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5F97-FAE9-4B51-A858-75850F6892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B4604-6372-4AD5-84DF-878B3086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B4604-6372-4AD5-84DF-878B308607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6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5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DB57-C419-4935-BDCD-3EDE2C1F0A9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FB25-2950-4528-B4A0-25E506BF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7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68E9-748F-487F-8985-2E59437FC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&amp; Introduction to 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3D78-E209-4C61-B78F-ABB992E7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96538-1EC4-4573-8B72-D581C554E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41" y="5033913"/>
            <a:ext cx="1406020" cy="1379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9894B-AB3F-43EF-901B-79EBCC7E9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20" y="724295"/>
            <a:ext cx="2039960" cy="25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0831E-527A-40FD-B901-1BBEF2E81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50" y="1309682"/>
            <a:ext cx="7495783" cy="47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0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A06A2-70B9-45A8-BCAB-6250FCB4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6" y="1846350"/>
            <a:ext cx="586790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8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72CE6-3872-494C-8AE0-F76D08AE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378965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3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31587-7FEC-49A5-80E1-CF2257B19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07" y="2251608"/>
            <a:ext cx="7574936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9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E1F07-CFE9-4EC3-91B4-61B87195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40" y="2510710"/>
            <a:ext cx="8390347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0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28F8D-094B-47AF-95F2-73C62EE3A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28" y="2872692"/>
            <a:ext cx="7651143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3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69CEF-62B7-4D74-9C06-1D876DB43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58" y="1245903"/>
            <a:ext cx="7186283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52C7F-784E-46B3-87C5-F6D17266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09" y="2283326"/>
            <a:ext cx="6706181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EEADA-E4D7-40AB-ACDC-E9069056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4" y="2727899"/>
            <a:ext cx="8679932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257EEA-CD34-4D08-AA58-D5CF74C92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9" y="2062051"/>
            <a:ext cx="8786621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8ADE6-00F3-49C0-A0A3-32D58E125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78" y="2815537"/>
            <a:ext cx="8573243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56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</TotalTime>
  <Words>11</Words>
  <Application>Microsoft Office PowerPoint</Application>
  <PresentationFormat>Widescreen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Motivation &amp; Introduction to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Introduction to propositional Logic</dc:title>
  <dc:creator>rahat</dc:creator>
  <cp:lastModifiedBy>rahat</cp:lastModifiedBy>
  <cp:revision>2</cp:revision>
  <dcterms:created xsi:type="dcterms:W3CDTF">2023-06-05T12:08:01Z</dcterms:created>
  <dcterms:modified xsi:type="dcterms:W3CDTF">2023-06-05T12:40:55Z</dcterms:modified>
</cp:coreProperties>
</file>