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39" y="1625143"/>
            <a:ext cx="10390180" cy="20074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39" y="3976447"/>
            <a:ext cx="10390181" cy="1018032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0"/>
            <a:ext cx="10994760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800146"/>
            <a:ext cx="10994760" cy="4556203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501650"/>
            <a:ext cx="8540500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6540"/>
            <a:ext cx="8540500" cy="4768224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03" y="347656"/>
            <a:ext cx="1076919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8356-485A-4F9F-B621-0D036D66FA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5F6F-A4F1-4C54-AEC4-0D40D4CC4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295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76E0-0186-4638-9F89-2A78E68EE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Inclusion And Equality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419C9-6795-4DFA-A8EC-CAE32DE52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7EECA-2BD3-4F15-956D-81361A18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34" y="5232857"/>
            <a:ext cx="1022732" cy="1003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2D955-7367-46C8-8E9C-1001DD516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9" y="1991505"/>
            <a:ext cx="1031250" cy="12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B019A-5E8E-446E-8D31-B4D0D74E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4" y="2285529"/>
            <a:ext cx="7971211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A11EF-C136-4D0D-A4C5-8E36E524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4" y="2735939"/>
            <a:ext cx="797121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FCF35-00A6-44D1-8A0D-E08E2F198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65" y="3071051"/>
            <a:ext cx="541066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9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5CE72-7E4E-45A6-9D9F-260C550D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209694"/>
            <a:ext cx="609652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0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D035E-9825-4358-9CEF-7D75A3FD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75" y="2852079"/>
            <a:ext cx="680525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96C0D-5BCB-4FA8-89D6-E11230FB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08" y="2195911"/>
            <a:ext cx="766638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6FC53-3CE0-45D8-B50E-69665D14E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39" y="2353125"/>
            <a:ext cx="6241321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B8E94-52BF-42B7-9DCB-C280063A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756037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8834"/>
      </p:ext>
    </p:extLst>
  </p:cSld>
  <p:clrMapOvr>
    <a:masterClrMapping/>
  </p:clrMapOvr>
</p:sld>
</file>

<file path=ppt/theme/theme1.xml><?xml version="1.0" encoding="utf-8"?>
<a:theme xmlns:a="http://schemas.openxmlformats.org/drawingml/2006/main" name="161997-network-cabl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161997-network-cable-template-16x9</Template>
  <TotalTime>13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161997-network-cable-template-16x9</vt:lpstr>
      <vt:lpstr>Inclusion And 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 And Equality</dc:title>
  <dc:creator>rahat</dc:creator>
  <cp:lastModifiedBy>rahat</cp:lastModifiedBy>
  <cp:revision>2</cp:revision>
  <dcterms:created xsi:type="dcterms:W3CDTF">2023-06-20T12:03:27Z</dcterms:created>
  <dcterms:modified xsi:type="dcterms:W3CDTF">2023-06-20T12:16:55Z</dcterms:modified>
</cp:coreProperties>
</file>