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67148" y="3836213"/>
            <a:ext cx="7126233" cy="244328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4447033"/>
            <a:ext cx="4682953" cy="1832460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0070C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8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8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9" y="3692525"/>
            <a:ext cx="195156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6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2"/>
            <a:ext cx="10383940" cy="13929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596540"/>
            <a:ext cx="10587547" cy="4682955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-8089"/>
            <a:ext cx="8958693" cy="1221639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392933"/>
            <a:ext cx="8958693" cy="488656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171295"/>
            <a:ext cx="10383940" cy="122164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6" y="218831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2818180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8831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0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5E4D-EEE4-435C-AC7F-27BAD84E60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BFE6-B0A9-4CA6-90D2-1CD7DC5CDC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796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290D-70D7-4CD3-B37C-06C9F7553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 Basic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DAD08-2948-4520-A37F-04947713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84" y="5307290"/>
            <a:ext cx="2955283" cy="1449217"/>
          </a:xfrm>
        </p:spPr>
        <p:txBody>
          <a:bodyPr>
            <a:normAutofit fontScale="92500"/>
          </a:bodyPr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B5FEA-EFF2-49C3-84C4-F4AB86CB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2" y="4066025"/>
            <a:ext cx="1145281" cy="1123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F0598-82D8-464F-ACB0-1D83E0F9D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5" y="489698"/>
            <a:ext cx="1396948" cy="1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9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26D02-E6E3-4513-B276-0D5EA30DC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26" y="1654250"/>
            <a:ext cx="8420830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98B9E-8713-446D-A251-BFFAA95C6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22" y="1731248"/>
            <a:ext cx="8024555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E4CB1-8FCA-4618-8F5C-21F6E5759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40" y="1639032"/>
            <a:ext cx="8527519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C6C9C-9CC0-4F6C-B7E2-543F5E39C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22" y="1823734"/>
            <a:ext cx="8024555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D0A1D-2C38-45A8-B182-93EB1D33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57" y="1593902"/>
            <a:ext cx="8367485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4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AA491-8328-4CE6-9C7D-A28D29A7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774890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2110"/>
      </p:ext>
    </p:extLst>
  </p:cSld>
  <p:clrMapOvr>
    <a:masterClrMapping/>
  </p:clrMapOvr>
</p:sld>
</file>

<file path=ppt/theme/theme1.xml><?xml version="1.0" encoding="utf-8"?>
<a:theme xmlns:a="http://schemas.openxmlformats.org/drawingml/2006/main" name="162430-business-plan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162430-business-plan-template-16x9</Template>
  <TotalTime>12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162430-business-plan-template-16x9</vt:lpstr>
      <vt:lpstr>Set Theory Basic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Basic concept</dc:title>
  <dc:creator>rahat</dc:creator>
  <cp:lastModifiedBy>rahat</cp:lastModifiedBy>
  <cp:revision>1</cp:revision>
  <dcterms:created xsi:type="dcterms:W3CDTF">2023-06-20T11:32:06Z</dcterms:created>
  <dcterms:modified xsi:type="dcterms:W3CDTF">2023-06-20T11:44:30Z</dcterms:modified>
</cp:coreProperties>
</file>