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5833" y="985720"/>
            <a:ext cx="9773120" cy="32577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33" y="4243427"/>
            <a:ext cx="9773120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C125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578508"/>
            <a:ext cx="1058754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C1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2003753"/>
            <a:ext cx="10587547" cy="42757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578507"/>
            <a:ext cx="916230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C1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19" y="1800148"/>
            <a:ext cx="9162300" cy="4479347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8"/>
            <a:ext cx="10994760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C1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1883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8FD4-17D2-4570-A17B-8BADFCC91A5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D599-A2E5-4C96-9527-8B76F77EFD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7977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72C7-34AB-447C-B34C-B8C2F708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35" y="2443899"/>
            <a:ext cx="5386821" cy="2128101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Converse ,Contrapositive and Inverse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B858A-390D-47E6-9F61-6A841E85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35" y="4572000"/>
            <a:ext cx="4584262" cy="7780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2B88-5D39-4AD4-ACE1-ECFDDD89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5" y="5416074"/>
            <a:ext cx="1090372" cy="106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50780-9D72-4345-97D9-C9EA7BD68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1" y="426563"/>
            <a:ext cx="1906571" cy="1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0C2BC-8BB1-4A9D-A9D5-A03012CC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4" y="2728145"/>
            <a:ext cx="751397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0F314-3E0C-43AA-8570-79CD30D5E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14" y="1989384"/>
            <a:ext cx="737679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8222F-ECA4-4D2D-8F16-74B77CE2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2172478"/>
            <a:ext cx="6668078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1071C-78EB-42DE-AF21-1F51A9FB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08" y="3012138"/>
            <a:ext cx="7666384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89F4F-CBC6-44E3-BF81-D85CDED59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0" y="182202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2092"/>
      </p:ext>
    </p:extLst>
  </p:cSld>
  <p:clrMapOvr>
    <a:masterClrMapping/>
  </p:clrMapOvr>
</p:sld>
</file>

<file path=ppt/theme/theme1.xml><?xml version="1.0" encoding="utf-8"?>
<a:theme xmlns:a="http://schemas.openxmlformats.org/drawingml/2006/main" name="162415-metavers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162415-metaverse-template-16x9</Template>
  <TotalTime>10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162415-metaverse-template-16x9</vt:lpstr>
      <vt:lpstr>Converse ,Contrapositive and Inverse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Converse ,Contrapositive and Inverse</dc:title>
  <dc:creator>rahat</dc:creator>
  <cp:lastModifiedBy>rahat</cp:lastModifiedBy>
  <cp:revision>1</cp:revision>
  <dcterms:created xsi:type="dcterms:W3CDTF">2023-06-16T14:13:37Z</dcterms:created>
  <dcterms:modified xsi:type="dcterms:W3CDTF">2023-06-16T14:24:24Z</dcterms:modified>
</cp:coreProperties>
</file>