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0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08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0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4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1BAD8-62B6-46F4-B129-F74082A14B7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53901E-A06E-4804-8CC3-66F924A6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34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8BAD-FA6D-4899-8000-18D4927D8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 – negation , conjunction disjunction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772C7-8090-4728-B9E6-39E9016C8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E1C18-AC90-4AC2-AE71-24530289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19" y="5373278"/>
            <a:ext cx="1052313" cy="1032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7C543-6AB0-470B-B830-19EA501F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2" y="198904"/>
            <a:ext cx="2598548" cy="3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9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E6751-AE3B-4377-B5EE-DC5BC3F2B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93" y="1741023"/>
            <a:ext cx="8199831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4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CEBC5-87B4-49CB-8738-F7F93514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65" y="1720776"/>
            <a:ext cx="2626988" cy="3416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7C735-10DD-4BE7-AA9B-07281853E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65" y="1079349"/>
            <a:ext cx="1120237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141B1-CF92-4112-971C-BB2843D4C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6" y="1171575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6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B197A-E9DB-46BE-B1B8-B6BE3196E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18" y="1498864"/>
            <a:ext cx="8277114" cy="33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4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8F4EF-0410-4FEC-B92F-A996DD307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40" y="1819372"/>
            <a:ext cx="7791970" cy="30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3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45F0C-50BC-4078-9C2C-F01D7F242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33" y="1923069"/>
            <a:ext cx="9233618" cy="23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7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9CD12-7756-47D6-9DA1-5C4F367A7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57" y="1225484"/>
            <a:ext cx="9156167" cy="42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2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31D58-C608-4981-8774-B53E0C60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61" y="2580811"/>
            <a:ext cx="9352278" cy="16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7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F7F23-E5BC-43C2-BAB0-2F59F3D4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29" y="1660557"/>
            <a:ext cx="8789843" cy="35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B7167-D211-4ED3-B6EF-EF62A06B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90" y="2423109"/>
            <a:ext cx="2338420" cy="3142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A5F48-52FC-44E1-BCB7-6542FF5A7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90" y="1814640"/>
            <a:ext cx="121930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80CF9-D3F0-4E41-B79A-BF62E4EA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99" y="2781244"/>
            <a:ext cx="8337002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</TotalTime>
  <Words>11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Logical operator – negation , conjunction disjunction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 – negation , conjunction disjunction</dc:title>
  <dc:creator>rahat</dc:creator>
  <cp:lastModifiedBy>rahat</cp:lastModifiedBy>
  <cp:revision>1</cp:revision>
  <dcterms:created xsi:type="dcterms:W3CDTF">2023-06-08T06:30:34Z</dcterms:created>
  <dcterms:modified xsi:type="dcterms:W3CDTF">2023-06-08T07:02:59Z</dcterms:modified>
</cp:coreProperties>
</file>