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8620" y="1800147"/>
            <a:ext cx="10994760" cy="223967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620" y="4854248"/>
            <a:ext cx="10994760" cy="1018033"/>
          </a:xfrm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chemeClr val="accent1">
                    <a:lumMod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AE51-536C-42C2-83E4-3D39E4F9079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B003-4F81-4784-A3A4-B67EF7B3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AE51-536C-42C2-83E4-3D39E4F9079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B003-4F81-4784-A3A4-B67EF7B3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3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AE51-536C-42C2-83E4-3D39E4F9079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B003-4F81-4784-A3A4-B67EF7B3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70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AE51-536C-42C2-83E4-3D39E4F9079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B003-4F81-4784-A3A4-B67EF7B3C5CF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219" y="3692525"/>
            <a:ext cx="195156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419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28" y="171295"/>
            <a:ext cx="10587545" cy="1221640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227" y="1800147"/>
            <a:ext cx="10587547" cy="4479347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AE51-536C-42C2-83E4-3D39E4F9079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B003-4F81-4784-A3A4-B67EF7B3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0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41346"/>
            <a:ext cx="8551480" cy="1221639"/>
          </a:xfrm>
          <a:noFill/>
        </p:spPr>
        <p:txBody>
          <a:bodyPr>
            <a:normAutofit/>
          </a:bodyPr>
          <a:lstStyle>
            <a:lvl1pPr algn="l">
              <a:defRPr sz="48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1596541"/>
            <a:ext cx="8551480" cy="4681415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AE51-536C-42C2-83E4-3D39E4F9079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B003-4F81-4784-A3A4-B67EF7B3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AE51-536C-42C2-83E4-3D39E4F9079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B003-4F81-4784-A3A4-B67EF7B3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7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AE51-536C-42C2-83E4-3D39E4F9079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B003-4F81-4784-A3A4-B67EF7B3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9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5"/>
            <a:ext cx="10994760" cy="1221640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6" y="2188319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6" y="2818180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188319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818180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AE51-536C-42C2-83E4-3D39E4F9079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B003-4F81-4784-A3A4-B67EF7B3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1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AE51-536C-42C2-83E4-3D39E4F9079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B003-4F81-4784-A3A4-B67EF7B3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AE51-536C-42C2-83E4-3D39E4F9079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B003-4F81-4784-A3A4-B67EF7B3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4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AE51-536C-42C2-83E4-3D39E4F9079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B003-4F81-4784-A3A4-B67EF7B3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6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FAE51-536C-42C2-83E4-3D39E4F9079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B003-4F81-4784-A3A4-B67EF7B3C5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01463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F01E-485D-47C4-9C24-AD90D5CE5B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 Representation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F27E6-1142-4FBB-94F3-3B2AE8C37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Mohammed Ahsan </a:t>
            </a:r>
            <a:r>
              <a:rPr lang="en-US" dirty="0" err="1"/>
              <a:t>Meah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BA051-6EA4-4A31-B892-D79C259A2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14" y="5627802"/>
            <a:ext cx="1177244" cy="11547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9849CE-4DFA-4D54-BFCB-9F8D34699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14" y="357662"/>
            <a:ext cx="1749752" cy="174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0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FBC345-CDC6-48D5-A0C1-2A830C3C0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516" y="2930686"/>
            <a:ext cx="8618967" cy="1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1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A354B4-78CB-4F89-A5B4-5EA4A5314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56" y="2354487"/>
            <a:ext cx="7483488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818FAA-43B4-4191-9AF3-4CB693142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757" y="2174086"/>
            <a:ext cx="8146486" cy="38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1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D67CBE-52D5-4CD7-88B9-9C11C1558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739" y="2878133"/>
            <a:ext cx="7864522" cy="15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4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3F145E-02CC-447B-8883-F6750ACC3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75" y="1822024"/>
            <a:ext cx="45148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82473"/>
      </p:ext>
    </p:extLst>
  </p:cSld>
  <p:clrMapOvr>
    <a:masterClrMapping/>
  </p:clrMapOvr>
</p:sld>
</file>

<file path=ppt/theme/theme1.xml><?xml version="1.0" encoding="utf-8"?>
<a:theme xmlns:a="http://schemas.openxmlformats.org/drawingml/2006/main" name="162306-robot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162306-robot-template-16x9</Template>
  <TotalTime>10</TotalTime>
  <Words>6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162306-robot-template-16x9</vt:lpstr>
      <vt:lpstr>Set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Representation</dc:title>
  <dc:creator>rahat</dc:creator>
  <cp:lastModifiedBy>rahat</cp:lastModifiedBy>
  <cp:revision>1</cp:revision>
  <dcterms:created xsi:type="dcterms:W3CDTF">2023-06-20T11:51:27Z</dcterms:created>
  <dcterms:modified xsi:type="dcterms:W3CDTF">2023-06-20T12:01:46Z</dcterms:modified>
</cp:coreProperties>
</file>