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207360"/>
            <a:ext cx="10994760" cy="26468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057853"/>
            <a:ext cx="10994760" cy="1221640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5EEC3C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1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2"/>
            <a:ext cx="10587545" cy="13929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800146"/>
            <a:ext cx="10587547" cy="468295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855148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1"/>
            <a:ext cx="8551480" cy="4681415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221639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1883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FC31-097C-45B0-B9DF-9B59B8E9194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5ED9-C2D4-467B-959E-A02D143685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276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2E44-92FA-42C5-917E-A7619651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98" y="2177592"/>
            <a:ext cx="6198106" cy="2676653"/>
          </a:xfrm>
        </p:spPr>
        <p:txBody>
          <a:bodyPr/>
          <a:lstStyle/>
          <a:p>
            <a:r>
              <a:rPr lang="en-US" dirty="0"/>
              <a:t>Translating Sentence into Logical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937E-69EF-4AC2-914C-1E6A199C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98" y="4567660"/>
            <a:ext cx="10994760" cy="1221640"/>
          </a:xfrm>
        </p:spPr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9BBE0-A428-4115-BB87-8DA53BE67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" y="5636360"/>
            <a:ext cx="1117000" cy="1095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89A23-6435-481D-B0D1-092A1BE30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8" y="516050"/>
            <a:ext cx="1117000" cy="14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BC504-6407-425E-85D0-FA5051CC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52" y="2638677"/>
            <a:ext cx="755969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1A9F2-662C-47C1-BA75-F5CEBA45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0" y="3082703"/>
            <a:ext cx="6233700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1BBEB-1214-491C-A87B-E2A7172D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68" y="2229783"/>
            <a:ext cx="8375106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22686-A71A-4FA8-B522-73681F8A6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60" y="1657687"/>
            <a:ext cx="7849280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8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F6236-4513-40D2-82B9-286BD6D5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26" y="3112568"/>
            <a:ext cx="492294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F823F-97DD-4637-8BB7-7C8235D3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2" y="1674537"/>
            <a:ext cx="8748518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3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614D3-271A-4A6F-A886-5AC9ACD98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916292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1841"/>
      </p:ext>
    </p:extLst>
  </p:cSld>
  <p:clrMapOvr>
    <a:masterClrMapping/>
  </p:clrMapOvr>
</p:sld>
</file>

<file path=ppt/theme/theme1.xml><?xml version="1.0" encoding="utf-8"?>
<a:theme xmlns:a="http://schemas.openxmlformats.org/drawingml/2006/main" name="162398-field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162398-fields-template-16x9</Template>
  <TotalTime>15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162398-fields-template-16x9</vt:lpstr>
      <vt:lpstr>Translating Sentence into Logical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Sentence into Logical Expression</dc:title>
  <dc:creator>rahat</dc:creator>
  <cp:lastModifiedBy>rahat</cp:lastModifiedBy>
  <cp:revision>1</cp:revision>
  <dcterms:created xsi:type="dcterms:W3CDTF">2023-06-17T07:10:13Z</dcterms:created>
  <dcterms:modified xsi:type="dcterms:W3CDTF">2023-06-17T07:25:45Z</dcterms:modified>
</cp:coreProperties>
</file>