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227" y="2410967"/>
            <a:ext cx="10180332" cy="22396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4650641"/>
            <a:ext cx="10180332" cy="1018033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9" y="3692525"/>
            <a:ext cx="195156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06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374901"/>
            <a:ext cx="10587545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2003753"/>
            <a:ext cx="10587547" cy="4479347"/>
          </a:xfrm>
        </p:spPr>
        <p:txBody>
          <a:bodyPr/>
          <a:lstStyle>
            <a:lvl1pPr algn="l">
              <a:defRPr sz="3733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8551480" cy="1221639"/>
          </a:xfrm>
          <a:noFill/>
        </p:spPr>
        <p:txBody>
          <a:bodyPr>
            <a:normAutofit/>
          </a:bodyPr>
          <a:lstStyle>
            <a:lvl1pPr algn="l">
              <a:defRPr sz="48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1"/>
            <a:ext cx="8551480" cy="4681415"/>
          </a:xfrm>
        </p:spPr>
        <p:txBody>
          <a:bodyPr/>
          <a:lstStyle>
            <a:lvl1pPr algn="l">
              <a:defRPr sz="3733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6" y="23919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6" y="3021787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3919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8986-36FF-41DB-B97B-1C1EA6195C01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3B82-C483-41C3-AD16-D3A32D7119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15162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C22E-A8FB-43B9-8DC5-0CDCB3AE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886" y="2410970"/>
            <a:ext cx="6456413" cy="2239671"/>
          </a:xfrm>
        </p:spPr>
        <p:txBody>
          <a:bodyPr/>
          <a:lstStyle/>
          <a:p>
            <a:r>
              <a:rPr lang="en-US" dirty="0"/>
              <a:t>Logical operator – OR exclusive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6216-C9A3-4362-A683-A6FE0C84A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35CCF-5963-4A8A-9569-9087D987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740" y="5121114"/>
            <a:ext cx="1418657" cy="1391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48990-0C56-4537-862B-EBD92CAD6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15" y="332051"/>
            <a:ext cx="1498568" cy="19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9F5E2-F3F7-4565-8142-B3FE4340D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6" y="2526385"/>
            <a:ext cx="10316429" cy="35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3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01E2D-EA81-4ACC-9E98-A37F4F0E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9" y="2509569"/>
            <a:ext cx="10814222" cy="36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4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61211-F670-474B-A00B-2BAABAF8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3" y="2771481"/>
            <a:ext cx="11679353" cy="31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2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C9927-BB7D-403F-8E64-B58F7CED0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" y="2230400"/>
            <a:ext cx="11097492" cy="41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A5B64-D33A-40FE-929A-EC19C4BDA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95" y="2724347"/>
            <a:ext cx="10062810" cy="34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43C8A0-C962-4FD1-9369-B794517C3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80" y="2057694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03295"/>
      </p:ext>
    </p:extLst>
  </p:cSld>
  <p:clrMapOvr>
    <a:masterClrMapping/>
  </p:clrMapOvr>
</p:sld>
</file>

<file path=ppt/theme/theme1.xml><?xml version="1.0" encoding="utf-8"?>
<a:theme xmlns:a="http://schemas.openxmlformats.org/drawingml/2006/main" name="162275-busines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162275-business-template-16x9</vt:lpstr>
      <vt:lpstr>Logical operator – OR exclusive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 – OR exclusive</dc:title>
  <dc:creator>rahat</dc:creator>
  <cp:lastModifiedBy>rahat</cp:lastModifiedBy>
  <cp:revision>2</cp:revision>
  <dcterms:created xsi:type="dcterms:W3CDTF">2023-06-08T07:11:31Z</dcterms:created>
  <dcterms:modified xsi:type="dcterms:W3CDTF">2023-06-08T07:29:49Z</dcterms:modified>
</cp:coreProperties>
</file>