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4" r:id="rId8"/>
    <p:sldId id="265" r:id="rId9"/>
    <p:sldId id="266" r:id="rId10"/>
    <p:sldId id="261" r:id="rId11"/>
    <p:sldId id="268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FA04A-7E02-40E1-A789-FA821E9C1AB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B176F0-7873-496E-A7BE-E8E9CC49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2D6-8605-45CC-9838-2BBD1183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27D2-B9BF-4B03-848B-473F504E4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D27DE-4688-4EBD-8FFA-664B6A65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998" y="4746152"/>
            <a:ext cx="985024" cy="966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356E4-3C45-409A-A60C-2E921EB4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99" y="89032"/>
            <a:ext cx="2045619" cy="2040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805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A237A-F916-4547-B277-F567A8AB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72" y="1161853"/>
            <a:ext cx="8786621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10634-D127-4462-8A3C-A3F0C859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80" y="1206631"/>
            <a:ext cx="7105455" cy="47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7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3C49B-2758-40E2-AA7D-13849B06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12" y="1729807"/>
            <a:ext cx="10355735" cy="35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A8FB4-A526-4E6E-9393-477982C68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65" y="1723160"/>
            <a:ext cx="949534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2A02C-9103-48DC-9C67-1838BF3D0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40" y="616032"/>
            <a:ext cx="5625936" cy="56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5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69C7C-C362-4F7A-B0BC-D36A75F6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50" y="1724324"/>
            <a:ext cx="8893311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71C28-C20D-4AD1-840D-6A481C569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58" y="2121031"/>
            <a:ext cx="5780610" cy="23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658AA-07D7-46E8-83D0-E1DE7AC21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81" y="2250792"/>
            <a:ext cx="723200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0D635-F302-4F2F-B6A1-8DE1D2D4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15" y="1630477"/>
            <a:ext cx="7651143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FEB2B-AC39-4026-9C19-F2053155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0" y="1724151"/>
            <a:ext cx="922862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C77BF-B9BE-47F2-97AC-A14E19CE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57" y="2076333"/>
            <a:ext cx="951820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76307-FF22-4680-B134-4B17BCA1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65" y="2106815"/>
            <a:ext cx="9754445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D6B4A-701B-45F6-9E65-001E5C0B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33" y="990600"/>
            <a:ext cx="6985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</TotalTime>
  <Words>8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Introduction to Discrete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rahat</dc:creator>
  <cp:lastModifiedBy>rahat</cp:lastModifiedBy>
  <cp:revision>2</cp:revision>
  <dcterms:created xsi:type="dcterms:W3CDTF">2023-06-05T09:06:57Z</dcterms:created>
  <dcterms:modified xsi:type="dcterms:W3CDTF">2023-06-05T09:52:37Z</dcterms:modified>
</cp:coreProperties>
</file>