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039821"/>
            <a:ext cx="10994760" cy="14252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5465066"/>
            <a:ext cx="10994760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8" y="2982161"/>
            <a:ext cx="1951567" cy="6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1"/>
            <a:ext cx="10587545" cy="138487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800147"/>
            <a:ext cx="10587547" cy="4479348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578507"/>
            <a:ext cx="916230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19" y="1800148"/>
            <a:ext cx="9162300" cy="447934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13929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1883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2818180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883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0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6F4F-AC94-4079-80FC-38553EE268B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3632-C9EE-4A1D-AC79-33B2F1F71C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410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2CD0-AB72-4D87-BA3B-DF803CDC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559" y="3914168"/>
            <a:ext cx="10994760" cy="1425247"/>
          </a:xfrm>
        </p:spPr>
        <p:txBody>
          <a:bodyPr/>
          <a:lstStyle/>
          <a:p>
            <a:r>
              <a:rPr lang="en-US" dirty="0"/>
              <a:t>Logical Operator – </a:t>
            </a:r>
            <a:r>
              <a:rPr lang="en-US" dirty="0" err="1"/>
              <a:t>Bioconditional</a:t>
            </a:r>
            <a:r>
              <a:rPr lang="en-US" dirty="0"/>
              <a:t>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3363F-2DA9-4C7B-B7DC-57C5BA91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559" y="5033540"/>
            <a:ext cx="10994760" cy="1018033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3BD3-BFDA-495F-B115-0A2799D80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65" y="5863037"/>
            <a:ext cx="726010" cy="712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3C73D-B8CE-4754-BAF8-67011754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03" y="2943832"/>
            <a:ext cx="957362" cy="12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C7DE8-1B87-410F-B75F-F1B95B74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45" y="2857870"/>
            <a:ext cx="8146486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7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D485D-5602-4947-857A-A250D4FC9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5" y="1993789"/>
            <a:ext cx="817696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C7AA2-985B-4218-A94E-91D8254C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02" y="2383631"/>
            <a:ext cx="829127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10CF5-172C-4AA7-8643-5C6A7025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2512961"/>
            <a:ext cx="844369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4B1F8-52CD-4F71-BD77-FACD711DD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803171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1889"/>
      </p:ext>
    </p:extLst>
  </p:cSld>
  <p:clrMapOvr>
    <a:masterClrMapping/>
  </p:clrMapOvr>
</p:sld>
</file>

<file path=ppt/theme/theme1.xml><?xml version="1.0" encoding="utf-8"?>
<a:theme xmlns:a="http://schemas.openxmlformats.org/drawingml/2006/main" name="162424-competen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162424-competence-template-16x9</Template>
  <TotalTime>10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162424-competence-template-16x9</vt:lpstr>
      <vt:lpstr>Logical Operator – Bioconditional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 – Bioconditional Operator</dc:title>
  <dc:creator>rahat</dc:creator>
  <cp:lastModifiedBy>rahat</cp:lastModifiedBy>
  <cp:revision>1</cp:revision>
  <dcterms:created xsi:type="dcterms:W3CDTF">2023-06-17T06:01:48Z</dcterms:created>
  <dcterms:modified xsi:type="dcterms:W3CDTF">2023-06-17T06:12:38Z</dcterms:modified>
</cp:coreProperties>
</file>