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41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3FDA1A-AF5C-46DD-843F-62836F39072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108267-4A6E-4E83-A7F8-02539A32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5C37-7691-4FC2-9196-944A634B9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FA09-6597-4D6C-8206-88B3A69C5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A39DC-E17E-4633-8BE6-BA7DBBB73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1" y="5815210"/>
            <a:ext cx="862476" cy="846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DEFE8-6ED2-48F2-8E92-B87F9C70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4" y="1939174"/>
            <a:ext cx="1456142" cy="22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D266A-1FC3-41D1-96BE-2783C06E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0" y="1828800"/>
            <a:ext cx="9567372" cy="29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7CCC4-2B92-483F-AD4E-086739EC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56" y="1199957"/>
            <a:ext cx="8375106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DFA38-573D-48D2-B86F-E3097DE6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7" y="2394408"/>
            <a:ext cx="8912286" cy="18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03503-767B-4A16-8B00-82DBDFEE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88" y="1885361"/>
            <a:ext cx="9877348" cy="26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BC50C-37C7-452D-BBB8-3CC2F1E5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2" y="1951348"/>
            <a:ext cx="10291356" cy="28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D2DE8-3C1C-436E-949E-E51FF2F4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55" y="1455249"/>
            <a:ext cx="8527519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0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A2BCB-0A91-4B40-98F3-D934BE035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13" y="1019813"/>
            <a:ext cx="4818373" cy="48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Logical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</dc:title>
  <dc:creator>rahat</dc:creator>
  <cp:lastModifiedBy>rahat</cp:lastModifiedBy>
  <cp:revision>1</cp:revision>
  <dcterms:created xsi:type="dcterms:W3CDTF">2023-06-10T09:53:38Z</dcterms:created>
  <dcterms:modified xsi:type="dcterms:W3CDTF">2023-06-10T10:06:05Z</dcterms:modified>
</cp:coreProperties>
</file>