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52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CA01-FDEE-4DF4-90F2-6D4F7036383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35B943-672D-402A-A3E7-32F3636A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B74-28E2-4C2E-8C94-DEAF5064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Engineering Economics 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95F4-275F-451C-B9BB-FD62A0E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BDA2F-71B5-4030-B0D5-08BADA6B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84" y="4487854"/>
            <a:ext cx="878619" cy="861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88A70-1CD3-4626-8469-8A7AA90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2" y="86867"/>
            <a:ext cx="1503427" cy="22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C4751-C4DE-464D-B9CD-A13C2FD7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2" y="218110"/>
            <a:ext cx="7417107" cy="54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3234A-BC82-45F7-BB3F-F7901E6C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6" y="2234153"/>
            <a:ext cx="9195317" cy="19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9BC8B-749D-4D59-9A37-1BF78E34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0" y="1725105"/>
            <a:ext cx="8835704" cy="28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C5147-E25F-4944-9527-D99138B36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5" y="2036190"/>
            <a:ext cx="8607150" cy="25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79F04-47EA-4E9A-B943-DC49543F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0" y="1781665"/>
            <a:ext cx="9067086" cy="29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F26B9-0D8D-4E17-B7DC-CE5F5DEB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17" y="235670"/>
            <a:ext cx="6410748" cy="59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149A0-2D86-42E6-AFB1-3B03FDA2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52" y="1171575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2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Engineering Economics Lecture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Economics Lecture 1</dc:title>
  <dc:creator>rahat</dc:creator>
  <cp:lastModifiedBy>rahat</cp:lastModifiedBy>
  <cp:revision>1</cp:revision>
  <dcterms:created xsi:type="dcterms:W3CDTF">2023-06-20T13:54:46Z</dcterms:created>
  <dcterms:modified xsi:type="dcterms:W3CDTF">2023-06-20T14:24:07Z</dcterms:modified>
</cp:coreProperties>
</file>