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3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65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57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01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7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3C28B-42E3-4266-ADDA-B576D1B66A8A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D5A78-5B5C-428F-8E6B-D3898F3C1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2B74-265E-4EDE-BFAB-B0A42D5ED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DMA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E78B2-9EB2-4EEF-AB6C-68F182D2A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57A5A-530A-49E3-A30B-98B6FFFFE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44" y="527900"/>
            <a:ext cx="5018716" cy="2194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5314E0-788E-4D60-AF49-7F686E902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727" y="5296547"/>
            <a:ext cx="1409231" cy="13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9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31968-7263-4052-8727-121CE5180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17" y="424794"/>
            <a:ext cx="7069388" cy="57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7CF08-4606-4526-BAAE-DCCCD0F3D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" y="994527"/>
            <a:ext cx="8195035" cy="460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0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4DC36-8FE1-4325-B158-BC91CDFB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4" y="991434"/>
            <a:ext cx="8666900" cy="48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D76505-640A-4DAC-995C-4058E1F7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2" y="735292"/>
            <a:ext cx="8739694" cy="49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5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6152AD-BC04-41A0-9C33-FC74BCA1C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0" y="725863"/>
            <a:ext cx="9133528" cy="51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87E5A-E399-453F-A26A-0213D35E4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9" y="772998"/>
            <a:ext cx="9158663" cy="51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58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DMA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 controller</dc:title>
  <dc:creator>rahat</dc:creator>
  <cp:lastModifiedBy>rahat</cp:lastModifiedBy>
  <cp:revision>1</cp:revision>
  <dcterms:created xsi:type="dcterms:W3CDTF">2023-05-28T10:39:46Z</dcterms:created>
  <dcterms:modified xsi:type="dcterms:W3CDTF">2023-05-28T10:49:38Z</dcterms:modified>
</cp:coreProperties>
</file>