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0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4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57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2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41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09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2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7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7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6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2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5C63-DFD6-4B4F-BABE-10A44BCD5E0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DFBB-7AC9-48DC-89F7-DE8A00D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7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41A7-47A7-4C55-A1AB-5FBC3C244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729" y="1214438"/>
            <a:ext cx="8791575" cy="2387600"/>
          </a:xfrm>
        </p:spPr>
        <p:txBody>
          <a:bodyPr/>
          <a:lstStyle/>
          <a:p>
            <a:r>
              <a:rPr lang="en-US" dirty="0"/>
              <a:t>PIC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6C363-C9FF-4D9A-B38C-712BE31D4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019C8-CE61-47EA-9E3F-D142E75E6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49" y="388653"/>
            <a:ext cx="4131102" cy="180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F3871-9C0E-4A3C-890B-488E46181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96" y="5495826"/>
            <a:ext cx="1129194" cy="11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BF062-5BEC-49CB-9BBC-3E94C2E29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3" y="668594"/>
            <a:ext cx="10129413" cy="569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0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76AA2-1795-4466-ADCF-FB7BE3CCD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7" y="508819"/>
            <a:ext cx="10382866" cy="58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4AE7C-1A7A-43B4-A022-5CD09FD5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7" y="388856"/>
            <a:ext cx="9767529" cy="60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9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5C55B-7D79-4802-B01D-4D6ADD50C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03" y="336333"/>
            <a:ext cx="5514678" cy="59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7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00DF71-1FB3-408B-B51D-CE5C75D0F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34" y="394158"/>
            <a:ext cx="9731604" cy="54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7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4D766F-A413-4898-A9F8-D44A79596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25" y="653099"/>
            <a:ext cx="9266550" cy="521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37E05-A845-4222-9897-F5197EEDC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54" y="679024"/>
            <a:ext cx="9777691" cy="549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4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6BABDA-8A4B-43D8-BCE5-7F0FE8BCB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68" y="528490"/>
            <a:ext cx="10312925" cy="580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1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AE776-869D-4581-881E-023CE1C6B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10" y="629239"/>
            <a:ext cx="9954704" cy="55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79F04-DBB5-4504-B394-92E1319E4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88" y="570321"/>
            <a:ext cx="10164190" cy="57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2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E70F5A-3F1A-485B-9F5F-C5A08BD5F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04" y="673427"/>
            <a:ext cx="9797592" cy="55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8A1E44-83E5-4FBD-AE50-998D3E33A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2" y="458968"/>
            <a:ext cx="10177806" cy="57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15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</TotalTime>
  <Words>6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PIC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 Architecture</dc:title>
  <dc:creator>rahat</dc:creator>
  <cp:lastModifiedBy>rahat</cp:lastModifiedBy>
  <cp:revision>5</cp:revision>
  <dcterms:created xsi:type="dcterms:W3CDTF">2023-05-28T10:23:45Z</dcterms:created>
  <dcterms:modified xsi:type="dcterms:W3CDTF">2023-05-28T10:39:01Z</dcterms:modified>
</cp:coreProperties>
</file>