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EB80CA3-ED02-4437-B61E-00FB708844F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1E3D5E-491C-4316-B90B-4A9E5195D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0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0CA3-ED02-4437-B61E-00FB708844F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3D5E-491C-4316-B90B-4A9E5195D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5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0CA3-ED02-4437-B61E-00FB708844F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3D5E-491C-4316-B90B-4A9E5195D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27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0CA3-ED02-4437-B61E-00FB708844F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3D5E-491C-4316-B90B-4A9E5195D44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0732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0CA3-ED02-4437-B61E-00FB708844F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3D5E-491C-4316-B90B-4A9E5195D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90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0CA3-ED02-4437-B61E-00FB708844F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3D5E-491C-4316-B90B-4A9E5195D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29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0CA3-ED02-4437-B61E-00FB708844F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3D5E-491C-4316-B90B-4A9E5195D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99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0CA3-ED02-4437-B61E-00FB708844F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3D5E-491C-4316-B90B-4A9E5195D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69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0CA3-ED02-4437-B61E-00FB708844F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3D5E-491C-4316-B90B-4A9E5195D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24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0CA3-ED02-4437-B61E-00FB708844F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3D5E-491C-4316-B90B-4A9E5195D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6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0CA3-ED02-4437-B61E-00FB708844F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3D5E-491C-4316-B90B-4A9E5195D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8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0CA3-ED02-4437-B61E-00FB708844F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3D5E-491C-4316-B90B-4A9E5195D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3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0CA3-ED02-4437-B61E-00FB708844F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3D5E-491C-4316-B90B-4A9E5195D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1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0CA3-ED02-4437-B61E-00FB708844F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3D5E-491C-4316-B90B-4A9E5195D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3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0CA3-ED02-4437-B61E-00FB708844F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3D5E-491C-4316-B90B-4A9E5195D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2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0CA3-ED02-4437-B61E-00FB708844F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3D5E-491C-4316-B90B-4A9E5195D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1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0CA3-ED02-4437-B61E-00FB708844F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3D5E-491C-4316-B90B-4A9E5195D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5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80CA3-ED02-4437-B61E-00FB708844F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E3D5E-491C-4316-B90B-4A9E5195D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06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C19-8B74-42FF-BB43-B689BA24F5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PIN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5C8AD-7406-46B6-9B2C-E361C6FD3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>
                <a:latin typeface="AMGDT_IV50" panose="00000400000000000000" pitchFamily="2" charset="0"/>
              </a:rPr>
              <a:t>Mohammed Ahsan </a:t>
            </a:r>
            <a:r>
              <a:rPr lang="en-US" dirty="0" err="1">
                <a:latin typeface="AMGDT_IV50" panose="00000400000000000000" pitchFamily="2" charset="0"/>
              </a:rPr>
              <a:t>Meah</a:t>
            </a:r>
            <a:endParaRPr lang="en-US" dirty="0">
              <a:latin typeface="AMGDT_IV50" panose="000004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7EC14-563A-490B-84CE-C6E36D3E0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555" y="5144678"/>
            <a:ext cx="1469257" cy="144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6A6872-20AD-4188-9BD6-98007033A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799" y="293484"/>
            <a:ext cx="5561422" cy="627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0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AMGDT_IV50</vt:lpstr>
      <vt:lpstr>Arial</vt:lpstr>
      <vt:lpstr>Tw Cen MT</vt:lpstr>
      <vt:lpstr>Circuit</vt:lpstr>
      <vt:lpstr>PIN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 Diagram</dc:title>
  <dc:creator>rahat</dc:creator>
  <cp:lastModifiedBy>rahat</cp:lastModifiedBy>
  <cp:revision>2</cp:revision>
  <dcterms:created xsi:type="dcterms:W3CDTF">2023-05-28T10:00:32Z</dcterms:created>
  <dcterms:modified xsi:type="dcterms:W3CDTF">2023-05-28T10:21:49Z</dcterms:modified>
</cp:coreProperties>
</file>