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16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4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8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30A-3F35-43A5-9FF1-7F553AA901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2143-3DF8-48B8-8E60-88D5DF2C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1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EDA2-6E12-420C-A1FD-9A6B91FA3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95397-38F5-4C6C-BE92-9DF69CD6E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4AAAD-4336-46C8-80BF-E5714EB3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41" y="553876"/>
            <a:ext cx="3327352" cy="2162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29F10-C513-4D33-8AD5-9A0CCE68C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227" y="5641671"/>
            <a:ext cx="1022730" cy="10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FF32-C31A-4237-961B-DF5BABC6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40D-9880-4995-B299-A902D2FC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mode read/write operation</a:t>
            </a:r>
          </a:p>
          <a:p>
            <a:r>
              <a:rPr lang="en-US" dirty="0"/>
              <a:t>Maximum mode read/write operation</a:t>
            </a:r>
          </a:p>
          <a:p>
            <a:r>
              <a:rPr lang="en-US" dirty="0"/>
              <a:t>Timing Diagram</a:t>
            </a:r>
          </a:p>
          <a:p>
            <a:r>
              <a:rPr lang="en-US" dirty="0"/>
              <a:t>DMA </a:t>
            </a:r>
          </a:p>
          <a:p>
            <a:r>
              <a:rPr lang="en-US" dirty="0"/>
              <a:t>PIC architecture</a:t>
            </a:r>
          </a:p>
          <a:p>
            <a:r>
              <a:rPr lang="en-US" dirty="0"/>
              <a:t>Co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Century Gothic</vt:lpstr>
      <vt:lpstr>Vapor Trail</vt:lpstr>
      <vt:lpstr>Microprocessor</vt:lpstr>
      <vt:lpstr>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rahat</dc:creator>
  <cp:lastModifiedBy>rahat</cp:lastModifiedBy>
  <cp:revision>2</cp:revision>
  <dcterms:created xsi:type="dcterms:W3CDTF">2023-05-28T09:33:06Z</dcterms:created>
  <dcterms:modified xsi:type="dcterms:W3CDTF">2023-05-28T10:22:34Z</dcterms:modified>
</cp:coreProperties>
</file>