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01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4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9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1DB-4A15-4AF8-8E82-F545D2B805D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60ED-41EF-4AF6-BC69-85A9975D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5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292F-89DC-4B78-A760-1B2BD0463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 processor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D593F-30B7-488E-B6F4-D404780B5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F9467-87CC-4FC7-B2E4-A84DD1C1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191"/>
            <a:ext cx="5460336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55DD8-B4FF-4AC3-B1CD-6B01AA07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92" y="5099244"/>
            <a:ext cx="1494072" cy="14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E70C0-A2A6-4636-9E57-15E3D64C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8" y="236568"/>
            <a:ext cx="5826186" cy="63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Co processor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processor </dc:title>
  <dc:creator>rahat</dc:creator>
  <cp:lastModifiedBy>rahat</cp:lastModifiedBy>
  <cp:revision>1</cp:revision>
  <dcterms:created xsi:type="dcterms:W3CDTF">2023-05-28T10:50:21Z</dcterms:created>
  <dcterms:modified xsi:type="dcterms:W3CDTF">2023-05-28T10:52:09Z</dcterms:modified>
</cp:coreProperties>
</file>