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" y="4243426"/>
            <a:ext cx="10972799" cy="130048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1" y="5543914"/>
            <a:ext cx="10972799" cy="993087"/>
          </a:xfrm>
        </p:spPr>
        <p:txBody>
          <a:bodyPr>
            <a:normAutofit/>
          </a:bodyPr>
          <a:lstStyle>
            <a:lvl1pPr marL="0" indent="0" algn="l">
              <a:buNone/>
              <a:defRPr sz="3733" b="0" i="0">
                <a:solidFill>
                  <a:srgbClr val="FE920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3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8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8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40" y="782113"/>
            <a:ext cx="10994760" cy="1018032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800147"/>
            <a:ext cx="10994760" cy="4556201"/>
          </a:xfrm>
        </p:spPr>
        <p:txBody>
          <a:bodyPr/>
          <a:lstStyle>
            <a:lvl1pPr algn="l">
              <a:defRPr sz="3733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501650"/>
            <a:ext cx="8540500" cy="1018033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6540"/>
            <a:ext cx="8540500" cy="4768224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3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67" y="985721"/>
            <a:ext cx="10769195" cy="1018033"/>
          </a:xfrm>
        </p:spPr>
        <p:txBody>
          <a:bodyPr>
            <a:normAutofit/>
          </a:bodyPr>
          <a:lstStyle>
            <a:lvl1pPr algn="l">
              <a:defRPr sz="4800" baseline="0">
                <a:solidFill>
                  <a:srgbClr val="FE920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595531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225393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595531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bg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225393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  <a:lvl2pPr algn="ctr">
              <a:defRPr sz="2667">
                <a:solidFill>
                  <a:schemeClr val="bg1"/>
                </a:solidFill>
              </a:defRPr>
            </a:lvl2pPr>
            <a:lvl3pPr algn="ctr">
              <a:defRPr sz="2400">
                <a:solidFill>
                  <a:schemeClr val="bg1"/>
                </a:solidFill>
              </a:defRPr>
            </a:lvl3pPr>
            <a:lvl4pPr algn="ctr">
              <a:defRPr sz="2133">
                <a:solidFill>
                  <a:schemeClr val="bg1"/>
                </a:solidFill>
              </a:defRPr>
            </a:lvl4pPr>
            <a:lvl5pPr algn="ctr">
              <a:defRPr sz="2133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0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6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96AAB-5114-417C-898A-C21DAAA93E47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4FB5-488C-4C7E-9981-6BE79D1DF0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9547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CEBC-8E60-4EC3-9F51-E6918F3EB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13" y="4745714"/>
            <a:ext cx="10972799" cy="1300487"/>
          </a:xfrm>
        </p:spPr>
        <p:txBody>
          <a:bodyPr/>
          <a:lstStyle/>
          <a:p>
            <a:r>
              <a:rPr lang="en-US" dirty="0"/>
              <a:t>Software Engineering Lecture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EFF7B-9B4C-4313-888A-75A2BB898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14" y="5745125"/>
            <a:ext cx="10972799" cy="993087"/>
          </a:xfrm>
        </p:spPr>
        <p:txBody>
          <a:bodyPr/>
          <a:lstStyle/>
          <a:p>
            <a:r>
              <a:rPr lang="en-US" dirty="0"/>
              <a:t>By Mohammed Ahsan </a:t>
            </a:r>
            <a:r>
              <a:rPr lang="en-US" dirty="0" err="1"/>
              <a:t>Meah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CBC3C-57AE-46D7-B602-BD2B58337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4" y="5661104"/>
            <a:ext cx="898788" cy="881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7ECC5-F4CB-43CA-B5B8-CB9043D3F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1" y="3560405"/>
            <a:ext cx="1173261" cy="150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613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B64364-6AC8-4368-96FA-4FD0E595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97" y="2535811"/>
            <a:ext cx="10081205" cy="322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5927B-D01E-40EA-856F-ED029B8F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2038841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8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8E749-9CB9-4A4F-B4B3-A0CFE4091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369" y="2384982"/>
            <a:ext cx="8752072" cy="28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D197A-541F-4F59-AD1B-557E1FB4A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02" y="2092750"/>
            <a:ext cx="9348747" cy="41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D92FCF-24EB-49FB-9E45-EEB0F740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53" y="2875175"/>
            <a:ext cx="8813682" cy="22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11680-B802-4FAE-8EF2-9998C087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59" y="3016578"/>
            <a:ext cx="8931901" cy="170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DD3F6-2C88-4311-BADB-AD01FF4E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275" y="2300142"/>
            <a:ext cx="9107784" cy="31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5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0DF55-C875-4CB9-97A9-5AF910386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340" y="2073897"/>
            <a:ext cx="6762616" cy="44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47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654F4-092F-4BF7-A95A-8D9D4A5EF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744" y="2055044"/>
            <a:ext cx="6307093" cy="42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8388A-CE4B-455C-9432-A361E1BF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63" y="2507529"/>
            <a:ext cx="10065793" cy="313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53041"/>
      </p:ext>
    </p:extLst>
  </p:cSld>
  <p:clrMapOvr>
    <a:masterClrMapping/>
  </p:clrMapOvr>
</p:sld>
</file>

<file path=ppt/theme/theme1.xml><?xml version="1.0" encoding="utf-8"?>
<a:theme xmlns:a="http://schemas.openxmlformats.org/drawingml/2006/main" name="162039-office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162039-office-template-16x9</Template>
  <TotalTime>25</TotalTime>
  <Words>8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162039-office-template-16x9</vt:lpstr>
      <vt:lpstr>Software Engineering Lecture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Lecture 1 </dc:title>
  <dc:creator>rahat</dc:creator>
  <cp:lastModifiedBy>rahat</cp:lastModifiedBy>
  <cp:revision>1</cp:revision>
  <dcterms:created xsi:type="dcterms:W3CDTF">2023-06-20T12:18:22Z</dcterms:created>
  <dcterms:modified xsi:type="dcterms:W3CDTF">2023-06-20T12:43:42Z</dcterms:modified>
</cp:coreProperties>
</file>