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Helvetica Neue" panose="020B0604020202020204" charset="0"/>
      <p:regular r:id="rId23"/>
      <p:bold r:id="rId24"/>
      <p:italic r:id="rId25"/>
      <p:boldItalic r:id="rId26"/>
    </p:embeddedFont>
    <p:embeddedFont>
      <p:font typeface="Nixie On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74302C-CC0E-47E0-8DD4-0C434F2A9BDE}">
  <a:tblStyle styleId="{CF74302C-CC0E-47E0-8DD4-0C434F2A9B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30AC98-C5AD-4DE8-94DA-69DA901A62A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c89b53d51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c89b53d51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 idx="4294967295"/>
          </p:nvPr>
        </p:nvSpPr>
        <p:spPr>
          <a:xfrm>
            <a:off x="2906325" y="24002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Hello!</a:t>
            </a:r>
            <a:endParaRPr sz="12000"/>
          </a:p>
        </p:txBody>
      </p:sp>
      <p:sp>
        <p:nvSpPr>
          <p:cNvPr id="338" name="Google Shape;338;p11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340" name="Google Shape;340;p11"/>
          <p:cNvSpPr/>
          <p:nvPr/>
        </p:nvSpPr>
        <p:spPr>
          <a:xfrm>
            <a:off x="1189425" y="664375"/>
            <a:ext cx="1470300" cy="12741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" name="Google Shape;341;p11"/>
          <p:cNvGrpSpPr/>
          <p:nvPr/>
        </p:nvGrpSpPr>
        <p:grpSpPr>
          <a:xfrm>
            <a:off x="1449545" y="733179"/>
            <a:ext cx="950064" cy="1013477"/>
            <a:chOff x="8770051" y="937343"/>
            <a:chExt cx="744273" cy="793950"/>
          </a:xfrm>
        </p:grpSpPr>
        <p:sp>
          <p:nvSpPr>
            <p:cNvPr id="342" name="Google Shape;342;p11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7" name="Google Shape;347;p11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348" name="Google Shape;348;p1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1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1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1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1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1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1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0"/>
          <p:cNvSpPr/>
          <p:nvPr/>
        </p:nvSpPr>
        <p:spPr>
          <a:xfrm>
            <a:off x="875675" y="1285876"/>
            <a:ext cx="7451646" cy="354980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0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Our plan</a:t>
            </a:r>
            <a:endParaRPr sz="4800"/>
          </a:p>
        </p:txBody>
      </p:sp>
      <p:sp>
        <p:nvSpPr>
          <p:cNvPr id="446" name="Google Shape;446;p20"/>
          <p:cNvSpPr/>
          <p:nvPr/>
        </p:nvSpPr>
        <p:spPr>
          <a:xfrm>
            <a:off x="4739775" y="222228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7" name="Google Shape;447;p20"/>
          <p:cNvSpPr/>
          <p:nvPr/>
        </p:nvSpPr>
        <p:spPr>
          <a:xfrm>
            <a:off x="1504091" y="23176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48" name="Google Shape;448;p20"/>
          <p:cNvSpPr/>
          <p:nvPr/>
        </p:nvSpPr>
        <p:spPr>
          <a:xfrm>
            <a:off x="2970941" y="3632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49" name="Google Shape;449;p20"/>
          <p:cNvSpPr/>
          <p:nvPr/>
        </p:nvSpPr>
        <p:spPr>
          <a:xfrm>
            <a:off x="3923441" y="20432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0" name="Google Shape;450;p20"/>
          <p:cNvSpPr/>
          <p:nvPr/>
        </p:nvSpPr>
        <p:spPr>
          <a:xfrm>
            <a:off x="4590191" y="39559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1" name="Google Shape;451;p20"/>
          <p:cNvSpPr/>
          <p:nvPr/>
        </p:nvSpPr>
        <p:spPr>
          <a:xfrm>
            <a:off x="6533291" y="2489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2" name="Google Shape;452;p20"/>
          <p:cNvSpPr/>
          <p:nvPr/>
        </p:nvSpPr>
        <p:spPr>
          <a:xfrm>
            <a:off x="7190516" y="40416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3" name="Google Shape;453;p20"/>
          <p:cNvSpPr/>
          <p:nvPr/>
        </p:nvSpPr>
        <p:spPr>
          <a:xfrm>
            <a:off x="623423" y="409575"/>
            <a:ext cx="463838" cy="463814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1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Roles</a:t>
            </a:r>
            <a:endParaRPr sz="7200"/>
          </a:p>
        </p:txBody>
      </p:sp>
      <p:graphicFrame>
        <p:nvGraphicFramePr>
          <p:cNvPr id="460" name="Google Shape;460;p21"/>
          <p:cNvGraphicFramePr/>
          <p:nvPr/>
        </p:nvGraphicFramePr>
        <p:xfrm>
          <a:off x="1852600" y="2397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{CF74302C-CC0E-47E0-8DD4-0C434F2A9BDE}</a:tableStyleId>
              </a:tblPr>
              <a:tblGrid>
                <a:gridCol w="201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Roles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Admins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Clients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Freelancers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1" name="Google Shape;461;p2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2"/>
          <p:cNvSpPr txBox="1">
            <a:spLocks noGrp="1"/>
          </p:cNvSpPr>
          <p:nvPr>
            <p:ph type="body" idx="4294967295"/>
          </p:nvPr>
        </p:nvSpPr>
        <p:spPr>
          <a:xfrm>
            <a:off x="489350" y="1457300"/>
            <a:ext cx="4101900" cy="11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19BBD5"/>
                </a:solidFill>
              </a:rPr>
              <a:t>Mobile </a:t>
            </a:r>
            <a:endParaRPr sz="7200"/>
          </a:p>
        </p:txBody>
      </p:sp>
      <p:sp>
        <p:nvSpPr>
          <p:cNvPr id="467" name="Google Shape;467;p22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469" name="Google Shape;469;p2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470" name="Google Shape;470;p2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" name="Google Shape;474;p22"/>
          <p:cNvSpPr txBox="1"/>
          <p:nvPr/>
        </p:nvSpPr>
        <p:spPr>
          <a:xfrm>
            <a:off x="5432825" y="782250"/>
            <a:ext cx="200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5" name="Google Shape;475;p22"/>
          <p:cNvSpPr txBox="1">
            <a:spLocks noGrp="1"/>
          </p:cNvSpPr>
          <p:nvPr>
            <p:ph type="body" idx="4294967295"/>
          </p:nvPr>
        </p:nvSpPr>
        <p:spPr>
          <a:xfrm>
            <a:off x="5469575" y="1745700"/>
            <a:ext cx="1930200" cy="3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BBD5"/>
                </a:solidFill>
              </a:rPr>
              <a:t>WorkFree App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3"/>
          <p:cNvSpPr txBox="1">
            <a:spLocks noGrp="1"/>
          </p:cNvSpPr>
          <p:nvPr>
            <p:ph type="body" idx="4294967295"/>
          </p:nvPr>
        </p:nvSpPr>
        <p:spPr>
          <a:xfrm>
            <a:off x="508675" y="12122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19BBD5"/>
                </a:solidFill>
              </a:rPr>
              <a:t>Tablets &amp; IPads</a:t>
            </a:r>
            <a:endParaRPr sz="7200"/>
          </a:p>
        </p:txBody>
      </p:sp>
      <p:sp>
        <p:nvSpPr>
          <p:cNvPr id="481" name="Google Shape;481;p23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483" name="Google Shape;483;p23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484" name="Google Shape;484;p2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8" name="Google Shape;4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700" y="834600"/>
            <a:ext cx="2630776" cy="34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4"/>
          <p:cNvSpPr txBox="1">
            <a:spLocks noGrp="1"/>
          </p:cNvSpPr>
          <p:nvPr>
            <p:ph type="body" idx="4294967295"/>
          </p:nvPr>
        </p:nvSpPr>
        <p:spPr>
          <a:xfrm>
            <a:off x="67150" y="1493763"/>
            <a:ext cx="4064700" cy="121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19BBD5"/>
                </a:solidFill>
              </a:rPr>
              <a:t>Desktop </a:t>
            </a:r>
            <a:endParaRPr sz="7200"/>
          </a:p>
        </p:txBody>
      </p:sp>
      <p:grpSp>
        <p:nvGrpSpPr>
          <p:cNvPr id="494" name="Google Shape;494;p2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495" name="Google Shape;495;p2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2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498" name="Google Shape;498;p24"/>
          <p:cNvGrpSpPr/>
          <p:nvPr/>
        </p:nvGrpSpPr>
        <p:grpSpPr>
          <a:xfrm>
            <a:off x="3724212" y="1016098"/>
            <a:ext cx="5041613" cy="2953821"/>
            <a:chOff x="3438912" y="1241123"/>
            <a:chExt cx="5041613" cy="2953821"/>
          </a:xfrm>
        </p:grpSpPr>
        <p:sp>
          <p:nvSpPr>
            <p:cNvPr id="499" name="Google Shape;499;p24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03" name="Google Shape;5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800" y="1218400"/>
            <a:ext cx="3862426" cy="24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in future </a:t>
            </a:r>
            <a:endParaRPr/>
          </a:p>
        </p:txBody>
      </p:sp>
      <p:sp>
        <p:nvSpPr>
          <p:cNvPr id="509" name="Google Shape;509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10" name="Google Shape;510;p25"/>
          <p:cNvSpPr/>
          <p:nvPr/>
        </p:nvSpPr>
        <p:spPr>
          <a:xfrm>
            <a:off x="0" y="2675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5"/>
          <p:cNvSpPr/>
          <p:nvPr/>
        </p:nvSpPr>
        <p:spPr>
          <a:xfrm>
            <a:off x="0" y="2675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2" name="Google Shape;512;p25"/>
          <p:cNvGrpSpPr/>
          <p:nvPr/>
        </p:nvGrpSpPr>
        <p:grpSpPr>
          <a:xfrm>
            <a:off x="1786339" y="2008201"/>
            <a:ext cx="473400" cy="473400"/>
            <a:chOff x="1786339" y="1703401"/>
            <a:chExt cx="473400" cy="473400"/>
          </a:xfrm>
        </p:grpSpPr>
        <p:sp>
          <p:nvSpPr>
            <p:cNvPr id="513" name="Google Shape;513;p25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515" name="Google Shape;515;p25"/>
          <p:cNvGrpSpPr/>
          <p:nvPr/>
        </p:nvGrpSpPr>
        <p:grpSpPr>
          <a:xfrm>
            <a:off x="3814414" y="2008201"/>
            <a:ext cx="473400" cy="473400"/>
            <a:chOff x="3814414" y="1703401"/>
            <a:chExt cx="473400" cy="473400"/>
          </a:xfrm>
        </p:grpSpPr>
        <p:sp>
          <p:nvSpPr>
            <p:cNvPr id="516" name="Google Shape;516;p25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518" name="Google Shape;518;p25"/>
          <p:cNvGrpSpPr/>
          <p:nvPr/>
        </p:nvGrpSpPr>
        <p:grpSpPr>
          <a:xfrm>
            <a:off x="5842489" y="2008201"/>
            <a:ext cx="473400" cy="473400"/>
            <a:chOff x="5842489" y="1703401"/>
            <a:chExt cx="473400" cy="473400"/>
          </a:xfrm>
        </p:grpSpPr>
        <p:sp>
          <p:nvSpPr>
            <p:cNvPr id="519" name="Google Shape;519;p25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521" name="Google Shape;521;p25"/>
          <p:cNvGrpSpPr/>
          <p:nvPr/>
        </p:nvGrpSpPr>
        <p:grpSpPr>
          <a:xfrm>
            <a:off x="6880814" y="3881100"/>
            <a:ext cx="473400" cy="473400"/>
            <a:chOff x="6880814" y="3576300"/>
            <a:chExt cx="473400" cy="473400"/>
          </a:xfrm>
        </p:grpSpPr>
        <p:sp>
          <p:nvSpPr>
            <p:cNvPr id="522" name="Google Shape;522;p25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23" name="Google Shape;523;p25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524" name="Google Shape;524;p25"/>
          <p:cNvGrpSpPr/>
          <p:nvPr/>
        </p:nvGrpSpPr>
        <p:grpSpPr>
          <a:xfrm>
            <a:off x="4852739" y="3881100"/>
            <a:ext cx="473400" cy="473400"/>
            <a:chOff x="4852739" y="3576300"/>
            <a:chExt cx="473400" cy="473400"/>
          </a:xfrm>
        </p:grpSpPr>
        <p:sp>
          <p:nvSpPr>
            <p:cNvPr id="525" name="Google Shape;525;p25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26" name="Google Shape;526;p25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527" name="Google Shape;527;p25"/>
          <p:cNvGrpSpPr/>
          <p:nvPr/>
        </p:nvGrpSpPr>
        <p:grpSpPr>
          <a:xfrm>
            <a:off x="2824664" y="3881100"/>
            <a:ext cx="473400" cy="473400"/>
            <a:chOff x="2824664" y="3576300"/>
            <a:chExt cx="473400" cy="473400"/>
          </a:xfrm>
        </p:grpSpPr>
        <p:sp>
          <p:nvSpPr>
            <p:cNvPr id="528" name="Google Shape;528;p25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29" name="Google Shape;529;p25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530" name="Google Shape;530;p25"/>
          <p:cNvSpPr txBox="1"/>
          <p:nvPr/>
        </p:nvSpPr>
        <p:spPr>
          <a:xfrm>
            <a:off x="137985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Increase the scope of work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1" name="Google Shape;531;p25"/>
          <p:cNvSpPr txBox="1"/>
          <p:nvPr/>
        </p:nvSpPr>
        <p:spPr>
          <a:xfrm>
            <a:off x="3377205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Mobile Application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2" name="Google Shape;532;p25"/>
          <p:cNvSpPr txBox="1"/>
          <p:nvPr/>
        </p:nvSpPr>
        <p:spPr>
          <a:xfrm>
            <a:off x="543601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Increase scope of support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3" name="Google Shape;533;p25"/>
          <p:cNvSpPr txBox="1"/>
          <p:nvPr/>
        </p:nvSpPr>
        <p:spPr>
          <a:xfrm>
            <a:off x="241817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Add arabic language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4" name="Google Shape;534;p25"/>
          <p:cNvSpPr txBox="1"/>
          <p:nvPr/>
        </p:nvSpPr>
        <p:spPr>
          <a:xfrm>
            <a:off x="444625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Add management tools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5" name="Google Shape;535;p25"/>
          <p:cNvSpPr txBox="1"/>
          <p:nvPr/>
        </p:nvSpPr>
        <p:spPr>
          <a:xfrm>
            <a:off x="647433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Make more theme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6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1" name="Google Shape;541;p26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42" name="Google Shape;542;p26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</a:t>
            </a:r>
            <a:endParaRPr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dirty="0"/>
              <a:t>@</a:t>
            </a:r>
            <a:r>
              <a:rPr lang="en-US" dirty="0"/>
              <a:t>mohammed-aljasem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M</a:t>
            </a:r>
            <a:r>
              <a:rPr lang="en" dirty="0"/>
              <a:t>ohammed.m.aljasem@gmail.com</a:t>
            </a:r>
            <a:endParaRPr dirty="0"/>
          </a:p>
        </p:txBody>
      </p:sp>
      <p:sp>
        <p:nvSpPr>
          <p:cNvPr id="543" name="Google Shape;543;p26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WorkFree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"/>
          <p:cNvSpPr txBox="1">
            <a:spLocks noGrp="1"/>
          </p:cNvSpPr>
          <p:nvPr>
            <p:ph type="title"/>
          </p:nvPr>
        </p:nvSpPr>
        <p:spPr>
          <a:xfrm>
            <a:off x="1143300" y="1680825"/>
            <a:ext cx="93687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What the work free</a:t>
            </a:r>
            <a:r>
              <a:rPr lang="en" sz="4200"/>
              <a:t> </a:t>
            </a:r>
            <a:endParaRPr sz="4200"/>
          </a:p>
        </p:txBody>
      </p:sp>
      <p:sp>
        <p:nvSpPr>
          <p:cNvPr id="368" name="Google Shape;368;p13"/>
          <p:cNvSpPr txBox="1"/>
          <p:nvPr/>
        </p:nvSpPr>
        <p:spPr>
          <a:xfrm>
            <a:off x="853975" y="2655350"/>
            <a:ext cx="31914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New idea </a:t>
            </a:r>
            <a:endParaRPr sz="4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9" name="Google Shape;369;p13"/>
          <p:cNvSpPr txBox="1"/>
          <p:nvPr/>
        </p:nvSpPr>
        <p:spPr>
          <a:xfrm>
            <a:off x="4645450" y="2655350"/>
            <a:ext cx="3923400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New Project</a:t>
            </a:r>
            <a:endParaRPr sz="4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0" name="Google Shape;370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4"/>
          <p:cNvSpPr txBox="1">
            <a:spLocks noGrp="1"/>
          </p:cNvSpPr>
          <p:nvPr>
            <p:ph type="ctrTitle"/>
          </p:nvPr>
        </p:nvSpPr>
        <p:spPr>
          <a:xfrm>
            <a:off x="2711050" y="19918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The idea </a:t>
            </a:r>
            <a:endParaRPr sz="7200"/>
          </a:p>
        </p:txBody>
      </p:sp>
      <p:sp>
        <p:nvSpPr>
          <p:cNvPr id="376" name="Google Shape;376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382" name="Google Shape;382;p15"/>
          <p:cNvCxnSpPr/>
          <p:nvPr/>
        </p:nvCxnSpPr>
        <p:spPr>
          <a:xfrm>
            <a:off x="1477150" y="1913974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15"/>
          <p:cNvCxnSpPr/>
          <p:nvPr/>
        </p:nvCxnSpPr>
        <p:spPr>
          <a:xfrm>
            <a:off x="1477150" y="2623456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15"/>
          <p:cNvCxnSpPr/>
          <p:nvPr/>
        </p:nvCxnSpPr>
        <p:spPr>
          <a:xfrm>
            <a:off x="1477150" y="3332938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15"/>
          <p:cNvCxnSpPr/>
          <p:nvPr/>
        </p:nvCxnSpPr>
        <p:spPr>
          <a:xfrm>
            <a:off x="1477150" y="4042421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15"/>
          <p:cNvCxnSpPr/>
          <p:nvPr/>
        </p:nvCxnSpPr>
        <p:spPr>
          <a:xfrm>
            <a:off x="1477150" y="4773801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15"/>
          <p:cNvSpPr txBox="1"/>
          <p:nvPr/>
        </p:nvSpPr>
        <p:spPr>
          <a:xfrm>
            <a:off x="1477150" y="1755225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4000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3000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2000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1000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8" name="Google Shape;388;p15"/>
          <p:cNvSpPr/>
          <p:nvPr/>
        </p:nvSpPr>
        <p:spPr>
          <a:xfrm>
            <a:off x="1972621" y="3220211"/>
            <a:ext cx="1866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5"/>
          <p:cNvSpPr/>
          <p:nvPr/>
        </p:nvSpPr>
        <p:spPr>
          <a:xfrm>
            <a:off x="2223635" y="2826148"/>
            <a:ext cx="1866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5"/>
          <p:cNvSpPr/>
          <p:nvPr/>
        </p:nvSpPr>
        <p:spPr>
          <a:xfrm>
            <a:off x="2474648" y="3332938"/>
            <a:ext cx="1866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5"/>
          <p:cNvSpPr/>
          <p:nvPr/>
        </p:nvSpPr>
        <p:spPr>
          <a:xfrm>
            <a:off x="3372894" y="3534001"/>
            <a:ext cx="1866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5"/>
          <p:cNvSpPr/>
          <p:nvPr/>
        </p:nvSpPr>
        <p:spPr>
          <a:xfrm>
            <a:off x="3623908" y="2935618"/>
            <a:ext cx="1866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5"/>
          <p:cNvSpPr/>
          <p:nvPr/>
        </p:nvSpPr>
        <p:spPr>
          <a:xfrm>
            <a:off x="3874921" y="2068298"/>
            <a:ext cx="1866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5"/>
          <p:cNvSpPr/>
          <p:nvPr/>
        </p:nvSpPr>
        <p:spPr>
          <a:xfrm>
            <a:off x="4773167" y="2979393"/>
            <a:ext cx="1866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5"/>
          <p:cNvSpPr/>
          <p:nvPr/>
        </p:nvSpPr>
        <p:spPr>
          <a:xfrm>
            <a:off x="5024180" y="1913850"/>
            <a:ext cx="1866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5"/>
          <p:cNvSpPr/>
          <p:nvPr/>
        </p:nvSpPr>
        <p:spPr>
          <a:xfrm>
            <a:off x="5275194" y="3161836"/>
            <a:ext cx="1866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5"/>
          <p:cNvSpPr/>
          <p:nvPr/>
        </p:nvSpPr>
        <p:spPr>
          <a:xfrm>
            <a:off x="6173439" y="3592375"/>
            <a:ext cx="1866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5"/>
          <p:cNvSpPr/>
          <p:nvPr/>
        </p:nvSpPr>
        <p:spPr>
          <a:xfrm>
            <a:off x="6424453" y="2132893"/>
            <a:ext cx="1866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5"/>
          <p:cNvSpPr/>
          <p:nvPr/>
        </p:nvSpPr>
        <p:spPr>
          <a:xfrm>
            <a:off x="6675466" y="2446683"/>
            <a:ext cx="1866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5"/>
          <p:cNvSpPr txBox="1">
            <a:spLocks noGrp="1"/>
          </p:cNvSpPr>
          <p:nvPr>
            <p:ph type="ctrTitle" idx="4294967295"/>
          </p:nvPr>
        </p:nvSpPr>
        <p:spPr>
          <a:xfrm>
            <a:off x="2410225" y="39630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New Project</a:t>
            </a:r>
            <a:endParaRPr sz="7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6"/>
          <p:cNvSpPr txBox="1">
            <a:spLocks noGrp="1"/>
          </p:cNvSpPr>
          <p:nvPr>
            <p:ph type="body" idx="1"/>
          </p:nvPr>
        </p:nvSpPr>
        <p:spPr>
          <a:xfrm>
            <a:off x="2051200" y="1296600"/>
            <a:ext cx="6282300" cy="22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most important points are for the work to be a comfortable environment to increase the rate of productivity and raise the quality of the services provided</a:t>
            </a:r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2" name="Google Shape;412;p17"/>
          <p:cNvSpPr txBox="1">
            <a:spLocks noGrp="1"/>
          </p:cNvSpPr>
          <p:nvPr>
            <p:ph type="ctrTitle" idx="4294967295"/>
          </p:nvPr>
        </p:nvSpPr>
        <p:spPr>
          <a:xfrm>
            <a:off x="3430600" y="573700"/>
            <a:ext cx="6843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New concept</a:t>
            </a:r>
            <a:endParaRPr sz="6000"/>
          </a:p>
        </p:txBody>
      </p:sp>
      <p:sp>
        <p:nvSpPr>
          <p:cNvPr id="413" name="Google Shape;413;p17"/>
          <p:cNvSpPr txBox="1">
            <a:spLocks noGrp="1"/>
          </p:cNvSpPr>
          <p:nvPr>
            <p:ph type="subTitle" idx="4294967295"/>
          </p:nvPr>
        </p:nvSpPr>
        <p:spPr>
          <a:xfrm>
            <a:off x="3842425" y="1733494"/>
            <a:ext cx="4333800" cy="17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New style with new concept in payment </a:t>
            </a:r>
            <a:endParaRPr sz="2400"/>
          </a:p>
        </p:txBody>
      </p:sp>
      <p:grpSp>
        <p:nvGrpSpPr>
          <p:cNvPr id="414" name="Google Shape;414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415" name="Google Shape;415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418" name="Google Shape;418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8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431" name="Google Shape;431;p18"/>
          <p:cNvSpPr txBox="1">
            <a:spLocks noGrp="1"/>
          </p:cNvSpPr>
          <p:nvPr>
            <p:ph type="title"/>
          </p:nvPr>
        </p:nvSpPr>
        <p:spPr>
          <a:xfrm>
            <a:off x="1894725" y="610800"/>
            <a:ext cx="7193400" cy="14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style with work in middle east</a:t>
            </a:r>
            <a:endParaRPr/>
          </a:p>
        </p:txBody>
      </p:sp>
      <p:sp>
        <p:nvSpPr>
          <p:cNvPr id="432" name="Google Shape;432;p18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433" name="Google Shape;433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9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What the best impact?</a:t>
            </a:r>
            <a:endParaRPr sz="2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E293C"/>
                </a:solidFill>
              </a:rPr>
              <a:t>Fly freely with us.</a:t>
            </a:r>
            <a:endParaRPr sz="2800" b="1">
              <a:solidFill>
                <a:srgbClr val="0E293C"/>
              </a:solidFill>
            </a:endParaRPr>
          </a:p>
        </p:txBody>
      </p:sp>
      <p:sp>
        <p:nvSpPr>
          <p:cNvPr id="439" name="Google Shape;439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9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209</Words>
  <Application>Microsoft Office PowerPoint</Application>
  <PresentationFormat>On-screen Show (16:9)</PresentationFormat>
  <Paragraphs>70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Nixie One</vt:lpstr>
      <vt:lpstr>Muli</vt:lpstr>
      <vt:lpstr>Arial</vt:lpstr>
      <vt:lpstr>Helvetica Neue</vt:lpstr>
      <vt:lpstr>Calibri</vt:lpstr>
      <vt:lpstr>Imogen template</vt:lpstr>
      <vt:lpstr>Hello!</vt:lpstr>
      <vt:lpstr>WorkFree</vt:lpstr>
      <vt:lpstr>What the work free </vt:lpstr>
      <vt:lpstr>The idea </vt:lpstr>
      <vt:lpstr>New Project</vt:lpstr>
      <vt:lpstr>PowerPoint Presentation</vt:lpstr>
      <vt:lpstr>New concept</vt:lpstr>
      <vt:lpstr>New style with work in middle east</vt:lpstr>
      <vt:lpstr>What the best impact? Fly freely with us.</vt:lpstr>
      <vt:lpstr>Our plan</vt:lpstr>
      <vt:lpstr>Roles</vt:lpstr>
      <vt:lpstr>PowerPoint Presentation</vt:lpstr>
      <vt:lpstr>PowerPoint Presentation</vt:lpstr>
      <vt:lpstr>PowerPoint Presentation</vt:lpstr>
      <vt:lpstr>Features in future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cp:lastModifiedBy>Mohammed Aljasem</cp:lastModifiedBy>
  <cp:revision>2</cp:revision>
  <dcterms:modified xsi:type="dcterms:W3CDTF">2021-04-29T20:57:06Z</dcterms:modified>
</cp:coreProperties>
</file>