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7" r:id="rId2"/>
    <p:sldId id="260" r:id="rId3"/>
    <p:sldId id="261" r:id="rId4"/>
    <p:sldId id="304" r:id="rId5"/>
    <p:sldId id="259" r:id="rId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Barlow Semi Condensed Medium" panose="00000606000000000000" pitchFamily="2" charset="0"/>
      <p:regular r:id="rId12"/>
      <p:bold r:id="rId13"/>
      <p:italic r:id="rId14"/>
      <p:boldItalic r:id="rId15"/>
    </p:embeddedFont>
    <p:embeddedFont>
      <p:font typeface="Fjalla One" panose="02000506040000020004" pitchFamily="2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3BED373A-7405-4E7A-8831-22AB53FC5511}">
          <p14:sldIdLst>
            <p14:sldId id="257"/>
            <p14:sldId id="260"/>
            <p14:sldId id="261"/>
            <p14:sldId id="30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4E95B9-3912-49E0-BFBB-7A96EAD5151D}">
  <a:tblStyle styleId="{A84E95B9-3912-49E0-BFBB-7A96EAD51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9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60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4F1C87E8-964E-C199-B434-077743D5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842" y="1684103"/>
            <a:ext cx="5084316" cy="2047838"/>
          </a:xfrm>
        </p:spPr>
        <p:txBody>
          <a:bodyPr anchor="ctr"/>
          <a:lstStyle/>
          <a:p>
            <a:r>
              <a:rPr lang="en-US" dirty="0"/>
              <a:t>Mohammed Alrabai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JS Bootcamp - Backend Final Project</a:t>
            </a: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1375824" y="80872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1912496" y="64586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32573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247423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project is about developing an e-learning platform that allows teachers to create and manage educational courses through a dashboard. Teachers can create, edit, and delete their own courses.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5DBD8776-7400-255E-BB90-AFFCF66C5400}"/>
              </a:ext>
            </a:extLst>
          </p:cNvPr>
          <p:cNvSpPr txBox="1">
            <a:spLocks/>
          </p:cNvSpPr>
          <p:nvPr/>
        </p:nvSpPr>
        <p:spPr>
          <a:xfrm>
            <a:off x="2103898" y="3585463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Through the available API in our project, students can create accounts, log in, and access all courses. They can enroll in a course and cancel their enrollment, all through the API.</a:t>
            </a:r>
          </a:p>
        </p:txBody>
      </p:sp>
      <p:sp>
        <p:nvSpPr>
          <p:cNvPr id="3" name="Google Shape;2177;p39">
            <a:extLst>
              <a:ext uri="{FF2B5EF4-FFF2-40B4-BE49-F238E27FC236}">
                <a16:creationId xmlns:a16="http://schemas.microsoft.com/office/drawing/2014/main" id="{3D589AAF-BDD8-AA99-C552-263A814A85D1}"/>
              </a:ext>
            </a:extLst>
          </p:cNvPr>
          <p:cNvSpPr txBox="1">
            <a:spLocks/>
          </p:cNvSpPr>
          <p:nvPr/>
        </p:nvSpPr>
        <p:spPr>
          <a:xfrm>
            <a:off x="2163414" y="2013391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/>
              <a:t>LMS (Learning Management System)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09044" y="397801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 Backend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CAF5C2B-9F35-CF0B-C155-59467E47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1" y="1038453"/>
            <a:ext cx="2563781" cy="1424323"/>
          </a:xfrm>
          <a:prstGeom prst="rect">
            <a:avLst/>
          </a:prstGeom>
        </p:spPr>
      </p:pic>
      <p:pic>
        <p:nvPicPr>
          <p:cNvPr id="19" name="صورة 18" descr="صورة تحتوي على الخط, أسود, الرسومات, التصميم&#10;&#10;تم إنشاء الوصف تلقائياً">
            <a:extLst>
              <a:ext uri="{FF2B5EF4-FFF2-40B4-BE49-F238E27FC236}">
                <a16:creationId xmlns:a16="http://schemas.microsoft.com/office/drawing/2014/main" id="{6C30D1F8-D0EB-219D-D455-0C78AFC6F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056" y="1171215"/>
            <a:ext cx="1894715" cy="1158797"/>
          </a:xfrm>
          <a:prstGeom prst="rect">
            <a:avLst/>
          </a:prstGeom>
        </p:spPr>
      </p:pic>
      <p:pic>
        <p:nvPicPr>
          <p:cNvPr id="21" name="صورة 20" descr="صورة تحتوي على الرسومات&#10;&#10;تم إنشاء الوصف تلقائياً">
            <a:extLst>
              <a:ext uri="{FF2B5EF4-FFF2-40B4-BE49-F238E27FC236}">
                <a16:creationId xmlns:a16="http://schemas.microsoft.com/office/drawing/2014/main" id="{9A488B6E-DB88-C2B4-1A58-E1D98DE0E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29" y="694951"/>
            <a:ext cx="2002109" cy="2002109"/>
          </a:xfrm>
          <a:prstGeom prst="rect">
            <a:avLst/>
          </a:prstGeom>
        </p:spPr>
      </p:pic>
      <p:sp>
        <p:nvSpPr>
          <p:cNvPr id="23" name="مربع نص 22">
            <a:extLst>
              <a:ext uri="{FF2B5EF4-FFF2-40B4-BE49-F238E27FC236}">
                <a16:creationId xmlns:a16="http://schemas.microsoft.com/office/drawing/2014/main" id="{5E7FF174-2655-BDAF-3311-40A80A8025E9}"/>
              </a:ext>
            </a:extLst>
          </p:cNvPr>
          <p:cNvSpPr txBox="1"/>
          <p:nvPr/>
        </p:nvSpPr>
        <p:spPr>
          <a:xfrm>
            <a:off x="1226634" y="2571750"/>
            <a:ext cx="715908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List of libraries Used</a:t>
            </a:r>
            <a:r>
              <a:rPr lang="ar-SA" sz="1800" dirty="0">
                <a:solidFill>
                  <a:schemeClr val="dk2"/>
                </a:solidFill>
                <a:latin typeface="Fjalla One"/>
                <a:sym typeface="Fjalla One"/>
              </a:rPr>
              <a:t>   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bcrypt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dotenv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ejs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jsonwebtoken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moment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Fjalla One"/>
                <a:sym typeface="Fjalla One"/>
              </a:rPr>
              <a:t>mongoose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09044" y="397801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 Frontend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2DBD697-BCBE-B025-62EC-2165F4DA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3" y="1386601"/>
            <a:ext cx="3813717" cy="470358"/>
          </a:xfrm>
          <a:prstGeom prst="rect">
            <a:avLst/>
          </a:prstGeom>
        </p:spPr>
      </p:pic>
      <p:pic>
        <p:nvPicPr>
          <p:cNvPr id="10" name="رسم 9">
            <a:extLst>
              <a:ext uri="{FF2B5EF4-FFF2-40B4-BE49-F238E27FC236}">
                <a16:creationId xmlns:a16="http://schemas.microsoft.com/office/drawing/2014/main" id="{9597BDEC-1913-DC04-3E7B-1DA9C1D4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967" y="807769"/>
            <a:ext cx="3333750" cy="1238250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51F2048-AA68-DF9B-1986-25F8536ED442}"/>
              </a:ext>
            </a:extLst>
          </p:cNvPr>
          <p:cNvSpPr txBox="1"/>
          <p:nvPr/>
        </p:nvSpPr>
        <p:spPr>
          <a:xfrm>
            <a:off x="2713463" y="2423532"/>
            <a:ext cx="3813717" cy="6739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E3D768A8-4ACC-59B5-7788-4197FBC9F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727" y="2835089"/>
            <a:ext cx="3690546" cy="900669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56A3F72E-D98C-73E0-4466-EDF7488DD026}"/>
              </a:ext>
            </a:extLst>
          </p:cNvPr>
          <p:cNvSpPr txBox="1"/>
          <p:nvPr/>
        </p:nvSpPr>
        <p:spPr>
          <a:xfrm>
            <a:off x="2245112" y="3769109"/>
            <a:ext cx="45348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dk2"/>
                </a:solidFill>
                <a:latin typeface="Fjalla One"/>
              </a:rPr>
              <a:t>MVC</a:t>
            </a:r>
            <a:r>
              <a:rPr lang="en-US" sz="2000" dirty="0"/>
              <a:t> </a:t>
            </a:r>
            <a:r>
              <a:rPr lang="en-US" sz="2800" dirty="0">
                <a:solidFill>
                  <a:schemeClr val="dk2"/>
                </a:solidFill>
                <a:latin typeface="Fjalla One"/>
              </a:rPr>
              <a:t>And</a:t>
            </a:r>
            <a:r>
              <a:rPr lang="en-US" sz="2000" dirty="0"/>
              <a:t> </a:t>
            </a:r>
            <a:r>
              <a:rPr lang="en-US" sz="2800" dirty="0">
                <a:solidFill>
                  <a:schemeClr val="dk2"/>
                </a:solidFill>
                <a:latin typeface="Fjalla One"/>
                <a:sym typeface="Fjalla One"/>
              </a:rPr>
              <a:t>Router</a:t>
            </a:r>
            <a:endParaRPr lang="ar-SA" sz="2800" dirty="0">
              <a:solidFill>
                <a:schemeClr val="dk2"/>
              </a:solidFill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265949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19337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DEMO</a:t>
            </a:r>
            <a:endParaRPr sz="4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109</Words>
  <Application>Microsoft Office PowerPoint</Application>
  <PresentationFormat>عرض على الشاشة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1" baseType="lpstr">
      <vt:lpstr>Arial</vt:lpstr>
      <vt:lpstr>Barlow Semi Condensed Medium</vt:lpstr>
      <vt:lpstr>Fjalla One</vt:lpstr>
      <vt:lpstr>Roboto Condensed Light</vt:lpstr>
      <vt:lpstr>Barlow Semi Condensed</vt:lpstr>
      <vt:lpstr>Technology Consulting by Slidesgo</vt:lpstr>
      <vt:lpstr>Mohammed Alrabai   JS Bootcamp - Backend Final Project</vt:lpstr>
      <vt:lpstr>Our Project</vt:lpstr>
      <vt:lpstr>Technologies Used Backend</vt:lpstr>
      <vt:lpstr>Technologies Used Frontend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Mohammed Alrabai   JS Bootcamp - Backend Final Project</dc:title>
  <dc:creator>M</dc:creator>
  <cp:lastModifiedBy>محمد الربعي</cp:lastModifiedBy>
  <cp:revision>3</cp:revision>
  <dcterms:modified xsi:type="dcterms:W3CDTF">2023-05-24T21:37:37Z</dcterms:modified>
</cp:coreProperties>
</file>