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EFF"/>
    <a:srgbClr val="F2F3F7"/>
    <a:srgbClr val="060D35"/>
    <a:srgbClr val="0060FF"/>
    <a:srgbClr val="FF5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1181-5E59-50C9-7E13-98D21A1F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5139-FA5F-E9A5-96C6-47ECC514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56F4-BB12-6430-A043-B60B6AEC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E091-F744-4805-8185-29F778EC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686-5018-EAEC-3AC5-D12D6A3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97B9-FCCC-EE2E-8698-CF00621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C6EB-00BE-7609-4BB8-EC823ADD0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3004-6D72-79F4-CD4B-3864BAE2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EEF2-B00B-6EF9-CABD-F214709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6012-7A7D-93B5-5899-1B5A1A59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7B13A-A240-7E07-9012-BC5EF359D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06C6-AAC7-EB86-93C9-D4BE5616F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5961-E973-AA42-2504-8763E16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438D-1BCE-D844-769F-242569A8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98D7-475D-9740-5647-F1CD9A49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F3FE-4097-7FD8-F29C-23DF946B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CD88-20C4-4BA7-CC11-9854AD40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BA7-E3D7-5A97-996C-1E877C3E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6D8-51E3-3185-2A33-040EFA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47CF-0498-1D62-479B-728ED96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2E59-86D6-B272-F5E2-9393015A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3A3F-E8C6-9524-0329-FB8B1B85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792D-AC97-CBBA-0AC4-9B1BE108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FF09-81D9-2C0D-02D4-C30D9AC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A761-334B-1EC8-E00C-E7B39E08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3BE-5263-F102-C180-062DD1FB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FE5E-F677-57A7-6BD6-1120D893E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3A99-678A-909C-FB87-2E89FCF4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C632E-3102-2FF0-36AC-9ACD4A3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D76A-D851-F147-D01F-A85BF268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204-CD13-EE4C-C96D-00E5F98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352B-9703-0CF4-354D-08D6567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22C62-590F-AEE6-6239-21233DDD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27A1-F758-AFA7-8A5E-A0F1D28D2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5F3CA-B92A-8E93-9123-83DB90A8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106E2-786F-22E5-C019-61DF8C51F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2DB11-E410-B852-17D7-8A11ABC6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2F0A0-EEC2-80FB-7685-34F470CC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3FC79-5337-3328-1FC5-3C04EB33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6735-975B-71F9-BC62-9150BACD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420FD-D859-588D-35D7-1F9009B1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52AC-42D6-4E3E-FE6C-938741E1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08E49-5183-D9BB-4D85-FD610AE4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81B23-9BD2-BF68-EB31-4FEF99E3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403E0-31A3-FB67-6E47-C827A192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DFBC-DDDF-158E-24CE-5DE28A1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F028-681F-0419-D5F7-44862F4F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0720-D102-7071-E5E1-F76FF99D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13E48-F90A-5900-7FCE-FD78CCC6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AB3F5-4168-E0AD-5D28-A8A80C2D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8430-4705-56BC-D8AB-CD11F8FD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BB758-3FE4-DF77-47B8-595D49A6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0A7-CF61-FB38-D866-0A56AEF7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E9262-C4F0-B0A8-59B7-AF620CF7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853F-89A2-2A07-7031-FA4B2772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9E1B-16BB-288B-9BE6-92EBD9B4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CD53-4C2E-5AE1-71A8-70DD32B8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44C2-95E1-9EE8-40E1-EC53C6FF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B9620-7E3B-B529-1EFA-4EAB6A89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D463-66D0-B5FA-F28C-3D114963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156-95CF-C5C3-5730-C490F7D7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4635-9989-4F4E-A0D2-A11F9E9ABC4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1F34-F275-1C8F-904F-33FCB4B8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8CFB-E5A5-1AB0-852F-525F0D52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554A-E4D5-4468-8778-077F904D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DF1C1A-CB4D-ECB6-A4AA-B2319EA910D0}"/>
              </a:ext>
            </a:extLst>
          </p:cNvPr>
          <p:cNvGrpSpPr/>
          <p:nvPr/>
        </p:nvGrpSpPr>
        <p:grpSpPr>
          <a:xfrm>
            <a:off x="447040" y="406717"/>
            <a:ext cx="2692400" cy="701040"/>
            <a:chOff x="355600" y="406717"/>
            <a:chExt cx="2692400" cy="7010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AAEB27-E5C0-85F9-6D98-919BEC6ED692}"/>
                </a:ext>
              </a:extLst>
            </p:cNvPr>
            <p:cNvSpPr/>
            <p:nvPr/>
          </p:nvSpPr>
          <p:spPr>
            <a:xfrm>
              <a:off x="355600" y="406717"/>
              <a:ext cx="944880" cy="701040"/>
            </a:xfrm>
            <a:prstGeom prst="rect">
              <a:avLst/>
            </a:prstGeom>
            <a:solidFill>
              <a:srgbClr val="FF521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093B24-B004-4C8A-139E-6B8C02CCD1BC}"/>
                </a:ext>
              </a:extLst>
            </p:cNvPr>
            <p:cNvSpPr txBox="1"/>
            <p:nvPr/>
          </p:nvSpPr>
          <p:spPr>
            <a:xfrm>
              <a:off x="1554480" y="572570"/>
              <a:ext cx="1493520" cy="38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#FF5219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4A7D2E-768E-E444-0E05-1EFB33F16421}"/>
              </a:ext>
            </a:extLst>
          </p:cNvPr>
          <p:cNvGrpSpPr/>
          <p:nvPr/>
        </p:nvGrpSpPr>
        <p:grpSpPr>
          <a:xfrm>
            <a:off x="447040" y="1697037"/>
            <a:ext cx="2692400" cy="701040"/>
            <a:chOff x="355600" y="406717"/>
            <a:chExt cx="2692400" cy="7010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5934BF-B35B-AC95-F3EC-C26B33EE8728}"/>
                </a:ext>
              </a:extLst>
            </p:cNvPr>
            <p:cNvSpPr/>
            <p:nvPr/>
          </p:nvSpPr>
          <p:spPr>
            <a:xfrm>
              <a:off x="355600" y="406717"/>
              <a:ext cx="944880" cy="701040"/>
            </a:xfrm>
            <a:prstGeom prst="rect">
              <a:avLst/>
            </a:prstGeom>
            <a:solidFill>
              <a:srgbClr val="006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C1CE41-4EB9-05F2-E1B7-0569BE28BEA4}"/>
                </a:ext>
              </a:extLst>
            </p:cNvPr>
            <p:cNvSpPr txBox="1"/>
            <p:nvPr/>
          </p:nvSpPr>
          <p:spPr>
            <a:xfrm>
              <a:off x="1554480" y="572570"/>
              <a:ext cx="1493520" cy="38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#0060FF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A5ADF4-F12F-CF65-52EA-B66D4A280254}"/>
              </a:ext>
            </a:extLst>
          </p:cNvPr>
          <p:cNvGrpSpPr/>
          <p:nvPr/>
        </p:nvGrpSpPr>
        <p:grpSpPr>
          <a:xfrm>
            <a:off x="436880" y="3122729"/>
            <a:ext cx="2692400" cy="701040"/>
            <a:chOff x="355600" y="406717"/>
            <a:chExt cx="2692400" cy="701040"/>
          </a:xfrm>
          <a:solidFill>
            <a:srgbClr val="060D35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1CD506-3888-92E0-1904-4DB6243D1CCE}"/>
                </a:ext>
              </a:extLst>
            </p:cNvPr>
            <p:cNvSpPr/>
            <p:nvPr/>
          </p:nvSpPr>
          <p:spPr>
            <a:xfrm>
              <a:off x="355600" y="406717"/>
              <a:ext cx="944880" cy="701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0B9C7D-AA40-C28E-0A82-A2FEFBCB2B31}"/>
                </a:ext>
              </a:extLst>
            </p:cNvPr>
            <p:cNvSpPr txBox="1"/>
            <p:nvPr/>
          </p:nvSpPr>
          <p:spPr>
            <a:xfrm>
              <a:off x="1554480" y="572570"/>
              <a:ext cx="1493520" cy="3824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#060D35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7570C75-77F1-A14A-6D09-A027D6DB0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190500"/>
            <a:ext cx="8473440" cy="472694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6311457-BD4B-EEE2-B5EB-148D34CB5875}"/>
              </a:ext>
            </a:extLst>
          </p:cNvPr>
          <p:cNvGrpSpPr/>
          <p:nvPr/>
        </p:nvGrpSpPr>
        <p:grpSpPr>
          <a:xfrm>
            <a:off x="447040" y="4341929"/>
            <a:ext cx="2692400" cy="701040"/>
            <a:chOff x="355600" y="406717"/>
            <a:chExt cx="2692400" cy="701040"/>
          </a:xfrm>
          <a:solidFill>
            <a:srgbClr val="060D35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3EBFF8-56C3-0BBA-6629-62D3C87AFE3D}"/>
                </a:ext>
              </a:extLst>
            </p:cNvPr>
            <p:cNvSpPr/>
            <p:nvPr/>
          </p:nvSpPr>
          <p:spPr>
            <a:xfrm>
              <a:off x="355600" y="406717"/>
              <a:ext cx="944880" cy="701040"/>
            </a:xfrm>
            <a:prstGeom prst="rect">
              <a:avLst/>
            </a:prstGeom>
            <a:solidFill>
              <a:srgbClr val="F2F3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DB230E-20DA-7498-5C93-39F4C4D30023}"/>
                </a:ext>
              </a:extLst>
            </p:cNvPr>
            <p:cNvSpPr txBox="1"/>
            <p:nvPr/>
          </p:nvSpPr>
          <p:spPr>
            <a:xfrm>
              <a:off x="1554480" y="572570"/>
              <a:ext cx="1493520" cy="3824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#F2F3F7;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3494E2-983B-A083-AE6E-2F3D57C2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-115771"/>
            <a:ext cx="8971280" cy="6477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EAC41F4-66DA-59F0-6EDD-025A47B4168B}"/>
              </a:ext>
            </a:extLst>
          </p:cNvPr>
          <p:cNvGrpSpPr/>
          <p:nvPr/>
        </p:nvGrpSpPr>
        <p:grpSpPr>
          <a:xfrm>
            <a:off x="447040" y="5429401"/>
            <a:ext cx="2692400" cy="701040"/>
            <a:chOff x="355600" y="406717"/>
            <a:chExt cx="2692400" cy="701040"/>
          </a:xfrm>
          <a:solidFill>
            <a:srgbClr val="FFFFFF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2A1887-6DFE-4269-E606-1216EC518E93}"/>
                </a:ext>
              </a:extLst>
            </p:cNvPr>
            <p:cNvSpPr/>
            <p:nvPr/>
          </p:nvSpPr>
          <p:spPr>
            <a:xfrm>
              <a:off x="355600" y="406717"/>
              <a:ext cx="944880" cy="701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A205C1-9045-4397-DC53-E26C6B091B9A}"/>
                </a:ext>
              </a:extLst>
            </p:cNvPr>
            <p:cNvSpPr txBox="1"/>
            <p:nvPr/>
          </p:nvSpPr>
          <p:spPr>
            <a:xfrm>
              <a:off x="1554480" y="572570"/>
              <a:ext cx="1493520" cy="38246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/>
                <a:t>#FFFEFF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C99FA3-892A-8C41-271C-E2A037F1DBB8}"/>
              </a:ext>
            </a:extLst>
          </p:cNvPr>
          <p:cNvSpPr txBox="1"/>
          <p:nvPr/>
        </p:nvSpPr>
        <p:spPr>
          <a:xfrm>
            <a:off x="1645920" y="6285430"/>
            <a:ext cx="1391920" cy="38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#FFFFFF</a:t>
            </a:r>
          </a:p>
        </p:txBody>
      </p:sp>
    </p:spTree>
    <p:extLst>
      <p:ext uri="{BB962C8B-B14F-4D97-AF65-F5344CB8AC3E}">
        <p14:creationId xmlns:p14="http://schemas.microsoft.com/office/powerpoint/2010/main" val="36031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fawzi</dc:creator>
  <cp:lastModifiedBy>george fawzi</cp:lastModifiedBy>
  <cp:revision>2</cp:revision>
  <dcterms:created xsi:type="dcterms:W3CDTF">2024-02-03T14:15:53Z</dcterms:created>
  <dcterms:modified xsi:type="dcterms:W3CDTF">2024-02-04T02:17:37Z</dcterms:modified>
</cp:coreProperties>
</file>