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2" r:id="rId4"/>
    <p:sldId id="264" r:id="rId5"/>
    <p:sldId id="267" r:id="rId6"/>
    <p:sldId id="268" r:id="rId7"/>
    <p:sldId id="271" r:id="rId8"/>
    <p:sldId id="288" r:id="rId9"/>
    <p:sldId id="273" r:id="rId10"/>
    <p:sldId id="275" r:id="rId11"/>
    <p:sldId id="277" r:id="rId12"/>
    <p:sldId id="278" r:id="rId13"/>
    <p:sldId id="279" r:id="rId14"/>
    <p:sldId id="280" r:id="rId15"/>
    <p:sldId id="285" r:id="rId16"/>
    <p:sldId id="28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7D4EAE-E324-48F0-A5B2-C2B06C6011E1}" v="75" dt="2024-03-28T10:00:01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nth kumar" userId="822a264204568359" providerId="Windows Live" clId="Web-{987D4EAE-E324-48F0-A5B2-C2B06C6011E1}"/>
    <pc:docChg chg="addSld delSld modSld">
      <pc:chgData name="hemanth kumar" userId="822a264204568359" providerId="Windows Live" clId="Web-{987D4EAE-E324-48F0-A5B2-C2B06C6011E1}" dt="2024-03-28T10:00:01.525" v="94" actId="14100"/>
      <pc:docMkLst>
        <pc:docMk/>
      </pc:docMkLst>
      <pc:sldChg chg="addSp delSp modSp">
        <pc:chgData name="hemanth kumar" userId="822a264204568359" providerId="Windows Live" clId="Web-{987D4EAE-E324-48F0-A5B2-C2B06C6011E1}" dt="2024-03-28T09:45:37.635" v="25"/>
        <pc:sldMkLst>
          <pc:docMk/>
          <pc:sldMk cId="4213422274" sldId="257"/>
        </pc:sldMkLst>
        <pc:spChg chg="del mod">
          <ac:chgData name="hemanth kumar" userId="822a264204568359" providerId="Windows Live" clId="Web-{987D4EAE-E324-48F0-A5B2-C2B06C6011E1}" dt="2024-03-28T09:40:35.156" v="6"/>
          <ac:spMkLst>
            <pc:docMk/>
            <pc:sldMk cId="4213422274" sldId="257"/>
            <ac:spMk id="2" creationId="{00000000-0000-0000-0000-000000000000}"/>
          </ac:spMkLst>
        </pc:spChg>
        <pc:spChg chg="add mod">
          <ac:chgData name="hemanth kumar" userId="822a264204568359" providerId="Windows Live" clId="Web-{987D4EAE-E324-48F0-A5B2-C2B06C6011E1}" dt="2024-03-28T09:40:35.156" v="6"/>
          <ac:spMkLst>
            <pc:docMk/>
            <pc:sldMk cId="4213422274" sldId="257"/>
            <ac:spMk id="6" creationId="{CCF4DBDC-44DC-150B-BB07-642809D96E89}"/>
          </ac:spMkLst>
        </pc:spChg>
        <pc:spChg chg="add del mod">
          <ac:chgData name="hemanth kumar" userId="822a264204568359" providerId="Windows Live" clId="Web-{987D4EAE-E324-48F0-A5B2-C2B06C6011E1}" dt="2024-03-28T09:44:26.945" v="18"/>
          <ac:spMkLst>
            <pc:docMk/>
            <pc:sldMk cId="4213422274" sldId="257"/>
            <ac:spMk id="8" creationId="{630B369D-B851-DE31-ECEB-B27606E4DEAD}"/>
          </ac:spMkLst>
        </pc:spChg>
        <pc:spChg chg="add del mod">
          <ac:chgData name="hemanth kumar" userId="822a264204568359" providerId="Windows Live" clId="Web-{987D4EAE-E324-48F0-A5B2-C2B06C6011E1}" dt="2024-03-28T09:45:37.635" v="24"/>
          <ac:spMkLst>
            <pc:docMk/>
            <pc:sldMk cId="4213422274" sldId="257"/>
            <ac:spMk id="14" creationId="{841379CC-8F68-9BE6-7F85-93C834A7D464}"/>
          </ac:spMkLst>
        </pc:spChg>
        <pc:picChg chg="add mod">
          <ac:chgData name="hemanth kumar" userId="822a264204568359" providerId="Windows Live" clId="Web-{987D4EAE-E324-48F0-A5B2-C2B06C6011E1}" dt="2024-03-28T09:41:18.626" v="13" actId="14100"/>
          <ac:picMkLst>
            <pc:docMk/>
            <pc:sldMk cId="4213422274" sldId="257"/>
            <ac:picMk id="4" creationId="{B9697023-3901-C00E-E5C2-83198445F40F}"/>
          </ac:picMkLst>
        </pc:picChg>
        <pc:picChg chg="add del mod">
          <ac:chgData name="hemanth kumar" userId="822a264204568359" providerId="Windows Live" clId="Web-{987D4EAE-E324-48F0-A5B2-C2B06C6011E1}" dt="2024-03-28T09:44:26.945" v="19"/>
          <ac:picMkLst>
            <pc:docMk/>
            <pc:sldMk cId="4213422274" sldId="257"/>
            <ac:picMk id="7" creationId="{528A3D3B-FFC7-C8AA-524D-6DECD28BD494}"/>
          </ac:picMkLst>
        </pc:picChg>
        <pc:picChg chg="add del mod">
          <ac:chgData name="hemanth kumar" userId="822a264204568359" providerId="Windows Live" clId="Web-{987D4EAE-E324-48F0-A5B2-C2B06C6011E1}" dt="2024-03-28T09:45:37.635" v="25"/>
          <ac:picMkLst>
            <pc:docMk/>
            <pc:sldMk cId="4213422274" sldId="257"/>
            <ac:picMk id="12" creationId="{C95A5034-DDD4-D7B1-060A-FB293AAC64EB}"/>
          </ac:picMkLst>
        </pc:picChg>
      </pc:sldChg>
      <pc:sldChg chg="delSp modSp add del">
        <pc:chgData name="hemanth kumar" userId="822a264204568359" providerId="Windows Live" clId="Web-{987D4EAE-E324-48F0-A5B2-C2B06C6011E1}" dt="2024-03-28T09:49:41.128" v="49"/>
        <pc:sldMkLst>
          <pc:docMk/>
          <pc:sldMk cId="785906982" sldId="261"/>
        </pc:sldMkLst>
        <pc:spChg chg="mod">
          <ac:chgData name="hemanth kumar" userId="822a264204568359" providerId="Windows Live" clId="Web-{987D4EAE-E324-48F0-A5B2-C2B06C6011E1}" dt="2024-03-28T09:47:56.422" v="32" actId="20577"/>
          <ac:spMkLst>
            <pc:docMk/>
            <pc:sldMk cId="785906982" sldId="261"/>
            <ac:spMk id="2" creationId="{00000000-0000-0000-0000-000000000000}"/>
          </ac:spMkLst>
        </pc:spChg>
        <pc:picChg chg="del">
          <ac:chgData name="hemanth kumar" userId="822a264204568359" providerId="Windows Live" clId="Web-{987D4EAE-E324-48F0-A5B2-C2B06C6011E1}" dt="2024-03-28T09:46:51.794" v="26"/>
          <ac:picMkLst>
            <pc:docMk/>
            <pc:sldMk cId="785906982" sldId="261"/>
            <ac:picMk id="6" creationId="{64355565-AD5B-6C82-C359-D4EEB57A511C}"/>
          </ac:picMkLst>
        </pc:picChg>
      </pc:sldChg>
      <pc:sldChg chg="addSp delSp modSp">
        <pc:chgData name="hemanth kumar" userId="822a264204568359" providerId="Windows Live" clId="Web-{987D4EAE-E324-48F0-A5B2-C2B06C6011E1}" dt="2024-03-28T09:51:50.461" v="55"/>
        <pc:sldMkLst>
          <pc:docMk/>
          <pc:sldMk cId="3998962295" sldId="262"/>
        </pc:sldMkLst>
        <pc:spChg chg="del">
          <ac:chgData name="hemanth kumar" userId="822a264204568359" providerId="Windows Live" clId="Web-{987D4EAE-E324-48F0-A5B2-C2B06C6011E1}" dt="2024-03-28T09:48:42.329" v="40"/>
          <ac:spMkLst>
            <pc:docMk/>
            <pc:sldMk cId="3998962295" sldId="262"/>
            <ac:spMk id="14" creationId="{027CAEDE-D92D-4745-8749-71019415A797}"/>
          </ac:spMkLst>
        </pc:spChg>
        <pc:spChg chg="add del mod">
          <ac:chgData name="hemanth kumar" userId="822a264204568359" providerId="Windows Live" clId="Web-{987D4EAE-E324-48F0-A5B2-C2B06C6011E1}" dt="2024-03-28T09:48:18.938" v="37"/>
          <ac:spMkLst>
            <pc:docMk/>
            <pc:sldMk cId="3998962295" sldId="262"/>
            <ac:spMk id="37" creationId="{112B01B7-4AEA-44FF-C398-ED733EB9D45F}"/>
          </ac:spMkLst>
        </pc:spChg>
        <pc:spChg chg="add del">
          <ac:chgData name="hemanth kumar" userId="822a264204568359" providerId="Windows Live" clId="Web-{987D4EAE-E324-48F0-A5B2-C2B06C6011E1}" dt="2024-03-28T09:49:35.753" v="48"/>
          <ac:spMkLst>
            <pc:docMk/>
            <pc:sldMk cId="3998962295" sldId="262"/>
            <ac:spMk id="38" creationId="{112B01B7-4AEA-44FF-C398-ED733EB9D45F}"/>
          </ac:spMkLst>
        </pc:spChg>
        <pc:spChg chg="add del">
          <ac:chgData name="hemanth kumar" userId="822a264204568359" providerId="Windows Live" clId="Web-{987D4EAE-E324-48F0-A5B2-C2B06C6011E1}" dt="2024-03-28T09:48:51.845" v="43"/>
          <ac:spMkLst>
            <pc:docMk/>
            <pc:sldMk cId="3998962295" sldId="262"/>
            <ac:spMk id="39" creationId="{027CAEDE-D92D-4745-8749-71019415A797}"/>
          </ac:spMkLst>
        </pc:spChg>
        <pc:spChg chg="add del mod">
          <ac:chgData name="hemanth kumar" userId="822a264204568359" providerId="Windows Live" clId="Web-{987D4EAE-E324-48F0-A5B2-C2B06C6011E1}" dt="2024-03-28T09:51:32.273" v="53"/>
          <ac:spMkLst>
            <pc:docMk/>
            <pc:sldMk cId="3998962295" sldId="262"/>
            <ac:spMk id="124" creationId="{112B01B7-4AEA-44FF-C398-ED733EB9D45F}"/>
          </ac:spMkLst>
        </pc:spChg>
        <pc:spChg chg="add del">
          <ac:chgData name="hemanth kumar" userId="822a264204568359" providerId="Windows Live" clId="Web-{987D4EAE-E324-48F0-A5B2-C2B06C6011E1}" dt="2024-03-28T09:51:50.461" v="55"/>
          <ac:spMkLst>
            <pc:docMk/>
            <pc:sldMk cId="3998962295" sldId="262"/>
            <ac:spMk id="153" creationId="{112B01B7-4AEA-44FF-C398-ED733EB9D45F}"/>
          </ac:spMkLst>
        </pc:spChg>
        <pc:picChg chg="add mod">
          <ac:chgData name="hemanth kumar" userId="822a264204568359" providerId="Windows Live" clId="Web-{987D4EAE-E324-48F0-A5B2-C2B06C6011E1}" dt="2024-03-28T09:48:45.439" v="41" actId="1076"/>
          <ac:picMkLst>
            <pc:docMk/>
            <pc:sldMk cId="3998962295" sldId="262"/>
            <ac:picMk id="36" creationId="{22717107-0206-E4F0-AAF2-3326181101B1}"/>
          </ac:picMkLst>
        </pc:picChg>
      </pc:sldChg>
      <pc:sldChg chg="add del">
        <pc:chgData name="hemanth kumar" userId="822a264204568359" providerId="Windows Live" clId="Web-{987D4EAE-E324-48F0-A5B2-C2B06C6011E1}" dt="2024-03-28T09:52:45.166" v="58"/>
        <pc:sldMkLst>
          <pc:docMk/>
          <pc:sldMk cId="1287554137" sldId="263"/>
        </pc:sldMkLst>
      </pc:sldChg>
      <pc:sldChg chg="modSp">
        <pc:chgData name="hemanth kumar" userId="822a264204568359" providerId="Windows Live" clId="Web-{987D4EAE-E324-48F0-A5B2-C2B06C6011E1}" dt="2024-03-28T09:56:38.455" v="83" actId="20577"/>
        <pc:sldMkLst>
          <pc:docMk/>
          <pc:sldMk cId="2528689376" sldId="264"/>
        </pc:sldMkLst>
        <pc:graphicFrameChg chg="mod modGraphic">
          <ac:chgData name="hemanth kumar" userId="822a264204568359" providerId="Windows Live" clId="Web-{987D4EAE-E324-48F0-A5B2-C2B06C6011E1}" dt="2024-03-28T09:56:38.455" v="83" actId="20577"/>
          <ac:graphicFrameMkLst>
            <pc:docMk/>
            <pc:sldMk cId="2528689376" sldId="264"/>
            <ac:graphicFrameMk id="6" creationId="{ED66B1DD-86B3-85A8-8E93-83669446F18A}"/>
          </ac:graphicFrameMkLst>
        </pc:graphicFrameChg>
      </pc:sldChg>
      <pc:sldChg chg="addSp delSp modSp">
        <pc:chgData name="hemanth kumar" userId="822a264204568359" providerId="Windows Live" clId="Web-{987D4EAE-E324-48F0-A5B2-C2B06C6011E1}" dt="2024-03-28T09:37:39.775" v="2"/>
        <pc:sldMkLst>
          <pc:docMk/>
          <pc:sldMk cId="1432540405" sldId="269"/>
        </pc:sldMkLst>
        <pc:picChg chg="add del mod">
          <ac:chgData name="hemanth kumar" userId="822a264204568359" providerId="Windows Live" clId="Web-{987D4EAE-E324-48F0-A5B2-C2B06C6011E1}" dt="2024-03-28T09:37:39.775" v="2"/>
          <ac:picMkLst>
            <pc:docMk/>
            <pc:sldMk cId="1432540405" sldId="269"/>
            <ac:picMk id="15" creationId="{461F5DE3-0678-0FFE-805E-5000B6FF1D10}"/>
          </ac:picMkLst>
        </pc:picChg>
      </pc:sldChg>
      <pc:sldChg chg="addSp delSp modSp">
        <pc:chgData name="hemanth kumar" userId="822a264204568359" providerId="Windows Live" clId="Web-{987D4EAE-E324-48F0-A5B2-C2B06C6011E1}" dt="2024-03-28T09:59:26.836" v="90"/>
        <pc:sldMkLst>
          <pc:docMk/>
          <pc:sldMk cId="3055684848" sldId="284"/>
        </pc:sldMkLst>
        <pc:picChg chg="add del mod">
          <ac:chgData name="hemanth kumar" userId="822a264204568359" providerId="Windows Live" clId="Web-{987D4EAE-E324-48F0-A5B2-C2B06C6011E1}" dt="2024-03-28T09:59:26.836" v="90"/>
          <ac:picMkLst>
            <pc:docMk/>
            <pc:sldMk cId="3055684848" sldId="284"/>
            <ac:picMk id="4" creationId="{E46AB7AC-1551-6ED3-6491-9A3012C3DFA7}"/>
          </ac:picMkLst>
        </pc:picChg>
        <pc:picChg chg="del">
          <ac:chgData name="hemanth kumar" userId="822a264204568359" providerId="Windows Live" clId="Web-{987D4EAE-E324-48F0-A5B2-C2B06C6011E1}" dt="2024-03-28T09:58:41.444" v="85"/>
          <ac:picMkLst>
            <pc:docMk/>
            <pc:sldMk cId="3055684848" sldId="284"/>
            <ac:picMk id="6" creationId="{41BF2846-5C1E-CE1A-26A8-E9ABAC04FB3B}"/>
          </ac:picMkLst>
        </pc:picChg>
      </pc:sldChg>
      <pc:sldChg chg="addSp delSp modSp">
        <pc:chgData name="hemanth kumar" userId="822a264204568359" providerId="Windows Live" clId="Web-{987D4EAE-E324-48F0-A5B2-C2B06C6011E1}" dt="2024-03-28T10:00:01.525" v="94" actId="14100"/>
        <pc:sldMkLst>
          <pc:docMk/>
          <pc:sldMk cId="1567937605" sldId="285"/>
        </pc:sldMkLst>
        <pc:spChg chg="del">
          <ac:chgData name="hemanth kumar" userId="822a264204568359" providerId="Windows Live" clId="Web-{987D4EAE-E324-48F0-A5B2-C2B06C6011E1}" dt="2024-03-28T09:59:06.476" v="87"/>
          <ac:spMkLst>
            <pc:docMk/>
            <pc:sldMk cId="1567937605" sldId="285"/>
            <ac:spMk id="14" creationId="{027CAEDE-D92D-4745-8749-71019415A797}"/>
          </ac:spMkLst>
        </pc:spChg>
        <pc:picChg chg="add mod">
          <ac:chgData name="hemanth kumar" userId="822a264204568359" providerId="Windows Live" clId="Web-{987D4EAE-E324-48F0-A5B2-C2B06C6011E1}" dt="2024-03-28T10:00:01.525" v="94" actId="14100"/>
          <ac:picMkLst>
            <pc:docMk/>
            <pc:sldMk cId="1567937605" sldId="285"/>
            <ac:picMk id="50" creationId="{F3A3A703-8FE1-18F2-E6D1-60F44F6A271B}"/>
          </ac:picMkLst>
        </pc:picChg>
      </pc:sldChg>
      <pc:sldChg chg="del">
        <pc:chgData name="hemanth kumar" userId="822a264204568359" providerId="Windows Live" clId="Web-{987D4EAE-E324-48F0-A5B2-C2B06C6011E1}" dt="2024-03-28T09:57:54.693" v="84"/>
        <pc:sldMkLst>
          <pc:docMk/>
          <pc:sldMk cId="3348157823" sldId="286"/>
        </pc:sldMkLst>
      </pc:sldChg>
      <pc:sldChg chg="addSp delSp">
        <pc:chgData name="hemanth kumar" userId="822a264204568359" providerId="Windows Live" clId="Web-{987D4EAE-E324-48F0-A5B2-C2B06C6011E1}" dt="2024-03-28T09:59:18.414" v="89"/>
        <pc:sldMkLst>
          <pc:docMk/>
          <pc:sldMk cId="2548302946" sldId="287"/>
        </pc:sldMkLst>
        <pc:spChg chg="add del">
          <ac:chgData name="hemanth kumar" userId="822a264204568359" providerId="Windows Live" clId="Web-{987D4EAE-E324-48F0-A5B2-C2B06C6011E1}" dt="2024-03-28T09:59:18.414" v="89"/>
          <ac:spMkLst>
            <pc:docMk/>
            <pc:sldMk cId="2548302946" sldId="287"/>
            <ac:spMk id="4" creationId="{027CAEDE-D92D-4745-8749-71019415A797}"/>
          </ac:spMkLst>
        </pc:spChg>
      </pc:sldChg>
    </pc:docChg>
  </pc:docChgLst>
</pc:chgInfo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45.sv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3.svg"/><Relationship Id="rId9" Type="http://schemas.openxmlformats.org/officeDocument/2006/relationships/image" Target="../media/image48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45.sv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3.svg"/><Relationship Id="rId9" Type="http://schemas.openxmlformats.org/officeDocument/2006/relationships/image" Target="../media/image48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BB17B0-52C8-473B-BDBF-FFA621E2411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4B22E1C-C548-4AFD-844B-C8529A073CD3}" type="pres">
      <dgm:prSet presAssocID="{48BB17B0-52C8-473B-BDBF-FFA621E24118}" presName="root" presStyleCnt="0">
        <dgm:presLayoutVars>
          <dgm:dir/>
          <dgm:resizeHandles val="exact"/>
        </dgm:presLayoutVars>
      </dgm:prSet>
      <dgm:spPr/>
    </dgm:pt>
  </dgm:ptLst>
  <dgm:cxnLst>
    <dgm:cxn modelId="{D4FD811F-F47A-4FE4-9AC3-CA78B17C9295}" type="presOf" srcId="{48BB17B0-52C8-473B-BDBF-FFA621E24118}" destId="{14B22E1C-C548-4AFD-844B-C8529A073CD3}" srcOrd="0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5314E78-1439-428C-8C87-F1C427BB23F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FEBB278-D61F-451F-9E42-504B3859092E}">
      <dgm:prSet/>
      <dgm:spPr/>
      <dgm:t>
        <a:bodyPr/>
        <a:lstStyle/>
        <a:p>
          <a:r>
            <a:rPr lang="en-US"/>
            <a:t>Sentiment analysis process</a:t>
          </a:r>
        </a:p>
      </dgm:t>
    </dgm:pt>
    <dgm:pt modelId="{9FE54DBC-5A07-4790-8103-7BE5A2C81DEF}" type="parTrans" cxnId="{A902D4A2-C07B-40E7-B0B9-1022AD584FAA}">
      <dgm:prSet/>
      <dgm:spPr/>
      <dgm:t>
        <a:bodyPr/>
        <a:lstStyle/>
        <a:p>
          <a:endParaRPr lang="en-US"/>
        </a:p>
      </dgm:t>
    </dgm:pt>
    <dgm:pt modelId="{C2178501-74F5-4178-93CA-257F86AA6D79}" type="sibTrans" cxnId="{A902D4A2-C07B-40E7-B0B9-1022AD584FAA}">
      <dgm:prSet/>
      <dgm:spPr/>
      <dgm:t>
        <a:bodyPr/>
        <a:lstStyle/>
        <a:p>
          <a:endParaRPr lang="en-US"/>
        </a:p>
      </dgm:t>
    </dgm:pt>
    <dgm:pt modelId="{0A9DBE91-99EB-4CD7-B6D1-56E52AC65C07}">
      <dgm:prSet/>
      <dgm:spPr/>
      <dgm:t>
        <a:bodyPr/>
        <a:lstStyle/>
        <a:p>
          <a:r>
            <a:rPr lang="en-US"/>
            <a:t>Data preprocessing techniques</a:t>
          </a:r>
        </a:p>
      </dgm:t>
    </dgm:pt>
    <dgm:pt modelId="{6645FD26-BDAF-4CFA-9652-6854BDD0CEEA}" type="parTrans" cxnId="{B3BC975E-CFE7-42F2-A5D5-8D152A7B7349}">
      <dgm:prSet/>
      <dgm:spPr/>
      <dgm:t>
        <a:bodyPr/>
        <a:lstStyle/>
        <a:p>
          <a:endParaRPr lang="en-US"/>
        </a:p>
      </dgm:t>
    </dgm:pt>
    <dgm:pt modelId="{823752E7-81EE-48AC-9887-529828EF2785}" type="sibTrans" cxnId="{B3BC975E-CFE7-42F2-A5D5-8D152A7B7349}">
      <dgm:prSet/>
      <dgm:spPr/>
      <dgm:t>
        <a:bodyPr/>
        <a:lstStyle/>
        <a:p>
          <a:endParaRPr lang="en-US"/>
        </a:p>
      </dgm:t>
    </dgm:pt>
    <dgm:pt modelId="{90ED4A8D-E249-4202-AF2F-30F294EBA4D0}">
      <dgm:prSet/>
      <dgm:spPr/>
      <dgm:t>
        <a:bodyPr/>
        <a:lstStyle/>
        <a:p>
          <a:r>
            <a:rPr lang="en-US"/>
            <a:t>Model training and evaluation</a:t>
          </a:r>
        </a:p>
      </dgm:t>
    </dgm:pt>
    <dgm:pt modelId="{CD768443-A6DB-4F8B-B62B-E0A1FA0CD446}" type="parTrans" cxnId="{2C298C28-8086-422C-98E1-E852C044F416}">
      <dgm:prSet/>
      <dgm:spPr/>
      <dgm:t>
        <a:bodyPr/>
        <a:lstStyle/>
        <a:p>
          <a:endParaRPr lang="en-US"/>
        </a:p>
      </dgm:t>
    </dgm:pt>
    <dgm:pt modelId="{EF65E7E3-D834-4009-B91D-D6E195D1E2B4}" type="sibTrans" cxnId="{2C298C28-8086-422C-98E1-E852C044F416}">
      <dgm:prSet/>
      <dgm:spPr/>
      <dgm:t>
        <a:bodyPr/>
        <a:lstStyle/>
        <a:p>
          <a:endParaRPr lang="en-US"/>
        </a:p>
      </dgm:t>
    </dgm:pt>
    <dgm:pt modelId="{5EE375D3-327B-42C2-B070-3DEF30EE2E41}">
      <dgm:prSet/>
      <dgm:spPr/>
      <dgm:t>
        <a:bodyPr/>
        <a:lstStyle/>
        <a:p>
          <a:r>
            <a:rPr lang="en-US" dirty="0"/>
            <a:t>Deployment with Streamlit</a:t>
          </a:r>
        </a:p>
      </dgm:t>
    </dgm:pt>
    <dgm:pt modelId="{E790ECC2-E5F0-4520-9DBA-DE8C3B913293}" type="parTrans" cxnId="{B1448F5C-97E9-4DEB-86CD-1E410F33260F}">
      <dgm:prSet/>
      <dgm:spPr/>
      <dgm:t>
        <a:bodyPr/>
        <a:lstStyle/>
        <a:p>
          <a:endParaRPr lang="en-US"/>
        </a:p>
      </dgm:t>
    </dgm:pt>
    <dgm:pt modelId="{106CD562-0F2C-47C3-82D0-EF3C5101A9AD}" type="sibTrans" cxnId="{B1448F5C-97E9-4DEB-86CD-1E410F33260F}">
      <dgm:prSet/>
      <dgm:spPr/>
      <dgm:t>
        <a:bodyPr/>
        <a:lstStyle/>
        <a:p>
          <a:endParaRPr lang="en-US"/>
        </a:p>
      </dgm:t>
    </dgm:pt>
    <dgm:pt modelId="{18EA2112-00E5-446E-ADA6-89CF47A45165}">
      <dgm:prSet/>
      <dgm:spPr/>
      <dgm:t>
        <a:bodyPr/>
        <a:lstStyle/>
        <a:p>
          <a:r>
            <a:rPr lang="en-US"/>
            <a:t>Importance of sentiment analysis</a:t>
          </a:r>
        </a:p>
      </dgm:t>
    </dgm:pt>
    <dgm:pt modelId="{E0109716-1379-48D4-B48F-3D17CAB266EC}" type="parTrans" cxnId="{E1117E7D-6489-47D1-8AB6-853AB57E8078}">
      <dgm:prSet/>
      <dgm:spPr/>
      <dgm:t>
        <a:bodyPr/>
        <a:lstStyle/>
        <a:p>
          <a:endParaRPr lang="en-US"/>
        </a:p>
      </dgm:t>
    </dgm:pt>
    <dgm:pt modelId="{34365597-F20C-4C3F-8634-57D6964A40CD}" type="sibTrans" cxnId="{E1117E7D-6489-47D1-8AB6-853AB57E8078}">
      <dgm:prSet/>
      <dgm:spPr/>
      <dgm:t>
        <a:bodyPr/>
        <a:lstStyle/>
        <a:p>
          <a:endParaRPr lang="en-US"/>
        </a:p>
      </dgm:t>
    </dgm:pt>
    <dgm:pt modelId="{57FE6D3F-3688-4B91-9EC4-3CE358BD2FDC}">
      <dgm:prSet/>
      <dgm:spPr/>
      <dgm:t>
        <a:bodyPr/>
        <a:lstStyle/>
        <a:p>
          <a:r>
            <a:rPr lang="en-US" dirty="0"/>
            <a:t>Enhances customer experience</a:t>
          </a:r>
        </a:p>
      </dgm:t>
    </dgm:pt>
    <dgm:pt modelId="{22AE9122-061D-4ABE-9C40-E741E7052FC6}" type="parTrans" cxnId="{6F942D2F-5027-4DFE-82F6-290C04C8C56A}">
      <dgm:prSet/>
      <dgm:spPr/>
      <dgm:t>
        <a:bodyPr/>
        <a:lstStyle/>
        <a:p>
          <a:endParaRPr lang="en-US"/>
        </a:p>
      </dgm:t>
    </dgm:pt>
    <dgm:pt modelId="{12F6BC29-C26B-42AD-AB70-AF9C72FA0B9A}" type="sibTrans" cxnId="{6F942D2F-5027-4DFE-82F6-290C04C8C56A}">
      <dgm:prSet/>
      <dgm:spPr/>
      <dgm:t>
        <a:bodyPr/>
        <a:lstStyle/>
        <a:p>
          <a:endParaRPr lang="en-US"/>
        </a:p>
      </dgm:t>
    </dgm:pt>
    <dgm:pt modelId="{18DD40AD-31FB-420A-A186-0A346B4BBBBD}">
      <dgm:prSet/>
      <dgm:spPr/>
      <dgm:t>
        <a:bodyPr/>
        <a:lstStyle/>
        <a:p>
          <a:endParaRPr lang="en-US" dirty="0"/>
        </a:p>
      </dgm:t>
    </dgm:pt>
    <dgm:pt modelId="{7C35144A-42C0-4902-AF92-71C0DE7A3822}" type="parTrans" cxnId="{32DC593A-2E0A-428C-A129-3930E9539139}">
      <dgm:prSet/>
      <dgm:spPr/>
      <dgm:t>
        <a:bodyPr/>
        <a:lstStyle/>
        <a:p>
          <a:endParaRPr lang="en-US"/>
        </a:p>
      </dgm:t>
    </dgm:pt>
    <dgm:pt modelId="{34657ABE-BF4A-4C68-B938-3E79FD80A53E}" type="sibTrans" cxnId="{32DC593A-2E0A-428C-A129-3930E9539139}">
      <dgm:prSet/>
      <dgm:spPr/>
      <dgm:t>
        <a:bodyPr/>
        <a:lstStyle/>
        <a:p>
          <a:endParaRPr lang="en-US"/>
        </a:p>
      </dgm:t>
    </dgm:pt>
    <dgm:pt modelId="{0FA093E0-12EC-46F6-B565-A86D39436AFA}" type="pres">
      <dgm:prSet presAssocID="{65314E78-1439-428C-8C87-F1C427BB23F1}" presName="root" presStyleCnt="0">
        <dgm:presLayoutVars>
          <dgm:dir/>
          <dgm:resizeHandles val="exact"/>
        </dgm:presLayoutVars>
      </dgm:prSet>
      <dgm:spPr/>
    </dgm:pt>
    <dgm:pt modelId="{3FAAF160-4568-477A-A054-9E4977D61C4E}" type="pres">
      <dgm:prSet presAssocID="{7FEBB278-D61F-451F-9E42-504B3859092E}" presName="compNode" presStyleCnt="0"/>
      <dgm:spPr/>
    </dgm:pt>
    <dgm:pt modelId="{575EFF58-BCE5-4D30-97B6-0C862F3624FE}" type="pres">
      <dgm:prSet presAssocID="{7FEBB278-D61F-451F-9E42-504B3859092E}" presName="bgRect" presStyleLbl="bgShp" presStyleIdx="0" presStyleCnt="6"/>
      <dgm:spPr/>
    </dgm:pt>
    <dgm:pt modelId="{F398F725-0685-41B9-93E5-E1A02DEBDC83}" type="pres">
      <dgm:prSet presAssocID="{7FEBB278-D61F-451F-9E42-504B3859092E}" presName="iconRect" presStyleLbl="node1" presStyleIdx="0" presStyleCnt="6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EC8857F-89D3-405A-8AA4-896F099B213B}" type="pres">
      <dgm:prSet presAssocID="{7FEBB278-D61F-451F-9E42-504B3859092E}" presName="spaceRect" presStyleCnt="0"/>
      <dgm:spPr/>
    </dgm:pt>
    <dgm:pt modelId="{FF9D4507-1F2D-40EA-9D21-3C5BFC6956D8}" type="pres">
      <dgm:prSet presAssocID="{7FEBB278-D61F-451F-9E42-504B3859092E}" presName="parTx" presStyleLbl="revTx" presStyleIdx="0" presStyleCnt="7">
        <dgm:presLayoutVars>
          <dgm:chMax val="0"/>
          <dgm:chPref val="0"/>
        </dgm:presLayoutVars>
      </dgm:prSet>
      <dgm:spPr/>
    </dgm:pt>
    <dgm:pt modelId="{A8327956-7A8A-47DE-9A16-C033E90779AC}" type="pres">
      <dgm:prSet presAssocID="{C2178501-74F5-4178-93CA-257F86AA6D79}" presName="sibTrans" presStyleCnt="0"/>
      <dgm:spPr/>
    </dgm:pt>
    <dgm:pt modelId="{C100CE13-7FED-4483-8CF2-33D0FDB91BC7}" type="pres">
      <dgm:prSet presAssocID="{0A9DBE91-99EB-4CD7-B6D1-56E52AC65C07}" presName="compNode" presStyleCnt="0"/>
      <dgm:spPr/>
    </dgm:pt>
    <dgm:pt modelId="{F980ED8C-154E-481F-9167-B00293F4A999}" type="pres">
      <dgm:prSet presAssocID="{0A9DBE91-99EB-4CD7-B6D1-56E52AC65C07}" presName="bgRect" presStyleLbl="bgShp" presStyleIdx="1" presStyleCnt="6"/>
      <dgm:spPr/>
    </dgm:pt>
    <dgm:pt modelId="{675B19FA-8BE1-4879-B2C7-DB3E34B56718}" type="pres">
      <dgm:prSet presAssocID="{0A9DBE91-99EB-4CD7-B6D1-56E52AC65C07}" presName="iconRect" presStyleLbl="node1" presStyleIdx="1" presStyleCnt="6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A1BC07D-F53C-479A-A90A-08B1CA808A1D}" type="pres">
      <dgm:prSet presAssocID="{0A9DBE91-99EB-4CD7-B6D1-56E52AC65C07}" presName="spaceRect" presStyleCnt="0"/>
      <dgm:spPr/>
    </dgm:pt>
    <dgm:pt modelId="{B861360D-428C-4A7C-A4BA-EAD1E7708C09}" type="pres">
      <dgm:prSet presAssocID="{0A9DBE91-99EB-4CD7-B6D1-56E52AC65C07}" presName="parTx" presStyleLbl="revTx" presStyleIdx="1" presStyleCnt="7">
        <dgm:presLayoutVars>
          <dgm:chMax val="0"/>
          <dgm:chPref val="0"/>
        </dgm:presLayoutVars>
      </dgm:prSet>
      <dgm:spPr/>
    </dgm:pt>
    <dgm:pt modelId="{31009EA4-2AEB-40E0-B5EB-4C91BB153F06}" type="pres">
      <dgm:prSet presAssocID="{823752E7-81EE-48AC-9887-529828EF2785}" presName="sibTrans" presStyleCnt="0"/>
      <dgm:spPr/>
    </dgm:pt>
    <dgm:pt modelId="{CA0B5098-838C-40F1-BDAD-9D112528D971}" type="pres">
      <dgm:prSet presAssocID="{90ED4A8D-E249-4202-AF2F-30F294EBA4D0}" presName="compNode" presStyleCnt="0"/>
      <dgm:spPr/>
    </dgm:pt>
    <dgm:pt modelId="{3D08F0F1-6720-4100-BAE8-F7E6CA571B17}" type="pres">
      <dgm:prSet presAssocID="{90ED4A8D-E249-4202-AF2F-30F294EBA4D0}" presName="bgRect" presStyleLbl="bgShp" presStyleIdx="2" presStyleCnt="6"/>
      <dgm:spPr/>
    </dgm:pt>
    <dgm:pt modelId="{3AAB34A4-CA0A-4A42-BFCE-7E5F0FB373DD}" type="pres">
      <dgm:prSet presAssocID="{90ED4A8D-E249-4202-AF2F-30F294EBA4D0}" presName="iconRect" presStyleLbl="node1" presStyleIdx="2" presStyleCnt="6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5C6C88F-2FBB-47DA-A74E-716B42E7C980}" type="pres">
      <dgm:prSet presAssocID="{90ED4A8D-E249-4202-AF2F-30F294EBA4D0}" presName="spaceRect" presStyleCnt="0"/>
      <dgm:spPr/>
    </dgm:pt>
    <dgm:pt modelId="{1A81DB2D-4D0A-4DA6-B840-65EC7A17051D}" type="pres">
      <dgm:prSet presAssocID="{90ED4A8D-E249-4202-AF2F-30F294EBA4D0}" presName="parTx" presStyleLbl="revTx" presStyleIdx="2" presStyleCnt="7">
        <dgm:presLayoutVars>
          <dgm:chMax val="0"/>
          <dgm:chPref val="0"/>
        </dgm:presLayoutVars>
      </dgm:prSet>
      <dgm:spPr/>
    </dgm:pt>
    <dgm:pt modelId="{D0F770F0-7024-41B9-866A-5C2AA81CA6C7}" type="pres">
      <dgm:prSet presAssocID="{EF65E7E3-D834-4009-B91D-D6E195D1E2B4}" presName="sibTrans" presStyleCnt="0"/>
      <dgm:spPr/>
    </dgm:pt>
    <dgm:pt modelId="{3BBDD01C-5A93-41B9-A066-527F61C50E29}" type="pres">
      <dgm:prSet presAssocID="{5EE375D3-327B-42C2-B070-3DEF30EE2E41}" presName="compNode" presStyleCnt="0"/>
      <dgm:spPr/>
    </dgm:pt>
    <dgm:pt modelId="{407D6C64-8F83-47E2-A2EF-2790AAB9CCA7}" type="pres">
      <dgm:prSet presAssocID="{5EE375D3-327B-42C2-B070-3DEF30EE2E41}" presName="bgRect" presStyleLbl="bgShp" presStyleIdx="3" presStyleCnt="6"/>
      <dgm:spPr/>
    </dgm:pt>
    <dgm:pt modelId="{A56537B9-8481-430E-BE51-EED43A86A569}" type="pres">
      <dgm:prSet presAssocID="{5EE375D3-327B-42C2-B070-3DEF30EE2E41}" presName="iconRect" presStyleLbl="node1" presStyleIdx="3" presStyleCnt="6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BA0A6604-7334-47E0-9185-AFEA1A081867}" type="pres">
      <dgm:prSet presAssocID="{5EE375D3-327B-42C2-B070-3DEF30EE2E41}" presName="spaceRect" presStyleCnt="0"/>
      <dgm:spPr/>
    </dgm:pt>
    <dgm:pt modelId="{AE36F85B-3135-4C64-B579-41A9AED051C9}" type="pres">
      <dgm:prSet presAssocID="{5EE375D3-327B-42C2-B070-3DEF30EE2E41}" presName="parTx" presStyleLbl="revTx" presStyleIdx="3" presStyleCnt="7">
        <dgm:presLayoutVars>
          <dgm:chMax val="0"/>
          <dgm:chPref val="0"/>
        </dgm:presLayoutVars>
      </dgm:prSet>
      <dgm:spPr/>
    </dgm:pt>
    <dgm:pt modelId="{9C1022A1-35EF-4D71-BFA5-762137D17571}" type="pres">
      <dgm:prSet presAssocID="{5EE375D3-327B-42C2-B070-3DEF30EE2E41}" presName="desTx" presStyleLbl="revTx" presStyleIdx="4" presStyleCnt="7">
        <dgm:presLayoutVars/>
      </dgm:prSet>
      <dgm:spPr/>
    </dgm:pt>
    <dgm:pt modelId="{F501000B-C875-45C3-8917-1D21D4E61C8D}" type="pres">
      <dgm:prSet presAssocID="{106CD562-0F2C-47C3-82D0-EF3C5101A9AD}" presName="sibTrans" presStyleCnt="0"/>
      <dgm:spPr/>
    </dgm:pt>
    <dgm:pt modelId="{6113872C-DDBC-4881-A011-F5E0031ADE88}" type="pres">
      <dgm:prSet presAssocID="{57FE6D3F-3688-4B91-9EC4-3CE358BD2FDC}" presName="compNode" presStyleCnt="0"/>
      <dgm:spPr/>
    </dgm:pt>
    <dgm:pt modelId="{0D55941F-9540-43B5-9C22-C1A97699D3AA}" type="pres">
      <dgm:prSet presAssocID="{57FE6D3F-3688-4B91-9EC4-3CE358BD2FDC}" presName="bgRect" presStyleLbl="bgShp" presStyleIdx="4" presStyleCnt="6" custLinFactNeighborX="-135" custLinFactNeighborY="-2027"/>
      <dgm:spPr/>
    </dgm:pt>
    <dgm:pt modelId="{5EA56CFF-D6AC-4E49-8F46-C6FB55AD7995}" type="pres">
      <dgm:prSet presAssocID="{57FE6D3F-3688-4B91-9EC4-3CE358BD2FDC}" presName="iconRect" presStyleLbl="node1" presStyleIdx="4" presStyleCnt="6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D4E5284-8BAC-44EA-B3C0-D8D6072BF58B}" type="pres">
      <dgm:prSet presAssocID="{57FE6D3F-3688-4B91-9EC4-3CE358BD2FDC}" presName="spaceRect" presStyleCnt="0"/>
      <dgm:spPr/>
    </dgm:pt>
    <dgm:pt modelId="{A6605AE1-97C8-4569-A54B-2446B05A800F}" type="pres">
      <dgm:prSet presAssocID="{57FE6D3F-3688-4B91-9EC4-3CE358BD2FDC}" presName="parTx" presStyleLbl="revTx" presStyleIdx="5" presStyleCnt="7">
        <dgm:presLayoutVars>
          <dgm:chMax val="0"/>
          <dgm:chPref val="0"/>
        </dgm:presLayoutVars>
      </dgm:prSet>
      <dgm:spPr/>
    </dgm:pt>
    <dgm:pt modelId="{7FB14067-07E8-44D7-BE12-630D0F961A0B}" type="pres">
      <dgm:prSet presAssocID="{12F6BC29-C26B-42AD-AB70-AF9C72FA0B9A}" presName="sibTrans" presStyleCnt="0"/>
      <dgm:spPr/>
    </dgm:pt>
    <dgm:pt modelId="{87EC8711-88CF-458A-9771-C0D38149F43E}" type="pres">
      <dgm:prSet presAssocID="{18DD40AD-31FB-420A-A186-0A346B4BBBBD}" presName="compNode" presStyleCnt="0"/>
      <dgm:spPr/>
    </dgm:pt>
    <dgm:pt modelId="{BD4F57CA-77F0-4566-B45A-D114A9FFD60D}" type="pres">
      <dgm:prSet presAssocID="{18DD40AD-31FB-420A-A186-0A346B4BBBBD}" presName="bgRect" presStyleLbl="bgShp" presStyleIdx="5" presStyleCnt="6"/>
      <dgm:spPr/>
    </dgm:pt>
    <dgm:pt modelId="{C27276C0-A84B-4238-9367-8E3A7D117EAA}" type="pres">
      <dgm:prSet presAssocID="{18DD40AD-31FB-420A-A186-0A346B4BBBBD}" presName="iconRect" presStyleLbl="node1" presStyleIdx="5" presStyleCnt="6"/>
      <dgm:spPr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665C923A-FD88-49BF-9815-76C1980A9379}" type="pres">
      <dgm:prSet presAssocID="{18DD40AD-31FB-420A-A186-0A346B4BBBBD}" presName="spaceRect" presStyleCnt="0"/>
      <dgm:spPr/>
    </dgm:pt>
    <dgm:pt modelId="{6096E179-6EEA-4E0A-809B-3331D90A8DBD}" type="pres">
      <dgm:prSet presAssocID="{18DD40AD-31FB-420A-A186-0A346B4BBBBD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2C298C28-8086-422C-98E1-E852C044F416}" srcId="{65314E78-1439-428C-8C87-F1C427BB23F1}" destId="{90ED4A8D-E249-4202-AF2F-30F294EBA4D0}" srcOrd="2" destOrd="0" parTransId="{CD768443-A6DB-4F8B-B62B-E0A1FA0CD446}" sibTransId="{EF65E7E3-D834-4009-B91D-D6E195D1E2B4}"/>
    <dgm:cxn modelId="{6F942D2F-5027-4DFE-82F6-290C04C8C56A}" srcId="{65314E78-1439-428C-8C87-F1C427BB23F1}" destId="{57FE6D3F-3688-4B91-9EC4-3CE358BD2FDC}" srcOrd="4" destOrd="0" parTransId="{22AE9122-061D-4ABE-9C40-E741E7052FC6}" sibTransId="{12F6BC29-C26B-42AD-AB70-AF9C72FA0B9A}"/>
    <dgm:cxn modelId="{32DC593A-2E0A-428C-A129-3930E9539139}" srcId="{65314E78-1439-428C-8C87-F1C427BB23F1}" destId="{18DD40AD-31FB-420A-A186-0A346B4BBBBD}" srcOrd="5" destOrd="0" parTransId="{7C35144A-42C0-4902-AF92-71C0DE7A3822}" sibTransId="{34657ABE-BF4A-4C68-B938-3E79FD80A53E}"/>
    <dgm:cxn modelId="{B1448F5C-97E9-4DEB-86CD-1E410F33260F}" srcId="{65314E78-1439-428C-8C87-F1C427BB23F1}" destId="{5EE375D3-327B-42C2-B070-3DEF30EE2E41}" srcOrd="3" destOrd="0" parTransId="{E790ECC2-E5F0-4520-9DBA-DE8C3B913293}" sibTransId="{106CD562-0F2C-47C3-82D0-EF3C5101A9AD}"/>
    <dgm:cxn modelId="{B3BC975E-CFE7-42F2-A5D5-8D152A7B7349}" srcId="{65314E78-1439-428C-8C87-F1C427BB23F1}" destId="{0A9DBE91-99EB-4CD7-B6D1-56E52AC65C07}" srcOrd="1" destOrd="0" parTransId="{6645FD26-BDAF-4CFA-9652-6854BDD0CEEA}" sibTransId="{823752E7-81EE-48AC-9887-529828EF2785}"/>
    <dgm:cxn modelId="{A909F762-E8C7-453A-BE42-6F1728512DEA}" type="presOf" srcId="{5EE375D3-327B-42C2-B070-3DEF30EE2E41}" destId="{AE36F85B-3135-4C64-B579-41A9AED051C9}" srcOrd="0" destOrd="0" presId="urn:microsoft.com/office/officeart/2018/2/layout/IconVerticalSolidList"/>
    <dgm:cxn modelId="{D3CC5651-8B4B-4AD7-836A-22C45131FB92}" type="presOf" srcId="{7FEBB278-D61F-451F-9E42-504B3859092E}" destId="{FF9D4507-1F2D-40EA-9D21-3C5BFC6956D8}" srcOrd="0" destOrd="0" presId="urn:microsoft.com/office/officeart/2018/2/layout/IconVerticalSolidList"/>
    <dgm:cxn modelId="{A006B17B-0CAA-4CAF-BC77-B3DB2A3EC0C7}" type="presOf" srcId="{18EA2112-00E5-446E-ADA6-89CF47A45165}" destId="{9C1022A1-35EF-4D71-BFA5-762137D17571}" srcOrd="0" destOrd="0" presId="urn:microsoft.com/office/officeart/2018/2/layout/IconVerticalSolidList"/>
    <dgm:cxn modelId="{E1117E7D-6489-47D1-8AB6-853AB57E8078}" srcId="{5EE375D3-327B-42C2-B070-3DEF30EE2E41}" destId="{18EA2112-00E5-446E-ADA6-89CF47A45165}" srcOrd="0" destOrd="0" parTransId="{E0109716-1379-48D4-B48F-3D17CAB266EC}" sibTransId="{34365597-F20C-4C3F-8634-57D6964A40CD}"/>
    <dgm:cxn modelId="{A902D4A2-C07B-40E7-B0B9-1022AD584FAA}" srcId="{65314E78-1439-428C-8C87-F1C427BB23F1}" destId="{7FEBB278-D61F-451F-9E42-504B3859092E}" srcOrd="0" destOrd="0" parTransId="{9FE54DBC-5A07-4790-8103-7BE5A2C81DEF}" sibTransId="{C2178501-74F5-4178-93CA-257F86AA6D79}"/>
    <dgm:cxn modelId="{D50F2DC7-0BC5-45A6-8E59-AC88F16ED74E}" type="presOf" srcId="{57FE6D3F-3688-4B91-9EC4-3CE358BD2FDC}" destId="{A6605AE1-97C8-4569-A54B-2446B05A800F}" srcOrd="0" destOrd="0" presId="urn:microsoft.com/office/officeart/2018/2/layout/IconVerticalSolidList"/>
    <dgm:cxn modelId="{2F835AD8-AECD-4756-BA98-61C734A1B75F}" type="presOf" srcId="{0A9DBE91-99EB-4CD7-B6D1-56E52AC65C07}" destId="{B861360D-428C-4A7C-A4BA-EAD1E7708C09}" srcOrd="0" destOrd="0" presId="urn:microsoft.com/office/officeart/2018/2/layout/IconVerticalSolidList"/>
    <dgm:cxn modelId="{245440EE-D600-4307-8D62-255244153233}" type="presOf" srcId="{90ED4A8D-E249-4202-AF2F-30F294EBA4D0}" destId="{1A81DB2D-4D0A-4DA6-B840-65EC7A17051D}" srcOrd="0" destOrd="0" presId="urn:microsoft.com/office/officeart/2018/2/layout/IconVerticalSolidList"/>
    <dgm:cxn modelId="{608FCEF5-51D0-4FA3-B782-C8BEAE4105E4}" type="presOf" srcId="{18DD40AD-31FB-420A-A186-0A346B4BBBBD}" destId="{6096E179-6EEA-4E0A-809B-3331D90A8DBD}" srcOrd="0" destOrd="0" presId="urn:microsoft.com/office/officeart/2018/2/layout/IconVerticalSolidList"/>
    <dgm:cxn modelId="{34F694F7-08A2-479D-9E0D-37767B42C29C}" type="presOf" srcId="{65314E78-1439-428C-8C87-F1C427BB23F1}" destId="{0FA093E0-12EC-46F6-B565-A86D39436AFA}" srcOrd="0" destOrd="0" presId="urn:microsoft.com/office/officeart/2018/2/layout/IconVerticalSolidList"/>
    <dgm:cxn modelId="{0B33B0C8-C204-46B6-937C-0380B7C38BAE}" type="presParOf" srcId="{0FA093E0-12EC-46F6-B565-A86D39436AFA}" destId="{3FAAF160-4568-477A-A054-9E4977D61C4E}" srcOrd="0" destOrd="0" presId="urn:microsoft.com/office/officeart/2018/2/layout/IconVerticalSolidList"/>
    <dgm:cxn modelId="{3922BD7E-A5E0-4F89-942E-EC14CCC58609}" type="presParOf" srcId="{3FAAF160-4568-477A-A054-9E4977D61C4E}" destId="{575EFF58-BCE5-4D30-97B6-0C862F3624FE}" srcOrd="0" destOrd="0" presId="urn:microsoft.com/office/officeart/2018/2/layout/IconVerticalSolidList"/>
    <dgm:cxn modelId="{E998755C-07A6-4B4E-9BC2-71080D45287B}" type="presParOf" srcId="{3FAAF160-4568-477A-A054-9E4977D61C4E}" destId="{F398F725-0685-41B9-93E5-E1A02DEBDC83}" srcOrd="1" destOrd="0" presId="urn:microsoft.com/office/officeart/2018/2/layout/IconVerticalSolidList"/>
    <dgm:cxn modelId="{1FA37DD3-27FE-4887-9ABA-B02BEA1A3A60}" type="presParOf" srcId="{3FAAF160-4568-477A-A054-9E4977D61C4E}" destId="{DEC8857F-89D3-405A-8AA4-896F099B213B}" srcOrd="2" destOrd="0" presId="urn:microsoft.com/office/officeart/2018/2/layout/IconVerticalSolidList"/>
    <dgm:cxn modelId="{607A4DA1-5D8F-42CD-8A8F-E05A1D285927}" type="presParOf" srcId="{3FAAF160-4568-477A-A054-9E4977D61C4E}" destId="{FF9D4507-1F2D-40EA-9D21-3C5BFC6956D8}" srcOrd="3" destOrd="0" presId="urn:microsoft.com/office/officeart/2018/2/layout/IconVerticalSolidList"/>
    <dgm:cxn modelId="{23CD76A1-B9CE-42B2-A489-10286C3EB5DA}" type="presParOf" srcId="{0FA093E0-12EC-46F6-B565-A86D39436AFA}" destId="{A8327956-7A8A-47DE-9A16-C033E90779AC}" srcOrd="1" destOrd="0" presId="urn:microsoft.com/office/officeart/2018/2/layout/IconVerticalSolidList"/>
    <dgm:cxn modelId="{ACF3494E-DB36-43AC-9180-492AE9D4001E}" type="presParOf" srcId="{0FA093E0-12EC-46F6-B565-A86D39436AFA}" destId="{C100CE13-7FED-4483-8CF2-33D0FDB91BC7}" srcOrd="2" destOrd="0" presId="urn:microsoft.com/office/officeart/2018/2/layout/IconVerticalSolidList"/>
    <dgm:cxn modelId="{BA557CC1-5E2F-471D-9A3C-8D108A463CBD}" type="presParOf" srcId="{C100CE13-7FED-4483-8CF2-33D0FDB91BC7}" destId="{F980ED8C-154E-481F-9167-B00293F4A999}" srcOrd="0" destOrd="0" presId="urn:microsoft.com/office/officeart/2018/2/layout/IconVerticalSolidList"/>
    <dgm:cxn modelId="{1A2A2165-4A7F-4DCA-8F50-4924D750705D}" type="presParOf" srcId="{C100CE13-7FED-4483-8CF2-33D0FDB91BC7}" destId="{675B19FA-8BE1-4879-B2C7-DB3E34B56718}" srcOrd="1" destOrd="0" presId="urn:microsoft.com/office/officeart/2018/2/layout/IconVerticalSolidList"/>
    <dgm:cxn modelId="{AAF62684-0186-42D7-B7D6-EA8D62B997D1}" type="presParOf" srcId="{C100CE13-7FED-4483-8CF2-33D0FDB91BC7}" destId="{6A1BC07D-F53C-479A-A90A-08B1CA808A1D}" srcOrd="2" destOrd="0" presId="urn:microsoft.com/office/officeart/2018/2/layout/IconVerticalSolidList"/>
    <dgm:cxn modelId="{78B055DC-255D-46B3-8984-3BDF75BDC44F}" type="presParOf" srcId="{C100CE13-7FED-4483-8CF2-33D0FDB91BC7}" destId="{B861360D-428C-4A7C-A4BA-EAD1E7708C09}" srcOrd="3" destOrd="0" presId="urn:microsoft.com/office/officeart/2018/2/layout/IconVerticalSolidList"/>
    <dgm:cxn modelId="{DF0F18C4-C596-4D01-9AD1-D24932C783D3}" type="presParOf" srcId="{0FA093E0-12EC-46F6-B565-A86D39436AFA}" destId="{31009EA4-2AEB-40E0-B5EB-4C91BB153F06}" srcOrd="3" destOrd="0" presId="urn:microsoft.com/office/officeart/2018/2/layout/IconVerticalSolidList"/>
    <dgm:cxn modelId="{728CF5BC-3FA7-4786-ACDF-1C59653E8BF0}" type="presParOf" srcId="{0FA093E0-12EC-46F6-B565-A86D39436AFA}" destId="{CA0B5098-838C-40F1-BDAD-9D112528D971}" srcOrd="4" destOrd="0" presId="urn:microsoft.com/office/officeart/2018/2/layout/IconVerticalSolidList"/>
    <dgm:cxn modelId="{2EF5F3E5-13C1-4788-A00D-DCA2C40A59DB}" type="presParOf" srcId="{CA0B5098-838C-40F1-BDAD-9D112528D971}" destId="{3D08F0F1-6720-4100-BAE8-F7E6CA571B17}" srcOrd="0" destOrd="0" presId="urn:microsoft.com/office/officeart/2018/2/layout/IconVerticalSolidList"/>
    <dgm:cxn modelId="{8F6C5D76-4F25-4AA3-BD1B-95EE47B2ECDF}" type="presParOf" srcId="{CA0B5098-838C-40F1-BDAD-9D112528D971}" destId="{3AAB34A4-CA0A-4A42-BFCE-7E5F0FB373DD}" srcOrd="1" destOrd="0" presId="urn:microsoft.com/office/officeart/2018/2/layout/IconVerticalSolidList"/>
    <dgm:cxn modelId="{6A79B1F2-E976-42C1-9BD7-8F140EC968CD}" type="presParOf" srcId="{CA0B5098-838C-40F1-BDAD-9D112528D971}" destId="{45C6C88F-2FBB-47DA-A74E-716B42E7C980}" srcOrd="2" destOrd="0" presId="urn:microsoft.com/office/officeart/2018/2/layout/IconVerticalSolidList"/>
    <dgm:cxn modelId="{421A8335-623C-442C-AF08-027764C7495B}" type="presParOf" srcId="{CA0B5098-838C-40F1-BDAD-9D112528D971}" destId="{1A81DB2D-4D0A-4DA6-B840-65EC7A17051D}" srcOrd="3" destOrd="0" presId="urn:microsoft.com/office/officeart/2018/2/layout/IconVerticalSolidList"/>
    <dgm:cxn modelId="{4FAE8E28-3CF0-4076-A689-79AC59EF518F}" type="presParOf" srcId="{0FA093E0-12EC-46F6-B565-A86D39436AFA}" destId="{D0F770F0-7024-41B9-866A-5C2AA81CA6C7}" srcOrd="5" destOrd="0" presId="urn:microsoft.com/office/officeart/2018/2/layout/IconVerticalSolidList"/>
    <dgm:cxn modelId="{EAA8EFA5-57C5-4330-93D6-2681A6464295}" type="presParOf" srcId="{0FA093E0-12EC-46F6-B565-A86D39436AFA}" destId="{3BBDD01C-5A93-41B9-A066-527F61C50E29}" srcOrd="6" destOrd="0" presId="urn:microsoft.com/office/officeart/2018/2/layout/IconVerticalSolidList"/>
    <dgm:cxn modelId="{F0E4471E-B58C-4D21-A157-50D323B7D80A}" type="presParOf" srcId="{3BBDD01C-5A93-41B9-A066-527F61C50E29}" destId="{407D6C64-8F83-47E2-A2EF-2790AAB9CCA7}" srcOrd="0" destOrd="0" presId="urn:microsoft.com/office/officeart/2018/2/layout/IconVerticalSolidList"/>
    <dgm:cxn modelId="{FF83574B-667C-4C51-A449-CBFD46A015A0}" type="presParOf" srcId="{3BBDD01C-5A93-41B9-A066-527F61C50E29}" destId="{A56537B9-8481-430E-BE51-EED43A86A569}" srcOrd="1" destOrd="0" presId="urn:microsoft.com/office/officeart/2018/2/layout/IconVerticalSolidList"/>
    <dgm:cxn modelId="{66343836-0E26-490C-BA9B-FE549FA9A564}" type="presParOf" srcId="{3BBDD01C-5A93-41B9-A066-527F61C50E29}" destId="{BA0A6604-7334-47E0-9185-AFEA1A081867}" srcOrd="2" destOrd="0" presId="urn:microsoft.com/office/officeart/2018/2/layout/IconVerticalSolidList"/>
    <dgm:cxn modelId="{CE87EB9B-84EF-4D7C-8D55-D96CA919491D}" type="presParOf" srcId="{3BBDD01C-5A93-41B9-A066-527F61C50E29}" destId="{AE36F85B-3135-4C64-B579-41A9AED051C9}" srcOrd="3" destOrd="0" presId="urn:microsoft.com/office/officeart/2018/2/layout/IconVerticalSolidList"/>
    <dgm:cxn modelId="{EB1585FB-3041-4C8E-BBB2-94283299F1C9}" type="presParOf" srcId="{3BBDD01C-5A93-41B9-A066-527F61C50E29}" destId="{9C1022A1-35EF-4D71-BFA5-762137D17571}" srcOrd="4" destOrd="0" presId="urn:microsoft.com/office/officeart/2018/2/layout/IconVerticalSolidList"/>
    <dgm:cxn modelId="{190AFAB0-9BBB-49A9-B7F9-789537BD4BE2}" type="presParOf" srcId="{0FA093E0-12EC-46F6-B565-A86D39436AFA}" destId="{F501000B-C875-45C3-8917-1D21D4E61C8D}" srcOrd="7" destOrd="0" presId="urn:microsoft.com/office/officeart/2018/2/layout/IconVerticalSolidList"/>
    <dgm:cxn modelId="{B67539E7-1F6C-4C9E-AFC4-EA09F16F8A38}" type="presParOf" srcId="{0FA093E0-12EC-46F6-B565-A86D39436AFA}" destId="{6113872C-DDBC-4881-A011-F5E0031ADE88}" srcOrd="8" destOrd="0" presId="urn:microsoft.com/office/officeart/2018/2/layout/IconVerticalSolidList"/>
    <dgm:cxn modelId="{A31219E5-0F69-4E3A-8840-7EED4943E94D}" type="presParOf" srcId="{6113872C-DDBC-4881-A011-F5E0031ADE88}" destId="{0D55941F-9540-43B5-9C22-C1A97699D3AA}" srcOrd="0" destOrd="0" presId="urn:microsoft.com/office/officeart/2018/2/layout/IconVerticalSolidList"/>
    <dgm:cxn modelId="{F75884F1-4305-4DD5-A503-26E036E1D5EE}" type="presParOf" srcId="{6113872C-DDBC-4881-A011-F5E0031ADE88}" destId="{5EA56CFF-D6AC-4E49-8F46-C6FB55AD7995}" srcOrd="1" destOrd="0" presId="urn:microsoft.com/office/officeart/2018/2/layout/IconVerticalSolidList"/>
    <dgm:cxn modelId="{66031A3C-D10C-462A-A619-0C2213A16DBB}" type="presParOf" srcId="{6113872C-DDBC-4881-A011-F5E0031ADE88}" destId="{AD4E5284-8BAC-44EA-B3C0-D8D6072BF58B}" srcOrd="2" destOrd="0" presId="urn:microsoft.com/office/officeart/2018/2/layout/IconVerticalSolidList"/>
    <dgm:cxn modelId="{7888BF4B-DF06-435E-9645-7373A15E9374}" type="presParOf" srcId="{6113872C-DDBC-4881-A011-F5E0031ADE88}" destId="{A6605AE1-97C8-4569-A54B-2446B05A800F}" srcOrd="3" destOrd="0" presId="urn:microsoft.com/office/officeart/2018/2/layout/IconVerticalSolidList"/>
    <dgm:cxn modelId="{7E1355CA-9A47-4464-8492-1916BF76B729}" type="presParOf" srcId="{0FA093E0-12EC-46F6-B565-A86D39436AFA}" destId="{7FB14067-07E8-44D7-BE12-630D0F961A0B}" srcOrd="9" destOrd="0" presId="urn:microsoft.com/office/officeart/2018/2/layout/IconVerticalSolidList"/>
    <dgm:cxn modelId="{E12AC368-8E88-4219-B8E7-FC54A6E1AD32}" type="presParOf" srcId="{0FA093E0-12EC-46F6-B565-A86D39436AFA}" destId="{87EC8711-88CF-458A-9771-C0D38149F43E}" srcOrd="10" destOrd="0" presId="urn:microsoft.com/office/officeart/2018/2/layout/IconVerticalSolidList"/>
    <dgm:cxn modelId="{D4E6F4D2-18BB-4F34-9D48-05E25259A95F}" type="presParOf" srcId="{87EC8711-88CF-458A-9771-C0D38149F43E}" destId="{BD4F57CA-77F0-4566-B45A-D114A9FFD60D}" srcOrd="0" destOrd="0" presId="urn:microsoft.com/office/officeart/2018/2/layout/IconVerticalSolidList"/>
    <dgm:cxn modelId="{E3D6FA0C-D593-4B0D-AD43-7C1A237958ED}" type="presParOf" srcId="{87EC8711-88CF-458A-9771-C0D38149F43E}" destId="{C27276C0-A84B-4238-9367-8E3A7D117EAA}" srcOrd="1" destOrd="0" presId="urn:microsoft.com/office/officeart/2018/2/layout/IconVerticalSolidList"/>
    <dgm:cxn modelId="{E6B40AD0-584C-48B7-8853-75EE49467A2D}" type="presParOf" srcId="{87EC8711-88CF-458A-9771-C0D38149F43E}" destId="{665C923A-FD88-49BF-9815-76C1980A9379}" srcOrd="2" destOrd="0" presId="urn:microsoft.com/office/officeart/2018/2/layout/IconVerticalSolidList"/>
    <dgm:cxn modelId="{B0F61C94-9CA8-4FF1-A763-592154A9AF89}" type="presParOf" srcId="{87EC8711-88CF-458A-9771-C0D38149F43E}" destId="{6096E179-6EEA-4E0A-809B-3331D90A8D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B37973-8A33-4DBE-8332-6EDCC4409CE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AA7F45B-8434-44F2-9BF1-2F1CFFA3914C}">
      <dgm:prSet/>
      <dgm:spPr/>
      <dgm:t>
        <a:bodyPr/>
        <a:lstStyle/>
        <a:p>
          <a:r>
            <a:rPr lang="en-US"/>
            <a:t>Process of analyzing text data to determine sentiment polarity</a:t>
          </a:r>
        </a:p>
      </dgm:t>
    </dgm:pt>
    <dgm:pt modelId="{516AE61C-BC8F-4EB7-B2A6-61606383DAB7}" type="parTrans" cxnId="{9EDD6D4B-47DF-44A2-9789-282957101748}">
      <dgm:prSet/>
      <dgm:spPr/>
      <dgm:t>
        <a:bodyPr/>
        <a:lstStyle/>
        <a:p>
          <a:endParaRPr lang="en-US"/>
        </a:p>
      </dgm:t>
    </dgm:pt>
    <dgm:pt modelId="{20B62453-8222-438E-85E1-89205A0EEC65}" type="sibTrans" cxnId="{9EDD6D4B-47DF-44A2-9789-282957101748}">
      <dgm:prSet/>
      <dgm:spPr/>
      <dgm:t>
        <a:bodyPr/>
        <a:lstStyle/>
        <a:p>
          <a:endParaRPr lang="en-US"/>
        </a:p>
      </dgm:t>
    </dgm:pt>
    <dgm:pt modelId="{956D465E-4531-4745-9127-DD731C8B02C5}">
      <dgm:prSet/>
      <dgm:spPr/>
      <dgm:t>
        <a:bodyPr/>
        <a:lstStyle/>
        <a:p>
          <a:endParaRPr lang="en-US" dirty="0"/>
        </a:p>
      </dgm:t>
    </dgm:pt>
    <dgm:pt modelId="{B22ACB99-E2AC-4EE9-BC88-7199075CAB1F}" type="parTrans" cxnId="{5B952F43-3DCA-4DE1-A1F8-EC797DAD7FB9}">
      <dgm:prSet/>
      <dgm:spPr/>
      <dgm:t>
        <a:bodyPr/>
        <a:lstStyle/>
        <a:p>
          <a:endParaRPr lang="en-US"/>
        </a:p>
      </dgm:t>
    </dgm:pt>
    <dgm:pt modelId="{FD62E0DB-820A-4C38-A602-58276C482333}" type="sibTrans" cxnId="{5B952F43-3DCA-4DE1-A1F8-EC797DAD7FB9}">
      <dgm:prSet/>
      <dgm:spPr/>
      <dgm:t>
        <a:bodyPr/>
        <a:lstStyle/>
        <a:p>
          <a:endParaRPr lang="en-US"/>
        </a:p>
      </dgm:t>
    </dgm:pt>
    <dgm:pt modelId="{CA8BD126-3916-4A3F-85C7-EB127EB4E02A}">
      <dgm:prSet/>
      <dgm:spPr/>
      <dgm:t>
        <a:bodyPr/>
        <a:lstStyle/>
        <a:p>
          <a:r>
            <a:rPr lang="en-US"/>
            <a:t>Customer feedback analysis</a:t>
          </a:r>
        </a:p>
      </dgm:t>
    </dgm:pt>
    <dgm:pt modelId="{4B9EAD5D-79E3-4426-ACA3-461FAF58E2B9}" type="parTrans" cxnId="{41C74497-BF21-4A26-AA31-D3FB570A05EA}">
      <dgm:prSet/>
      <dgm:spPr/>
      <dgm:t>
        <a:bodyPr/>
        <a:lstStyle/>
        <a:p>
          <a:endParaRPr lang="en-US"/>
        </a:p>
      </dgm:t>
    </dgm:pt>
    <dgm:pt modelId="{ADFC5644-33E2-4A42-A78C-BE62059C96C9}" type="sibTrans" cxnId="{41C74497-BF21-4A26-AA31-D3FB570A05EA}">
      <dgm:prSet/>
      <dgm:spPr/>
      <dgm:t>
        <a:bodyPr/>
        <a:lstStyle/>
        <a:p>
          <a:endParaRPr lang="en-US"/>
        </a:p>
      </dgm:t>
    </dgm:pt>
    <dgm:pt modelId="{0AEA8214-8ECE-406F-840E-FE7C5A4E3BD0}">
      <dgm:prSet/>
      <dgm:spPr/>
      <dgm:t>
        <a:bodyPr/>
        <a:lstStyle/>
        <a:p>
          <a:r>
            <a:rPr lang="en-US"/>
            <a:t>Brand reputation management</a:t>
          </a:r>
        </a:p>
      </dgm:t>
    </dgm:pt>
    <dgm:pt modelId="{983826EC-B985-4EE6-BE72-787BD9584DEE}" type="parTrans" cxnId="{74A5F432-1714-472E-B283-BCF33EE0B7A0}">
      <dgm:prSet/>
      <dgm:spPr/>
      <dgm:t>
        <a:bodyPr/>
        <a:lstStyle/>
        <a:p>
          <a:endParaRPr lang="en-US"/>
        </a:p>
      </dgm:t>
    </dgm:pt>
    <dgm:pt modelId="{3D1F37B5-92CC-47F7-835C-48FDF52ECA2D}" type="sibTrans" cxnId="{74A5F432-1714-472E-B283-BCF33EE0B7A0}">
      <dgm:prSet/>
      <dgm:spPr/>
      <dgm:t>
        <a:bodyPr/>
        <a:lstStyle/>
        <a:p>
          <a:endParaRPr lang="en-US"/>
        </a:p>
      </dgm:t>
    </dgm:pt>
    <dgm:pt modelId="{149836FF-3205-4A6F-B15A-A8CF221A2693}">
      <dgm:prSet/>
      <dgm:spPr/>
      <dgm:t>
        <a:bodyPr/>
        <a:lstStyle/>
        <a:p>
          <a:r>
            <a:rPr lang="en-US"/>
            <a:t>Market research insights</a:t>
          </a:r>
        </a:p>
      </dgm:t>
    </dgm:pt>
    <dgm:pt modelId="{53334C00-1A83-4E4A-962F-289664617B34}" type="parTrans" cxnId="{D36F26D3-0543-4834-8EF9-5B0E3D015F8F}">
      <dgm:prSet/>
      <dgm:spPr/>
      <dgm:t>
        <a:bodyPr/>
        <a:lstStyle/>
        <a:p>
          <a:endParaRPr lang="en-US"/>
        </a:p>
      </dgm:t>
    </dgm:pt>
    <dgm:pt modelId="{CC70653B-0FA4-477D-8493-49445617309E}" type="sibTrans" cxnId="{D36F26D3-0543-4834-8EF9-5B0E3D015F8F}">
      <dgm:prSet/>
      <dgm:spPr/>
      <dgm:t>
        <a:bodyPr/>
        <a:lstStyle/>
        <a:p>
          <a:endParaRPr lang="en-US"/>
        </a:p>
      </dgm:t>
    </dgm:pt>
    <dgm:pt modelId="{F24BB508-82BF-4EF2-95CE-4AECCB4DBCD4}" type="pres">
      <dgm:prSet presAssocID="{21B37973-8A33-4DBE-8332-6EDCC4409CE7}" presName="root" presStyleCnt="0">
        <dgm:presLayoutVars>
          <dgm:dir/>
          <dgm:resizeHandles val="exact"/>
        </dgm:presLayoutVars>
      </dgm:prSet>
      <dgm:spPr/>
    </dgm:pt>
    <dgm:pt modelId="{3F6DF014-C6A3-4A76-8655-92B6C3E109C0}" type="pres">
      <dgm:prSet presAssocID="{EAA7F45B-8434-44F2-9BF1-2F1CFFA3914C}" presName="compNode" presStyleCnt="0"/>
      <dgm:spPr/>
    </dgm:pt>
    <dgm:pt modelId="{65625FDC-0232-4E67-A6F8-5FDD3C70992E}" type="pres">
      <dgm:prSet presAssocID="{EAA7F45B-8434-44F2-9BF1-2F1CFFA3914C}" presName="bgRect" presStyleLbl="bgShp" presStyleIdx="0" presStyleCnt="4"/>
      <dgm:spPr/>
    </dgm:pt>
    <dgm:pt modelId="{E5F0106C-56B9-474F-81DD-6A0B15C970C9}" type="pres">
      <dgm:prSet presAssocID="{EAA7F45B-8434-44F2-9BF1-2F1CFFA391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6B7BE11-DA0E-4BCF-BB3C-C225D1D8D772}" type="pres">
      <dgm:prSet presAssocID="{EAA7F45B-8434-44F2-9BF1-2F1CFFA3914C}" presName="spaceRect" presStyleCnt="0"/>
      <dgm:spPr/>
    </dgm:pt>
    <dgm:pt modelId="{785F9FF0-3F93-4900-BEBC-593D32ABF72B}" type="pres">
      <dgm:prSet presAssocID="{EAA7F45B-8434-44F2-9BF1-2F1CFFA3914C}" presName="parTx" presStyleLbl="revTx" presStyleIdx="0" presStyleCnt="5">
        <dgm:presLayoutVars>
          <dgm:chMax val="0"/>
          <dgm:chPref val="0"/>
        </dgm:presLayoutVars>
      </dgm:prSet>
      <dgm:spPr/>
    </dgm:pt>
    <dgm:pt modelId="{940DD301-19E0-413F-9CD7-4FAC1DFBE0A7}" type="pres">
      <dgm:prSet presAssocID="{EAA7F45B-8434-44F2-9BF1-2F1CFFA3914C}" presName="desTx" presStyleLbl="revTx" presStyleIdx="1" presStyleCnt="5">
        <dgm:presLayoutVars/>
      </dgm:prSet>
      <dgm:spPr/>
    </dgm:pt>
    <dgm:pt modelId="{6A1DC606-590E-4739-BF0B-1D8CDBCD3268}" type="pres">
      <dgm:prSet presAssocID="{20B62453-8222-438E-85E1-89205A0EEC65}" presName="sibTrans" presStyleCnt="0"/>
      <dgm:spPr/>
    </dgm:pt>
    <dgm:pt modelId="{A7B45481-4B00-4973-865A-C49544C59769}" type="pres">
      <dgm:prSet presAssocID="{CA8BD126-3916-4A3F-85C7-EB127EB4E02A}" presName="compNode" presStyleCnt="0"/>
      <dgm:spPr/>
    </dgm:pt>
    <dgm:pt modelId="{907D1F6A-2435-4BB4-9EB8-A264349C7DF2}" type="pres">
      <dgm:prSet presAssocID="{CA8BD126-3916-4A3F-85C7-EB127EB4E02A}" presName="bgRect" presStyleLbl="bgShp" presStyleIdx="1" presStyleCnt="4"/>
      <dgm:spPr/>
    </dgm:pt>
    <dgm:pt modelId="{BB373524-EC23-405C-91CC-EBA7DEBDC886}" type="pres">
      <dgm:prSet presAssocID="{CA8BD126-3916-4A3F-85C7-EB127EB4E02A}" presName="iconRect" presStyleLbl="node1" presStyleIdx="1" presStyleCnt="4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CAA83F8-B2CB-446D-9AE0-B8D5D7655103}" type="pres">
      <dgm:prSet presAssocID="{CA8BD126-3916-4A3F-85C7-EB127EB4E02A}" presName="spaceRect" presStyleCnt="0"/>
      <dgm:spPr/>
    </dgm:pt>
    <dgm:pt modelId="{61A447AC-3159-4B10-AC62-E19F521906C5}" type="pres">
      <dgm:prSet presAssocID="{CA8BD126-3916-4A3F-85C7-EB127EB4E02A}" presName="parTx" presStyleLbl="revTx" presStyleIdx="2" presStyleCnt="5">
        <dgm:presLayoutVars>
          <dgm:chMax val="0"/>
          <dgm:chPref val="0"/>
        </dgm:presLayoutVars>
      </dgm:prSet>
      <dgm:spPr/>
    </dgm:pt>
    <dgm:pt modelId="{A64742D0-550A-4833-92B0-E7E9A40ABB1E}" type="pres">
      <dgm:prSet presAssocID="{ADFC5644-33E2-4A42-A78C-BE62059C96C9}" presName="sibTrans" presStyleCnt="0"/>
      <dgm:spPr/>
    </dgm:pt>
    <dgm:pt modelId="{49EE1F87-17FC-46C8-B3DB-275F4DC07E7E}" type="pres">
      <dgm:prSet presAssocID="{0AEA8214-8ECE-406F-840E-FE7C5A4E3BD0}" presName="compNode" presStyleCnt="0"/>
      <dgm:spPr/>
    </dgm:pt>
    <dgm:pt modelId="{3E2CEDC0-B14B-49DD-8136-29296B51CD93}" type="pres">
      <dgm:prSet presAssocID="{0AEA8214-8ECE-406F-840E-FE7C5A4E3BD0}" presName="bgRect" presStyleLbl="bgShp" presStyleIdx="2" presStyleCnt="4"/>
      <dgm:spPr/>
    </dgm:pt>
    <dgm:pt modelId="{B0623130-08C9-4216-BAAC-FF79CBCBAC59}" type="pres">
      <dgm:prSet presAssocID="{0AEA8214-8ECE-406F-840E-FE7C5A4E3BD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8D79D29-D0BF-4607-972F-0D754D803E5C}" type="pres">
      <dgm:prSet presAssocID="{0AEA8214-8ECE-406F-840E-FE7C5A4E3BD0}" presName="spaceRect" presStyleCnt="0"/>
      <dgm:spPr/>
    </dgm:pt>
    <dgm:pt modelId="{9F646D26-021D-493F-9005-55BF567DF948}" type="pres">
      <dgm:prSet presAssocID="{0AEA8214-8ECE-406F-840E-FE7C5A4E3BD0}" presName="parTx" presStyleLbl="revTx" presStyleIdx="3" presStyleCnt="5">
        <dgm:presLayoutVars>
          <dgm:chMax val="0"/>
          <dgm:chPref val="0"/>
        </dgm:presLayoutVars>
      </dgm:prSet>
      <dgm:spPr/>
    </dgm:pt>
    <dgm:pt modelId="{41C03B80-4017-4158-B114-D29A573438D3}" type="pres">
      <dgm:prSet presAssocID="{3D1F37B5-92CC-47F7-835C-48FDF52ECA2D}" presName="sibTrans" presStyleCnt="0"/>
      <dgm:spPr/>
    </dgm:pt>
    <dgm:pt modelId="{AF2B3F18-BB15-4470-B428-C2D919F414D5}" type="pres">
      <dgm:prSet presAssocID="{149836FF-3205-4A6F-B15A-A8CF221A2693}" presName="compNode" presStyleCnt="0"/>
      <dgm:spPr/>
    </dgm:pt>
    <dgm:pt modelId="{A5D829D1-3866-4EDE-A42F-DD9A800C35AC}" type="pres">
      <dgm:prSet presAssocID="{149836FF-3205-4A6F-B15A-A8CF221A2693}" presName="bgRect" presStyleLbl="bgShp" presStyleIdx="3" presStyleCnt="4"/>
      <dgm:spPr/>
    </dgm:pt>
    <dgm:pt modelId="{0EFF7248-D618-4833-A104-96C58B00F96D}" type="pres">
      <dgm:prSet presAssocID="{149836FF-3205-4A6F-B15A-A8CF221A269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66AB502-A877-4D67-91CF-0F97B6FECA74}" type="pres">
      <dgm:prSet presAssocID="{149836FF-3205-4A6F-B15A-A8CF221A2693}" presName="spaceRect" presStyleCnt="0"/>
      <dgm:spPr/>
    </dgm:pt>
    <dgm:pt modelId="{0975874B-AEFB-4C53-87C4-A093347382A7}" type="pres">
      <dgm:prSet presAssocID="{149836FF-3205-4A6F-B15A-A8CF221A269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7F9EB04-30C1-4D78-AD3A-4BACC3BF341C}" type="presOf" srcId="{21B37973-8A33-4DBE-8332-6EDCC4409CE7}" destId="{F24BB508-82BF-4EF2-95CE-4AECCB4DBCD4}" srcOrd="0" destOrd="0" presId="urn:microsoft.com/office/officeart/2018/2/layout/IconVerticalSolidList"/>
    <dgm:cxn modelId="{D739FD26-3375-4B18-B6DE-60A58BCC6D98}" type="presOf" srcId="{149836FF-3205-4A6F-B15A-A8CF221A2693}" destId="{0975874B-AEFB-4C53-87C4-A093347382A7}" srcOrd="0" destOrd="0" presId="urn:microsoft.com/office/officeart/2018/2/layout/IconVerticalSolidList"/>
    <dgm:cxn modelId="{74A5F432-1714-472E-B283-BCF33EE0B7A0}" srcId="{21B37973-8A33-4DBE-8332-6EDCC4409CE7}" destId="{0AEA8214-8ECE-406F-840E-FE7C5A4E3BD0}" srcOrd="2" destOrd="0" parTransId="{983826EC-B985-4EE6-BE72-787BD9584DEE}" sibTransId="{3D1F37B5-92CC-47F7-835C-48FDF52ECA2D}"/>
    <dgm:cxn modelId="{61008A5D-8604-4F42-B5AD-61A033463B23}" type="presOf" srcId="{0AEA8214-8ECE-406F-840E-FE7C5A4E3BD0}" destId="{9F646D26-021D-493F-9005-55BF567DF948}" srcOrd="0" destOrd="0" presId="urn:microsoft.com/office/officeart/2018/2/layout/IconVerticalSolidList"/>
    <dgm:cxn modelId="{5B952F43-3DCA-4DE1-A1F8-EC797DAD7FB9}" srcId="{EAA7F45B-8434-44F2-9BF1-2F1CFFA3914C}" destId="{956D465E-4531-4745-9127-DD731C8B02C5}" srcOrd="0" destOrd="0" parTransId="{B22ACB99-E2AC-4EE9-BC88-7199075CAB1F}" sibTransId="{FD62E0DB-820A-4C38-A602-58276C482333}"/>
    <dgm:cxn modelId="{9EDD6D4B-47DF-44A2-9789-282957101748}" srcId="{21B37973-8A33-4DBE-8332-6EDCC4409CE7}" destId="{EAA7F45B-8434-44F2-9BF1-2F1CFFA3914C}" srcOrd="0" destOrd="0" parTransId="{516AE61C-BC8F-4EB7-B2A6-61606383DAB7}" sibTransId="{20B62453-8222-438E-85E1-89205A0EEC65}"/>
    <dgm:cxn modelId="{2561594C-77CF-49F7-86F6-D8A8095FE6D2}" type="presOf" srcId="{CA8BD126-3916-4A3F-85C7-EB127EB4E02A}" destId="{61A447AC-3159-4B10-AC62-E19F521906C5}" srcOrd="0" destOrd="0" presId="urn:microsoft.com/office/officeart/2018/2/layout/IconVerticalSolidList"/>
    <dgm:cxn modelId="{96EC655A-3EA9-4E57-B503-D80C3AC167B3}" type="presOf" srcId="{956D465E-4531-4745-9127-DD731C8B02C5}" destId="{940DD301-19E0-413F-9CD7-4FAC1DFBE0A7}" srcOrd="0" destOrd="0" presId="urn:microsoft.com/office/officeart/2018/2/layout/IconVerticalSolidList"/>
    <dgm:cxn modelId="{41C74497-BF21-4A26-AA31-D3FB570A05EA}" srcId="{21B37973-8A33-4DBE-8332-6EDCC4409CE7}" destId="{CA8BD126-3916-4A3F-85C7-EB127EB4E02A}" srcOrd="1" destOrd="0" parTransId="{4B9EAD5D-79E3-4426-ACA3-461FAF58E2B9}" sibTransId="{ADFC5644-33E2-4A42-A78C-BE62059C96C9}"/>
    <dgm:cxn modelId="{F7FD289F-3166-4A51-B958-619892C4F3FD}" type="presOf" srcId="{EAA7F45B-8434-44F2-9BF1-2F1CFFA3914C}" destId="{785F9FF0-3F93-4900-BEBC-593D32ABF72B}" srcOrd="0" destOrd="0" presId="urn:microsoft.com/office/officeart/2018/2/layout/IconVerticalSolidList"/>
    <dgm:cxn modelId="{D36F26D3-0543-4834-8EF9-5B0E3D015F8F}" srcId="{21B37973-8A33-4DBE-8332-6EDCC4409CE7}" destId="{149836FF-3205-4A6F-B15A-A8CF221A2693}" srcOrd="3" destOrd="0" parTransId="{53334C00-1A83-4E4A-962F-289664617B34}" sibTransId="{CC70653B-0FA4-477D-8493-49445617309E}"/>
    <dgm:cxn modelId="{FED61580-4FE8-4BB9-9314-6D61F21FFE58}" type="presParOf" srcId="{F24BB508-82BF-4EF2-95CE-4AECCB4DBCD4}" destId="{3F6DF014-C6A3-4A76-8655-92B6C3E109C0}" srcOrd="0" destOrd="0" presId="urn:microsoft.com/office/officeart/2018/2/layout/IconVerticalSolidList"/>
    <dgm:cxn modelId="{B6FA78D8-0155-4D4F-90ED-07C973E2AB29}" type="presParOf" srcId="{3F6DF014-C6A3-4A76-8655-92B6C3E109C0}" destId="{65625FDC-0232-4E67-A6F8-5FDD3C70992E}" srcOrd="0" destOrd="0" presId="urn:microsoft.com/office/officeart/2018/2/layout/IconVerticalSolidList"/>
    <dgm:cxn modelId="{2BC1D62A-0B62-44EA-B16E-661073C6EAD1}" type="presParOf" srcId="{3F6DF014-C6A3-4A76-8655-92B6C3E109C0}" destId="{E5F0106C-56B9-474F-81DD-6A0B15C970C9}" srcOrd="1" destOrd="0" presId="urn:microsoft.com/office/officeart/2018/2/layout/IconVerticalSolidList"/>
    <dgm:cxn modelId="{9DF67461-146C-43B2-AF0F-C1267518DDE5}" type="presParOf" srcId="{3F6DF014-C6A3-4A76-8655-92B6C3E109C0}" destId="{96B7BE11-DA0E-4BCF-BB3C-C225D1D8D772}" srcOrd="2" destOrd="0" presId="urn:microsoft.com/office/officeart/2018/2/layout/IconVerticalSolidList"/>
    <dgm:cxn modelId="{6CA1D206-BEAE-4B50-AFD5-208C0FC2321D}" type="presParOf" srcId="{3F6DF014-C6A3-4A76-8655-92B6C3E109C0}" destId="{785F9FF0-3F93-4900-BEBC-593D32ABF72B}" srcOrd="3" destOrd="0" presId="urn:microsoft.com/office/officeart/2018/2/layout/IconVerticalSolidList"/>
    <dgm:cxn modelId="{4CE12625-7A7E-48BC-97CF-9EEF030B329B}" type="presParOf" srcId="{3F6DF014-C6A3-4A76-8655-92B6C3E109C0}" destId="{940DD301-19E0-413F-9CD7-4FAC1DFBE0A7}" srcOrd="4" destOrd="0" presId="urn:microsoft.com/office/officeart/2018/2/layout/IconVerticalSolidList"/>
    <dgm:cxn modelId="{94CD6713-78C1-4C6C-8DA8-3FDC861D2C4E}" type="presParOf" srcId="{F24BB508-82BF-4EF2-95CE-4AECCB4DBCD4}" destId="{6A1DC606-590E-4739-BF0B-1D8CDBCD3268}" srcOrd="1" destOrd="0" presId="urn:microsoft.com/office/officeart/2018/2/layout/IconVerticalSolidList"/>
    <dgm:cxn modelId="{7AAD38E7-152E-4BFF-816E-266965A1B296}" type="presParOf" srcId="{F24BB508-82BF-4EF2-95CE-4AECCB4DBCD4}" destId="{A7B45481-4B00-4973-865A-C49544C59769}" srcOrd="2" destOrd="0" presId="urn:microsoft.com/office/officeart/2018/2/layout/IconVerticalSolidList"/>
    <dgm:cxn modelId="{9ED0FEB8-BED1-4106-9273-3DD9DA4160CB}" type="presParOf" srcId="{A7B45481-4B00-4973-865A-C49544C59769}" destId="{907D1F6A-2435-4BB4-9EB8-A264349C7DF2}" srcOrd="0" destOrd="0" presId="urn:microsoft.com/office/officeart/2018/2/layout/IconVerticalSolidList"/>
    <dgm:cxn modelId="{4716D241-EDC8-40A0-98BC-A4C63EBD7600}" type="presParOf" srcId="{A7B45481-4B00-4973-865A-C49544C59769}" destId="{BB373524-EC23-405C-91CC-EBA7DEBDC886}" srcOrd="1" destOrd="0" presId="urn:microsoft.com/office/officeart/2018/2/layout/IconVerticalSolidList"/>
    <dgm:cxn modelId="{D7FF8069-2DE3-4A6D-A1AE-E55B38DD8473}" type="presParOf" srcId="{A7B45481-4B00-4973-865A-C49544C59769}" destId="{3CAA83F8-B2CB-446D-9AE0-B8D5D7655103}" srcOrd="2" destOrd="0" presId="urn:microsoft.com/office/officeart/2018/2/layout/IconVerticalSolidList"/>
    <dgm:cxn modelId="{45AAF858-5538-45FD-B4F5-77B28E073B2B}" type="presParOf" srcId="{A7B45481-4B00-4973-865A-C49544C59769}" destId="{61A447AC-3159-4B10-AC62-E19F521906C5}" srcOrd="3" destOrd="0" presId="urn:microsoft.com/office/officeart/2018/2/layout/IconVerticalSolidList"/>
    <dgm:cxn modelId="{EF68A92A-4424-4788-B284-96B38BCA86AC}" type="presParOf" srcId="{F24BB508-82BF-4EF2-95CE-4AECCB4DBCD4}" destId="{A64742D0-550A-4833-92B0-E7E9A40ABB1E}" srcOrd="3" destOrd="0" presId="urn:microsoft.com/office/officeart/2018/2/layout/IconVerticalSolidList"/>
    <dgm:cxn modelId="{40D9C5F1-2648-4F01-83EB-9F14A96504C8}" type="presParOf" srcId="{F24BB508-82BF-4EF2-95CE-4AECCB4DBCD4}" destId="{49EE1F87-17FC-46C8-B3DB-275F4DC07E7E}" srcOrd="4" destOrd="0" presId="urn:microsoft.com/office/officeart/2018/2/layout/IconVerticalSolidList"/>
    <dgm:cxn modelId="{C9D817CB-FF28-4CF0-A126-2F343E80DF41}" type="presParOf" srcId="{49EE1F87-17FC-46C8-B3DB-275F4DC07E7E}" destId="{3E2CEDC0-B14B-49DD-8136-29296B51CD93}" srcOrd="0" destOrd="0" presId="urn:microsoft.com/office/officeart/2018/2/layout/IconVerticalSolidList"/>
    <dgm:cxn modelId="{F3E37C9D-7001-4A73-ADF6-19A273A50F3C}" type="presParOf" srcId="{49EE1F87-17FC-46C8-B3DB-275F4DC07E7E}" destId="{B0623130-08C9-4216-BAAC-FF79CBCBAC59}" srcOrd="1" destOrd="0" presId="urn:microsoft.com/office/officeart/2018/2/layout/IconVerticalSolidList"/>
    <dgm:cxn modelId="{C1F470C5-10D3-4E3F-8318-3C0686CE52F2}" type="presParOf" srcId="{49EE1F87-17FC-46C8-B3DB-275F4DC07E7E}" destId="{F8D79D29-D0BF-4607-972F-0D754D803E5C}" srcOrd="2" destOrd="0" presId="urn:microsoft.com/office/officeart/2018/2/layout/IconVerticalSolidList"/>
    <dgm:cxn modelId="{8215EA2F-2BA7-4004-BBE4-88A2869F95BB}" type="presParOf" srcId="{49EE1F87-17FC-46C8-B3DB-275F4DC07E7E}" destId="{9F646D26-021D-493F-9005-55BF567DF948}" srcOrd="3" destOrd="0" presId="urn:microsoft.com/office/officeart/2018/2/layout/IconVerticalSolidList"/>
    <dgm:cxn modelId="{35BB47F6-B582-45A3-8CF5-90605A05D89D}" type="presParOf" srcId="{F24BB508-82BF-4EF2-95CE-4AECCB4DBCD4}" destId="{41C03B80-4017-4158-B114-D29A573438D3}" srcOrd="5" destOrd="0" presId="urn:microsoft.com/office/officeart/2018/2/layout/IconVerticalSolidList"/>
    <dgm:cxn modelId="{5F480833-DF9D-46C0-8076-937AF331FF03}" type="presParOf" srcId="{F24BB508-82BF-4EF2-95CE-4AECCB4DBCD4}" destId="{AF2B3F18-BB15-4470-B428-C2D919F414D5}" srcOrd="6" destOrd="0" presId="urn:microsoft.com/office/officeart/2018/2/layout/IconVerticalSolidList"/>
    <dgm:cxn modelId="{EB4E85D0-90FC-482A-9C3C-708FCC584DDC}" type="presParOf" srcId="{AF2B3F18-BB15-4470-B428-C2D919F414D5}" destId="{A5D829D1-3866-4EDE-A42F-DD9A800C35AC}" srcOrd="0" destOrd="0" presId="urn:microsoft.com/office/officeart/2018/2/layout/IconVerticalSolidList"/>
    <dgm:cxn modelId="{EBE4FAEE-A74B-4365-A809-D37CDD4FF472}" type="presParOf" srcId="{AF2B3F18-BB15-4470-B428-C2D919F414D5}" destId="{0EFF7248-D618-4833-A104-96C58B00F96D}" srcOrd="1" destOrd="0" presId="urn:microsoft.com/office/officeart/2018/2/layout/IconVerticalSolidList"/>
    <dgm:cxn modelId="{1E6D4622-8C72-4CA6-8ED8-282AEA1931B0}" type="presParOf" srcId="{AF2B3F18-BB15-4470-B428-C2D919F414D5}" destId="{A66AB502-A877-4D67-91CF-0F97B6FECA74}" srcOrd="2" destOrd="0" presId="urn:microsoft.com/office/officeart/2018/2/layout/IconVerticalSolidList"/>
    <dgm:cxn modelId="{42790710-976F-42F4-A9F9-9DC0A9B93398}" type="presParOf" srcId="{AF2B3F18-BB15-4470-B428-C2D919F414D5}" destId="{0975874B-AEFB-4C53-87C4-A093347382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CFAB0F-EF67-4B48-BACD-E2FC2526D3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0F3B94-E431-4F4B-A245-4E1823B030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Gather textual data from various sources</a:t>
          </a:r>
        </a:p>
      </dgm:t>
    </dgm:pt>
    <dgm:pt modelId="{FE43731C-61B4-4E97-A667-297DB64B424F}" type="parTrans" cxnId="{FC8699E4-A4A2-40A2-BDA0-CAFF2001EE02}">
      <dgm:prSet/>
      <dgm:spPr/>
      <dgm:t>
        <a:bodyPr/>
        <a:lstStyle/>
        <a:p>
          <a:endParaRPr lang="en-US"/>
        </a:p>
      </dgm:t>
    </dgm:pt>
    <dgm:pt modelId="{BF2C83BA-5F3E-42F5-87BE-4ACAB86157D8}" type="sibTrans" cxnId="{FC8699E4-A4A2-40A2-BDA0-CAFF2001EE02}">
      <dgm:prSet/>
      <dgm:spPr/>
      <dgm:t>
        <a:bodyPr/>
        <a:lstStyle/>
        <a:p>
          <a:endParaRPr lang="en-US"/>
        </a:p>
      </dgm:t>
    </dgm:pt>
    <dgm:pt modelId="{0EDE3699-BB77-4E13-A1E8-4B0D73D8996C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1689A76F-14CE-4B8F-B6DB-D76264C5FF8F}" type="parTrans" cxnId="{A401B568-164D-4EEF-8CD2-7D5C6F0CA2BD}">
      <dgm:prSet/>
      <dgm:spPr/>
      <dgm:t>
        <a:bodyPr/>
        <a:lstStyle/>
        <a:p>
          <a:endParaRPr lang="en-US"/>
        </a:p>
      </dgm:t>
    </dgm:pt>
    <dgm:pt modelId="{D255E520-286C-4AD7-8869-236007067EF2}" type="sibTrans" cxnId="{A401B568-164D-4EEF-8CD2-7D5C6F0CA2BD}">
      <dgm:prSet/>
      <dgm:spPr/>
      <dgm:t>
        <a:bodyPr/>
        <a:lstStyle/>
        <a:p>
          <a:endParaRPr lang="en-US"/>
        </a:p>
      </dgm:t>
    </dgm:pt>
    <dgm:pt modelId="{0C23963D-A969-4B2F-8552-649BDE82F9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Tokenization, stop word removal, stemming, lemmatization</a:t>
          </a:r>
        </a:p>
      </dgm:t>
    </dgm:pt>
    <dgm:pt modelId="{E0BA84D8-4BF9-45C4-9D70-7483679C6C29}" type="parTrans" cxnId="{4F9823FF-6C8C-4D24-932A-C4286C138048}">
      <dgm:prSet/>
      <dgm:spPr/>
      <dgm:t>
        <a:bodyPr/>
        <a:lstStyle/>
        <a:p>
          <a:endParaRPr lang="en-US"/>
        </a:p>
      </dgm:t>
    </dgm:pt>
    <dgm:pt modelId="{686A472A-8B26-4599-A95D-EB1D4FE47393}" type="sibTrans" cxnId="{4F9823FF-6C8C-4D24-932A-C4286C138048}">
      <dgm:prSet/>
      <dgm:spPr/>
      <dgm:t>
        <a:bodyPr/>
        <a:lstStyle/>
        <a:p>
          <a:endParaRPr lang="en-US"/>
        </a:p>
      </dgm:t>
    </dgm:pt>
    <dgm:pt modelId="{C1259317-EDF1-4F78-8F64-6CFDF6D3C8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000000"/>
              </a:solidFill>
              <a:latin typeface="Calibri"/>
              <a:cs typeface="Calibri"/>
            </a:rPr>
            <a:t>Text </a:t>
          </a:r>
          <a:r>
            <a:rPr lang="en-US" dirty="0">
              <a:latin typeface="Avenir Next LT Pro"/>
            </a:rPr>
            <a:t>preprocessing</a:t>
          </a:r>
        </a:p>
      </dgm:t>
    </dgm:pt>
    <dgm:pt modelId="{299AD393-ADB7-4AEA-88C1-3543DE0C5C1E}" type="parTrans" cxnId="{517FA807-51F8-4A3C-9C34-A59F5B9B73D7}">
      <dgm:prSet/>
      <dgm:spPr/>
      <dgm:t>
        <a:bodyPr/>
        <a:lstStyle/>
        <a:p>
          <a:endParaRPr lang="en-US"/>
        </a:p>
      </dgm:t>
    </dgm:pt>
    <dgm:pt modelId="{4758DFF8-00FE-40AE-84E9-D2BE553BC8AB}" type="sibTrans" cxnId="{517FA807-51F8-4A3C-9C34-A59F5B9B73D7}">
      <dgm:prSet/>
      <dgm:spPr/>
      <dgm:t>
        <a:bodyPr/>
        <a:lstStyle/>
        <a:p>
          <a:endParaRPr lang="en-US"/>
        </a:p>
      </dgm:t>
    </dgm:pt>
    <dgm:pt modelId="{E0FD8058-1C8A-4D7F-98F5-C874E786FBEA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1A3B35FC-0619-4928-A72D-FD482EF48222}" type="parTrans" cxnId="{88F62E14-41F7-4A12-97A7-1D29DA6B18E0}">
      <dgm:prSet/>
      <dgm:spPr/>
      <dgm:t>
        <a:bodyPr/>
        <a:lstStyle/>
        <a:p>
          <a:endParaRPr lang="en-US"/>
        </a:p>
      </dgm:t>
    </dgm:pt>
    <dgm:pt modelId="{46DBDAF5-CACF-4C67-91BA-13E57B2C4A24}" type="sibTrans" cxnId="{88F62E14-41F7-4A12-97A7-1D29DA6B18E0}">
      <dgm:prSet/>
      <dgm:spPr/>
      <dgm:t>
        <a:bodyPr/>
        <a:lstStyle/>
        <a:p>
          <a:endParaRPr lang="en-US"/>
        </a:p>
      </dgm:t>
    </dgm:pt>
    <dgm:pt modelId="{11680931-129E-4AB6-9B4F-784B68E858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 machine learning models on labeled data</a:t>
          </a:r>
        </a:p>
      </dgm:t>
    </dgm:pt>
    <dgm:pt modelId="{3E3553AE-9405-4BA0-8F5A-4B39CF247CEA}" type="parTrans" cxnId="{A492984F-7CE1-42C7-B6DB-5924E19C0DEA}">
      <dgm:prSet/>
      <dgm:spPr/>
      <dgm:t>
        <a:bodyPr/>
        <a:lstStyle/>
        <a:p>
          <a:endParaRPr lang="en-US"/>
        </a:p>
      </dgm:t>
    </dgm:pt>
    <dgm:pt modelId="{CB9F27C0-A8BF-49AD-8E9B-7575F0A58FA8}" type="sibTrans" cxnId="{A492984F-7CE1-42C7-B6DB-5924E19C0DEA}">
      <dgm:prSet/>
      <dgm:spPr/>
      <dgm:t>
        <a:bodyPr/>
        <a:lstStyle/>
        <a:p>
          <a:endParaRPr lang="en-US"/>
        </a:p>
      </dgm:t>
    </dgm:pt>
    <dgm:pt modelId="{BDDE4A23-8888-4B38-A846-7037453ACEAD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solidFill>
                <a:srgbClr val="000000"/>
              </a:solidFill>
              <a:latin typeface="Calibri"/>
              <a:cs typeface="Calibri"/>
            </a:rPr>
            <a:t>Model </a:t>
          </a:r>
          <a:r>
            <a:rPr lang="en-US" dirty="0">
              <a:latin typeface="Avenir Next LT Pro"/>
            </a:rPr>
            <a:t>training</a:t>
          </a:r>
        </a:p>
      </dgm:t>
    </dgm:pt>
    <dgm:pt modelId="{66954BA5-DAA7-4B15-B593-421C6DEA5AA1}" type="parTrans" cxnId="{E4D5C7F7-1BC6-42C7-9E6C-8C04D07369E8}">
      <dgm:prSet/>
      <dgm:spPr/>
      <dgm:t>
        <a:bodyPr/>
        <a:lstStyle/>
        <a:p>
          <a:endParaRPr lang="en-US"/>
        </a:p>
      </dgm:t>
    </dgm:pt>
    <dgm:pt modelId="{6BD66998-0BD3-4441-9EA7-B818C8FD4F4E}" type="sibTrans" cxnId="{E4D5C7F7-1BC6-42C7-9E6C-8C04D07369E8}">
      <dgm:prSet/>
      <dgm:spPr/>
      <dgm:t>
        <a:bodyPr/>
        <a:lstStyle/>
        <a:p>
          <a:endParaRPr lang="en-US"/>
        </a:p>
      </dgm:t>
    </dgm:pt>
    <dgm:pt modelId="{3C2BE575-3D10-4808-8A31-5D47092498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Assess model performance using metrics like accuracy, precision, recall</a:t>
          </a:r>
        </a:p>
      </dgm:t>
    </dgm:pt>
    <dgm:pt modelId="{17496D38-518A-475F-AD27-7A70B38B1565}" type="parTrans" cxnId="{8013E6A2-6C5C-4E45-9E30-3E31349E611B}">
      <dgm:prSet/>
      <dgm:spPr/>
      <dgm:t>
        <a:bodyPr/>
        <a:lstStyle/>
        <a:p>
          <a:endParaRPr lang="en-US"/>
        </a:p>
      </dgm:t>
    </dgm:pt>
    <dgm:pt modelId="{78C8BDCE-A32B-4550-96BF-5515AAEE9162}" type="sibTrans" cxnId="{8013E6A2-6C5C-4E45-9E30-3E31349E611B}">
      <dgm:prSet/>
      <dgm:spPr/>
      <dgm:t>
        <a:bodyPr/>
        <a:lstStyle/>
        <a:p>
          <a:endParaRPr lang="en-US"/>
        </a:p>
      </dgm:t>
    </dgm:pt>
    <dgm:pt modelId="{A74E8994-908F-412B-96F8-4476C280920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venir Next LT Pro"/>
            </a:rPr>
            <a:t>TF-IDF</a:t>
          </a:r>
          <a:r>
            <a:rPr lang="en-US" dirty="0"/>
            <a:t> vectorization to represent text as numerical features</a:t>
          </a:r>
        </a:p>
      </dgm:t>
    </dgm:pt>
    <dgm:pt modelId="{E75197B3-650A-4F59-B9DD-1970F413E3A8}" type="parTrans" cxnId="{83F5B245-C9E8-4517-B33E-F69E93455EA3}">
      <dgm:prSet/>
      <dgm:spPr/>
    </dgm:pt>
    <dgm:pt modelId="{F67A2811-C36D-44EB-83EA-612D970EE91B}" type="sibTrans" cxnId="{83F5B245-C9E8-4517-B33E-F69E93455EA3}">
      <dgm:prSet/>
      <dgm:spPr/>
    </dgm:pt>
    <dgm:pt modelId="{57FC943A-1901-4971-90F1-F1BF01915D8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000000"/>
              </a:solidFill>
              <a:latin typeface="Calibri"/>
              <a:cs typeface="Calibri"/>
            </a:rPr>
            <a:t>Feature extraction</a:t>
          </a:r>
        </a:p>
      </dgm:t>
    </dgm:pt>
    <dgm:pt modelId="{15A64E49-4BB4-4E7C-B139-79D64486DDD2}" type="parTrans" cxnId="{6F515D7E-AA63-419F-85DA-B839CE856C07}">
      <dgm:prSet/>
      <dgm:spPr/>
    </dgm:pt>
    <dgm:pt modelId="{769073A1-202B-4E9B-94AF-E2CBEEF7CE3E}" type="sibTrans" cxnId="{6F515D7E-AA63-419F-85DA-B839CE856C07}">
      <dgm:prSet/>
      <dgm:spPr/>
    </dgm:pt>
    <dgm:pt modelId="{37837836-70AE-4DF4-9188-BB2BE44923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Deployment</a:t>
          </a:r>
        </a:p>
      </dgm:t>
    </dgm:pt>
    <dgm:pt modelId="{6400645B-6EBE-47CD-98B0-E876B04810B0}" type="parTrans" cxnId="{0E024E2A-1E72-4910-972F-A4C29EC1E3E8}">
      <dgm:prSet/>
      <dgm:spPr/>
      <dgm:t>
        <a:bodyPr/>
        <a:lstStyle/>
        <a:p>
          <a:endParaRPr lang="en-US"/>
        </a:p>
      </dgm:t>
    </dgm:pt>
    <dgm:pt modelId="{BCE48374-8C39-4416-8B84-FA50FFC633A7}" type="sibTrans" cxnId="{0E024E2A-1E72-4910-972F-A4C29EC1E3E8}">
      <dgm:prSet/>
      <dgm:spPr/>
      <dgm:t>
        <a:bodyPr/>
        <a:lstStyle/>
        <a:p>
          <a:endParaRPr lang="en-US"/>
        </a:p>
      </dgm:t>
    </dgm:pt>
    <dgm:pt modelId="{D5C7B124-FB87-46FD-A7AE-D2E392EE1EE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venir Next LT Pro"/>
            </a:rPr>
            <a:t>Model </a:t>
          </a:r>
          <a:r>
            <a:rPr lang="en-US" dirty="0"/>
            <a:t>evaluation</a:t>
          </a:r>
        </a:p>
      </dgm:t>
    </dgm:pt>
    <dgm:pt modelId="{F80DC81F-A76B-4FC4-A963-94F250777774}" type="parTrans" cxnId="{E3F4375F-D52F-464A-9FC3-482B19FDD428}">
      <dgm:prSet/>
      <dgm:spPr/>
    </dgm:pt>
    <dgm:pt modelId="{92F26221-DDA4-4494-8852-21C359BBDEF3}" type="sibTrans" cxnId="{E3F4375F-D52F-464A-9FC3-482B19FDD428}">
      <dgm:prSet/>
      <dgm:spPr/>
    </dgm:pt>
    <dgm:pt modelId="{BF1A11F4-E93B-4249-8504-D3CF1CA73D02}" type="pres">
      <dgm:prSet presAssocID="{47CFAB0F-EF67-4B48-BACD-E2FC2526D3C9}" presName="root" presStyleCnt="0">
        <dgm:presLayoutVars>
          <dgm:dir/>
          <dgm:resizeHandles val="exact"/>
        </dgm:presLayoutVars>
      </dgm:prSet>
      <dgm:spPr/>
    </dgm:pt>
    <dgm:pt modelId="{10AB7C9D-6982-4156-8DA4-4A6939165C68}" type="pres">
      <dgm:prSet presAssocID="{630F3B94-E431-4F4B-A245-4E1823B03065}" presName="compNode" presStyleCnt="0"/>
      <dgm:spPr/>
    </dgm:pt>
    <dgm:pt modelId="{3C287B4A-6C9F-441A-A36E-002CB4E69B09}" type="pres">
      <dgm:prSet presAssocID="{630F3B94-E431-4F4B-A245-4E1823B03065}" presName="bgRect" presStyleLbl="bgShp" presStyleIdx="0" presStyleCnt="4"/>
      <dgm:spPr/>
    </dgm:pt>
    <dgm:pt modelId="{2FCAA0DF-9C43-42BA-BE95-7C6097CE08AB}" type="pres">
      <dgm:prSet presAssocID="{630F3B94-E431-4F4B-A245-4E1823B03065}" presName="iconRect" presStyleLbl="node1" presStyleIdx="0" presStyleCnt="4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2679C73-38B9-49D0-93E6-323E2E3DCB53}" type="pres">
      <dgm:prSet presAssocID="{630F3B94-E431-4F4B-A245-4E1823B03065}" presName="spaceRect" presStyleCnt="0"/>
      <dgm:spPr/>
    </dgm:pt>
    <dgm:pt modelId="{45ADB76A-9038-4FD0-AAE9-596AAA164F0A}" type="pres">
      <dgm:prSet presAssocID="{630F3B94-E431-4F4B-A245-4E1823B03065}" presName="parTx" presStyleLbl="revTx" presStyleIdx="0" presStyleCnt="8">
        <dgm:presLayoutVars>
          <dgm:chMax val="0"/>
          <dgm:chPref val="0"/>
        </dgm:presLayoutVars>
      </dgm:prSet>
      <dgm:spPr/>
    </dgm:pt>
    <dgm:pt modelId="{3A219161-DC91-4D54-A445-284538FB2055}" type="pres">
      <dgm:prSet presAssocID="{630F3B94-E431-4F4B-A245-4E1823B03065}" presName="desTx" presStyleLbl="revTx" presStyleIdx="1" presStyleCnt="8">
        <dgm:presLayoutVars/>
      </dgm:prSet>
      <dgm:spPr/>
    </dgm:pt>
    <dgm:pt modelId="{28C621D2-A3E5-4386-9E9F-7FCC4D3098A0}" type="pres">
      <dgm:prSet presAssocID="{BF2C83BA-5F3E-42F5-87BE-4ACAB86157D8}" presName="sibTrans" presStyleCnt="0"/>
      <dgm:spPr/>
    </dgm:pt>
    <dgm:pt modelId="{4595CF11-416A-4357-95D8-A4BB9C0B08B4}" type="pres">
      <dgm:prSet presAssocID="{0C23963D-A969-4B2F-8552-649BDE82F9AB}" presName="compNode" presStyleCnt="0"/>
      <dgm:spPr/>
    </dgm:pt>
    <dgm:pt modelId="{EBDDD87E-D9B1-4264-B547-E0C2FDA51F66}" type="pres">
      <dgm:prSet presAssocID="{0C23963D-A969-4B2F-8552-649BDE82F9AB}" presName="bgRect" presStyleLbl="bgShp" presStyleIdx="1" presStyleCnt="4"/>
      <dgm:spPr/>
    </dgm:pt>
    <dgm:pt modelId="{1BD23419-D192-4124-A230-881CA2A56A22}" type="pres">
      <dgm:prSet presAssocID="{0C23963D-A969-4B2F-8552-649BDE82F9A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 Sign"/>
        </a:ext>
      </dgm:extLst>
    </dgm:pt>
    <dgm:pt modelId="{BEC5384B-1D11-4B4E-AA86-DB5BA3496139}" type="pres">
      <dgm:prSet presAssocID="{0C23963D-A969-4B2F-8552-649BDE82F9AB}" presName="spaceRect" presStyleCnt="0"/>
      <dgm:spPr/>
    </dgm:pt>
    <dgm:pt modelId="{47E601AA-EAC0-4130-BE5A-4FD20E2EDC37}" type="pres">
      <dgm:prSet presAssocID="{0C23963D-A969-4B2F-8552-649BDE82F9AB}" presName="parTx" presStyleLbl="revTx" presStyleIdx="2" presStyleCnt="8">
        <dgm:presLayoutVars>
          <dgm:chMax val="0"/>
          <dgm:chPref val="0"/>
        </dgm:presLayoutVars>
      </dgm:prSet>
      <dgm:spPr/>
    </dgm:pt>
    <dgm:pt modelId="{167BF62A-C726-4735-B506-048F472B5A1F}" type="pres">
      <dgm:prSet presAssocID="{0C23963D-A969-4B2F-8552-649BDE82F9AB}" presName="desTx" presStyleLbl="revTx" presStyleIdx="3" presStyleCnt="8">
        <dgm:presLayoutVars/>
      </dgm:prSet>
      <dgm:spPr/>
    </dgm:pt>
    <dgm:pt modelId="{D5B6B5E8-CA66-460C-B1CB-F7CB65DBF59D}" type="pres">
      <dgm:prSet presAssocID="{686A472A-8B26-4599-A95D-EB1D4FE47393}" presName="sibTrans" presStyleCnt="0"/>
      <dgm:spPr/>
    </dgm:pt>
    <dgm:pt modelId="{9CF895E6-A990-4021-991D-F3D35F3AABCF}" type="pres">
      <dgm:prSet presAssocID="{11680931-129E-4AB6-9B4F-784B68E85885}" presName="compNode" presStyleCnt="0"/>
      <dgm:spPr/>
    </dgm:pt>
    <dgm:pt modelId="{1776F303-611A-45CA-8F83-E4F1BEE7D188}" type="pres">
      <dgm:prSet presAssocID="{11680931-129E-4AB6-9B4F-784B68E85885}" presName="bgRect" presStyleLbl="bgShp" presStyleIdx="2" presStyleCnt="4"/>
      <dgm:spPr/>
    </dgm:pt>
    <dgm:pt modelId="{5EADF20A-A893-412B-A0B2-D63768EB343B}" type="pres">
      <dgm:prSet presAssocID="{11680931-129E-4AB6-9B4F-784B68E8588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78F6622-6893-48A5-B5E4-7DA1DE71392E}" type="pres">
      <dgm:prSet presAssocID="{11680931-129E-4AB6-9B4F-784B68E85885}" presName="spaceRect" presStyleCnt="0"/>
      <dgm:spPr/>
    </dgm:pt>
    <dgm:pt modelId="{397EA7DB-DCC6-46AF-8120-657C0D246A7C}" type="pres">
      <dgm:prSet presAssocID="{11680931-129E-4AB6-9B4F-784B68E85885}" presName="parTx" presStyleLbl="revTx" presStyleIdx="4" presStyleCnt="8">
        <dgm:presLayoutVars>
          <dgm:chMax val="0"/>
          <dgm:chPref val="0"/>
        </dgm:presLayoutVars>
      </dgm:prSet>
      <dgm:spPr/>
    </dgm:pt>
    <dgm:pt modelId="{A76FCFEA-1982-4FEF-B47D-B43732DFDA08}" type="pres">
      <dgm:prSet presAssocID="{11680931-129E-4AB6-9B4F-784B68E85885}" presName="desTx" presStyleLbl="revTx" presStyleIdx="5" presStyleCnt="8">
        <dgm:presLayoutVars/>
      </dgm:prSet>
      <dgm:spPr/>
    </dgm:pt>
    <dgm:pt modelId="{14998753-C68E-4381-9B9B-D620E230A5CD}" type="pres">
      <dgm:prSet presAssocID="{CB9F27C0-A8BF-49AD-8E9B-7575F0A58FA8}" presName="sibTrans" presStyleCnt="0"/>
      <dgm:spPr/>
    </dgm:pt>
    <dgm:pt modelId="{1A79D5FA-2732-4640-970E-D597F5B85A96}" type="pres">
      <dgm:prSet presAssocID="{3C2BE575-3D10-4808-8A31-5D470924984F}" presName="compNode" presStyleCnt="0"/>
      <dgm:spPr/>
    </dgm:pt>
    <dgm:pt modelId="{4F3984A0-0AAE-4879-AB78-F101D4E55492}" type="pres">
      <dgm:prSet presAssocID="{3C2BE575-3D10-4808-8A31-5D470924984F}" presName="bgRect" presStyleLbl="bgShp" presStyleIdx="3" presStyleCnt="4"/>
      <dgm:spPr/>
    </dgm:pt>
    <dgm:pt modelId="{B62DFDF1-39FB-4A1D-965D-E2B6265C1D7D}" type="pres">
      <dgm:prSet presAssocID="{3C2BE575-3D10-4808-8A31-5D470924984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4B5320CF-184D-4F4C-A90A-C35BBFC34CA1}" type="pres">
      <dgm:prSet presAssocID="{3C2BE575-3D10-4808-8A31-5D470924984F}" presName="spaceRect" presStyleCnt="0"/>
      <dgm:spPr/>
    </dgm:pt>
    <dgm:pt modelId="{33331A61-CD36-40E4-BA68-268AFCA4BA91}" type="pres">
      <dgm:prSet presAssocID="{3C2BE575-3D10-4808-8A31-5D470924984F}" presName="parTx" presStyleLbl="revTx" presStyleIdx="6" presStyleCnt="8">
        <dgm:presLayoutVars>
          <dgm:chMax val="0"/>
          <dgm:chPref val="0"/>
        </dgm:presLayoutVars>
      </dgm:prSet>
      <dgm:spPr/>
    </dgm:pt>
    <dgm:pt modelId="{42EBA0BA-2F50-4A65-80D4-8097C13642DE}" type="pres">
      <dgm:prSet presAssocID="{3C2BE575-3D10-4808-8A31-5D470924984F}" presName="desTx" presStyleLbl="revTx" presStyleIdx="7" presStyleCnt="8">
        <dgm:presLayoutVars/>
      </dgm:prSet>
      <dgm:spPr/>
    </dgm:pt>
  </dgm:ptLst>
  <dgm:cxnLst>
    <dgm:cxn modelId="{517FA807-51F8-4A3C-9C34-A59F5B9B73D7}" srcId="{0C23963D-A969-4B2F-8552-649BDE82F9AB}" destId="{C1259317-EDF1-4F78-8F64-6CFDF6D3C87B}" srcOrd="0" destOrd="0" parTransId="{299AD393-ADB7-4AEA-88C1-3543DE0C5C1E}" sibTransId="{4758DFF8-00FE-40AE-84E9-D2BE553BC8AB}"/>
    <dgm:cxn modelId="{88F62E14-41F7-4A12-97A7-1D29DA6B18E0}" srcId="{0C23963D-A969-4B2F-8552-649BDE82F9AB}" destId="{E0FD8058-1C8A-4D7F-98F5-C874E786FBEA}" srcOrd="3" destOrd="0" parTransId="{1A3B35FC-0619-4928-A72D-FD482EF48222}" sibTransId="{46DBDAF5-CACF-4C67-91BA-13E57B2C4A24}"/>
    <dgm:cxn modelId="{2BC63C15-941A-4D00-B650-72FFDCF66F14}" type="presOf" srcId="{57FC943A-1901-4971-90F1-F1BF01915D8A}" destId="{167BF62A-C726-4735-B506-048F472B5A1F}" srcOrd="0" destOrd="2" presId="urn:microsoft.com/office/officeart/2018/2/layout/IconVerticalSolidList"/>
    <dgm:cxn modelId="{542A2723-F77E-4F8A-8B80-F526E554ECE4}" type="presOf" srcId="{630F3B94-E431-4F4B-A245-4E1823B03065}" destId="{45ADB76A-9038-4FD0-AAE9-596AAA164F0A}" srcOrd="0" destOrd="0" presId="urn:microsoft.com/office/officeart/2018/2/layout/IconVerticalSolidList"/>
    <dgm:cxn modelId="{978CE224-B0FF-4455-8586-515B940CB42A}" type="presOf" srcId="{0C23963D-A969-4B2F-8552-649BDE82F9AB}" destId="{47E601AA-EAC0-4130-BE5A-4FD20E2EDC37}" srcOrd="0" destOrd="0" presId="urn:microsoft.com/office/officeart/2018/2/layout/IconVerticalSolidList"/>
    <dgm:cxn modelId="{E2C31026-99B3-4704-A277-F754D6354233}" type="presOf" srcId="{47CFAB0F-EF67-4B48-BACD-E2FC2526D3C9}" destId="{BF1A11F4-E93B-4249-8504-D3CF1CA73D02}" srcOrd="0" destOrd="0" presId="urn:microsoft.com/office/officeart/2018/2/layout/IconVerticalSolidList"/>
    <dgm:cxn modelId="{0E024E2A-1E72-4910-972F-A4C29EC1E3E8}" srcId="{3C2BE575-3D10-4808-8A31-5D470924984F}" destId="{37837836-70AE-4DF4-9188-BB2BE44923F9}" srcOrd="0" destOrd="0" parTransId="{6400645B-6EBE-47CD-98B0-E876B04810B0}" sibTransId="{BCE48374-8C39-4416-8B84-FA50FFC633A7}"/>
    <dgm:cxn modelId="{64D8BA3E-00D9-4CCD-9F6F-8AD18BFD29C5}" type="presOf" srcId="{0EDE3699-BB77-4E13-A1E8-4B0D73D8996C}" destId="{3A219161-DC91-4D54-A445-284538FB2055}" srcOrd="0" destOrd="0" presId="urn:microsoft.com/office/officeart/2018/2/layout/IconVerticalSolidList"/>
    <dgm:cxn modelId="{E3F4375F-D52F-464A-9FC3-482B19FDD428}" srcId="{11680931-129E-4AB6-9B4F-784B68E85885}" destId="{D5C7B124-FB87-46FD-A7AE-D2E392EE1EED}" srcOrd="1" destOrd="0" parTransId="{F80DC81F-A76B-4FC4-A963-94F250777774}" sibTransId="{92F26221-DDA4-4494-8852-21C359BBDEF3}"/>
    <dgm:cxn modelId="{83F5B245-C9E8-4517-B33E-F69E93455EA3}" srcId="{0C23963D-A969-4B2F-8552-649BDE82F9AB}" destId="{A74E8994-908F-412B-96F8-4476C2809200}" srcOrd="1" destOrd="0" parTransId="{E75197B3-650A-4F59-B9DD-1970F413E3A8}" sibTransId="{F67A2811-C36D-44EB-83EA-612D970EE91B}"/>
    <dgm:cxn modelId="{A401B568-164D-4EEF-8CD2-7D5C6F0CA2BD}" srcId="{630F3B94-E431-4F4B-A245-4E1823B03065}" destId="{0EDE3699-BB77-4E13-A1E8-4B0D73D8996C}" srcOrd="0" destOrd="0" parTransId="{1689A76F-14CE-4B8F-B6DB-D76264C5FF8F}" sibTransId="{D255E520-286C-4AD7-8869-236007067EF2}"/>
    <dgm:cxn modelId="{A492984F-7CE1-42C7-B6DB-5924E19C0DEA}" srcId="{47CFAB0F-EF67-4B48-BACD-E2FC2526D3C9}" destId="{11680931-129E-4AB6-9B4F-784B68E85885}" srcOrd="2" destOrd="0" parTransId="{3E3553AE-9405-4BA0-8F5A-4B39CF247CEA}" sibTransId="{CB9F27C0-A8BF-49AD-8E9B-7575F0A58FA8}"/>
    <dgm:cxn modelId="{6F515D7E-AA63-419F-85DA-B839CE856C07}" srcId="{0C23963D-A969-4B2F-8552-649BDE82F9AB}" destId="{57FC943A-1901-4971-90F1-F1BF01915D8A}" srcOrd="2" destOrd="0" parTransId="{15A64E49-4BB4-4E7C-B139-79D64486DDD2}" sibTransId="{769073A1-202B-4E9B-94AF-E2CBEEF7CE3E}"/>
    <dgm:cxn modelId="{B8D04288-EF00-4C80-99AF-A2F08030E6C5}" type="presOf" srcId="{BDDE4A23-8888-4B38-A846-7037453ACEAD}" destId="{A76FCFEA-1982-4FEF-B47D-B43732DFDA08}" srcOrd="0" destOrd="0" presId="urn:microsoft.com/office/officeart/2018/2/layout/IconVerticalSolidList"/>
    <dgm:cxn modelId="{49111692-8058-4083-9350-38DEB61FAD62}" type="presOf" srcId="{3C2BE575-3D10-4808-8A31-5D470924984F}" destId="{33331A61-CD36-40E4-BA68-268AFCA4BA91}" srcOrd="0" destOrd="0" presId="urn:microsoft.com/office/officeart/2018/2/layout/IconVerticalSolidList"/>
    <dgm:cxn modelId="{8013E6A2-6C5C-4E45-9E30-3E31349E611B}" srcId="{47CFAB0F-EF67-4B48-BACD-E2FC2526D3C9}" destId="{3C2BE575-3D10-4808-8A31-5D470924984F}" srcOrd="3" destOrd="0" parTransId="{17496D38-518A-475F-AD27-7A70B38B1565}" sibTransId="{78C8BDCE-A32B-4550-96BF-5515AAEE9162}"/>
    <dgm:cxn modelId="{9FA0D3B4-2725-44C9-97E6-DCC74D1432AA}" type="presOf" srcId="{E0FD8058-1C8A-4D7F-98F5-C874E786FBEA}" destId="{167BF62A-C726-4735-B506-048F472B5A1F}" srcOrd="0" destOrd="3" presId="urn:microsoft.com/office/officeart/2018/2/layout/IconVerticalSolidList"/>
    <dgm:cxn modelId="{F7A730CF-CEBB-478B-9D09-61B04C20F75D}" type="presOf" srcId="{C1259317-EDF1-4F78-8F64-6CFDF6D3C87B}" destId="{167BF62A-C726-4735-B506-048F472B5A1F}" srcOrd="0" destOrd="0" presId="urn:microsoft.com/office/officeart/2018/2/layout/IconVerticalSolidList"/>
    <dgm:cxn modelId="{2347B6D7-E359-4C10-823A-F60269920CDD}" type="presOf" srcId="{37837836-70AE-4DF4-9188-BB2BE44923F9}" destId="{42EBA0BA-2F50-4A65-80D4-8097C13642DE}" srcOrd="0" destOrd="0" presId="urn:microsoft.com/office/officeart/2018/2/layout/IconVerticalSolidList"/>
    <dgm:cxn modelId="{AA7E04D9-0E57-4A74-B999-D665B1E9CC7C}" type="presOf" srcId="{A74E8994-908F-412B-96F8-4476C2809200}" destId="{167BF62A-C726-4735-B506-048F472B5A1F}" srcOrd="0" destOrd="1" presId="urn:microsoft.com/office/officeart/2018/2/layout/IconVerticalSolidList"/>
    <dgm:cxn modelId="{FC8699E4-A4A2-40A2-BDA0-CAFF2001EE02}" srcId="{47CFAB0F-EF67-4B48-BACD-E2FC2526D3C9}" destId="{630F3B94-E431-4F4B-A245-4E1823B03065}" srcOrd="0" destOrd="0" parTransId="{FE43731C-61B4-4E97-A667-297DB64B424F}" sibTransId="{BF2C83BA-5F3E-42F5-87BE-4ACAB86157D8}"/>
    <dgm:cxn modelId="{EC488DF1-424A-4918-B999-3FA761D48407}" type="presOf" srcId="{D5C7B124-FB87-46FD-A7AE-D2E392EE1EED}" destId="{A76FCFEA-1982-4FEF-B47D-B43732DFDA08}" srcOrd="0" destOrd="1" presId="urn:microsoft.com/office/officeart/2018/2/layout/IconVerticalSolidList"/>
    <dgm:cxn modelId="{CC26ABF1-550C-4AA4-859B-4ACBB6730B18}" type="presOf" srcId="{11680931-129E-4AB6-9B4F-784B68E85885}" destId="{397EA7DB-DCC6-46AF-8120-657C0D246A7C}" srcOrd="0" destOrd="0" presId="urn:microsoft.com/office/officeart/2018/2/layout/IconVerticalSolidList"/>
    <dgm:cxn modelId="{E4D5C7F7-1BC6-42C7-9E6C-8C04D07369E8}" srcId="{11680931-129E-4AB6-9B4F-784B68E85885}" destId="{BDDE4A23-8888-4B38-A846-7037453ACEAD}" srcOrd="0" destOrd="0" parTransId="{66954BA5-DAA7-4B15-B593-421C6DEA5AA1}" sibTransId="{6BD66998-0BD3-4441-9EA7-B818C8FD4F4E}"/>
    <dgm:cxn modelId="{4F9823FF-6C8C-4D24-932A-C4286C138048}" srcId="{47CFAB0F-EF67-4B48-BACD-E2FC2526D3C9}" destId="{0C23963D-A969-4B2F-8552-649BDE82F9AB}" srcOrd="1" destOrd="0" parTransId="{E0BA84D8-4BF9-45C4-9D70-7483679C6C29}" sibTransId="{686A472A-8B26-4599-A95D-EB1D4FE47393}"/>
    <dgm:cxn modelId="{19D6F613-E93E-47F8-85E1-8CF0827FB9B9}" type="presParOf" srcId="{BF1A11F4-E93B-4249-8504-D3CF1CA73D02}" destId="{10AB7C9D-6982-4156-8DA4-4A6939165C68}" srcOrd="0" destOrd="0" presId="urn:microsoft.com/office/officeart/2018/2/layout/IconVerticalSolidList"/>
    <dgm:cxn modelId="{767DBF5F-17FC-49D0-AD8A-A3AC305875C2}" type="presParOf" srcId="{10AB7C9D-6982-4156-8DA4-4A6939165C68}" destId="{3C287B4A-6C9F-441A-A36E-002CB4E69B09}" srcOrd="0" destOrd="0" presId="urn:microsoft.com/office/officeart/2018/2/layout/IconVerticalSolidList"/>
    <dgm:cxn modelId="{6DB040DC-6CE8-4842-87BB-5EA681D144E8}" type="presParOf" srcId="{10AB7C9D-6982-4156-8DA4-4A6939165C68}" destId="{2FCAA0DF-9C43-42BA-BE95-7C6097CE08AB}" srcOrd="1" destOrd="0" presId="urn:microsoft.com/office/officeart/2018/2/layout/IconVerticalSolidList"/>
    <dgm:cxn modelId="{E81E3508-2354-4C60-9B8A-844F1AEA72EE}" type="presParOf" srcId="{10AB7C9D-6982-4156-8DA4-4A6939165C68}" destId="{72679C73-38B9-49D0-93E6-323E2E3DCB53}" srcOrd="2" destOrd="0" presId="urn:microsoft.com/office/officeart/2018/2/layout/IconVerticalSolidList"/>
    <dgm:cxn modelId="{691265AB-F2C1-4167-B8EB-F12A0FCEE76A}" type="presParOf" srcId="{10AB7C9D-6982-4156-8DA4-4A6939165C68}" destId="{45ADB76A-9038-4FD0-AAE9-596AAA164F0A}" srcOrd="3" destOrd="0" presId="urn:microsoft.com/office/officeart/2018/2/layout/IconVerticalSolidList"/>
    <dgm:cxn modelId="{1DBAF2ED-B18B-4DBA-9A76-75456798F36C}" type="presParOf" srcId="{10AB7C9D-6982-4156-8DA4-4A6939165C68}" destId="{3A219161-DC91-4D54-A445-284538FB2055}" srcOrd="4" destOrd="0" presId="urn:microsoft.com/office/officeart/2018/2/layout/IconVerticalSolidList"/>
    <dgm:cxn modelId="{2FD986AD-AAD8-4E47-8131-A3CFD82E4E61}" type="presParOf" srcId="{BF1A11F4-E93B-4249-8504-D3CF1CA73D02}" destId="{28C621D2-A3E5-4386-9E9F-7FCC4D3098A0}" srcOrd="1" destOrd="0" presId="urn:microsoft.com/office/officeart/2018/2/layout/IconVerticalSolidList"/>
    <dgm:cxn modelId="{F94EF3B0-BC4F-4BBE-8139-9D2FD1F7D11D}" type="presParOf" srcId="{BF1A11F4-E93B-4249-8504-D3CF1CA73D02}" destId="{4595CF11-416A-4357-95D8-A4BB9C0B08B4}" srcOrd="2" destOrd="0" presId="urn:microsoft.com/office/officeart/2018/2/layout/IconVerticalSolidList"/>
    <dgm:cxn modelId="{88A84157-2911-4A61-93D5-5461A8905588}" type="presParOf" srcId="{4595CF11-416A-4357-95D8-A4BB9C0B08B4}" destId="{EBDDD87E-D9B1-4264-B547-E0C2FDA51F66}" srcOrd="0" destOrd="0" presId="urn:microsoft.com/office/officeart/2018/2/layout/IconVerticalSolidList"/>
    <dgm:cxn modelId="{F2CF1151-0637-49E7-BD68-6E2FD8FFEC5C}" type="presParOf" srcId="{4595CF11-416A-4357-95D8-A4BB9C0B08B4}" destId="{1BD23419-D192-4124-A230-881CA2A56A22}" srcOrd="1" destOrd="0" presId="urn:microsoft.com/office/officeart/2018/2/layout/IconVerticalSolidList"/>
    <dgm:cxn modelId="{8BE32832-03E5-4855-9074-9FB0C319F8FE}" type="presParOf" srcId="{4595CF11-416A-4357-95D8-A4BB9C0B08B4}" destId="{BEC5384B-1D11-4B4E-AA86-DB5BA3496139}" srcOrd="2" destOrd="0" presId="urn:microsoft.com/office/officeart/2018/2/layout/IconVerticalSolidList"/>
    <dgm:cxn modelId="{16F5DCB5-C239-4945-944D-A4D32B170E06}" type="presParOf" srcId="{4595CF11-416A-4357-95D8-A4BB9C0B08B4}" destId="{47E601AA-EAC0-4130-BE5A-4FD20E2EDC37}" srcOrd="3" destOrd="0" presId="urn:microsoft.com/office/officeart/2018/2/layout/IconVerticalSolidList"/>
    <dgm:cxn modelId="{49CFC407-7850-466B-A714-D1586C0421E2}" type="presParOf" srcId="{4595CF11-416A-4357-95D8-A4BB9C0B08B4}" destId="{167BF62A-C726-4735-B506-048F472B5A1F}" srcOrd="4" destOrd="0" presId="urn:microsoft.com/office/officeart/2018/2/layout/IconVerticalSolidList"/>
    <dgm:cxn modelId="{B8CC35CD-0693-408B-B3BD-E1CD426C6464}" type="presParOf" srcId="{BF1A11F4-E93B-4249-8504-D3CF1CA73D02}" destId="{D5B6B5E8-CA66-460C-B1CB-F7CB65DBF59D}" srcOrd="3" destOrd="0" presId="urn:microsoft.com/office/officeart/2018/2/layout/IconVerticalSolidList"/>
    <dgm:cxn modelId="{24F05F9F-8EA2-4E99-9BC8-F16EDB0F0399}" type="presParOf" srcId="{BF1A11F4-E93B-4249-8504-D3CF1CA73D02}" destId="{9CF895E6-A990-4021-991D-F3D35F3AABCF}" srcOrd="4" destOrd="0" presId="urn:microsoft.com/office/officeart/2018/2/layout/IconVerticalSolidList"/>
    <dgm:cxn modelId="{13CC9BEC-D008-4CE1-9897-03AA4A617D26}" type="presParOf" srcId="{9CF895E6-A990-4021-991D-F3D35F3AABCF}" destId="{1776F303-611A-45CA-8F83-E4F1BEE7D188}" srcOrd="0" destOrd="0" presId="urn:microsoft.com/office/officeart/2018/2/layout/IconVerticalSolidList"/>
    <dgm:cxn modelId="{954983D2-A8E4-49A2-A43F-C63D08CC2586}" type="presParOf" srcId="{9CF895E6-A990-4021-991D-F3D35F3AABCF}" destId="{5EADF20A-A893-412B-A0B2-D63768EB343B}" srcOrd="1" destOrd="0" presId="urn:microsoft.com/office/officeart/2018/2/layout/IconVerticalSolidList"/>
    <dgm:cxn modelId="{9CE8C2D5-5E55-491F-8718-80F6B7FEE794}" type="presParOf" srcId="{9CF895E6-A990-4021-991D-F3D35F3AABCF}" destId="{078F6622-6893-48A5-B5E4-7DA1DE71392E}" srcOrd="2" destOrd="0" presId="urn:microsoft.com/office/officeart/2018/2/layout/IconVerticalSolidList"/>
    <dgm:cxn modelId="{AC3E2DD3-8E7B-4574-82B9-80F87EF93964}" type="presParOf" srcId="{9CF895E6-A990-4021-991D-F3D35F3AABCF}" destId="{397EA7DB-DCC6-46AF-8120-657C0D246A7C}" srcOrd="3" destOrd="0" presId="urn:microsoft.com/office/officeart/2018/2/layout/IconVerticalSolidList"/>
    <dgm:cxn modelId="{E340F1AD-6E22-489E-ABA6-7980067A02B6}" type="presParOf" srcId="{9CF895E6-A990-4021-991D-F3D35F3AABCF}" destId="{A76FCFEA-1982-4FEF-B47D-B43732DFDA08}" srcOrd="4" destOrd="0" presId="urn:microsoft.com/office/officeart/2018/2/layout/IconVerticalSolidList"/>
    <dgm:cxn modelId="{48B85BE4-5DC1-4851-BEF7-A5B7BC21A947}" type="presParOf" srcId="{BF1A11F4-E93B-4249-8504-D3CF1CA73D02}" destId="{14998753-C68E-4381-9B9B-D620E230A5CD}" srcOrd="5" destOrd="0" presId="urn:microsoft.com/office/officeart/2018/2/layout/IconVerticalSolidList"/>
    <dgm:cxn modelId="{237D27D1-CF26-47B6-B8FC-48BA304132BA}" type="presParOf" srcId="{BF1A11F4-E93B-4249-8504-D3CF1CA73D02}" destId="{1A79D5FA-2732-4640-970E-D597F5B85A96}" srcOrd="6" destOrd="0" presId="urn:microsoft.com/office/officeart/2018/2/layout/IconVerticalSolidList"/>
    <dgm:cxn modelId="{112FCA55-3251-4E54-8224-70319A02BFD3}" type="presParOf" srcId="{1A79D5FA-2732-4640-970E-D597F5B85A96}" destId="{4F3984A0-0AAE-4879-AB78-F101D4E55492}" srcOrd="0" destOrd="0" presId="urn:microsoft.com/office/officeart/2018/2/layout/IconVerticalSolidList"/>
    <dgm:cxn modelId="{8C1F04C0-4497-40B4-8840-E98FF6F62DF5}" type="presParOf" srcId="{1A79D5FA-2732-4640-970E-D597F5B85A96}" destId="{B62DFDF1-39FB-4A1D-965D-E2B6265C1D7D}" srcOrd="1" destOrd="0" presId="urn:microsoft.com/office/officeart/2018/2/layout/IconVerticalSolidList"/>
    <dgm:cxn modelId="{9416A600-8388-4CC9-B6E6-7549B06429E1}" type="presParOf" srcId="{1A79D5FA-2732-4640-970E-D597F5B85A96}" destId="{4B5320CF-184D-4F4C-A90A-C35BBFC34CA1}" srcOrd="2" destOrd="0" presId="urn:microsoft.com/office/officeart/2018/2/layout/IconVerticalSolidList"/>
    <dgm:cxn modelId="{C0BA8A4F-28AD-443B-9731-3330C399D020}" type="presParOf" srcId="{1A79D5FA-2732-4640-970E-D597F5B85A96}" destId="{33331A61-CD36-40E4-BA68-268AFCA4BA91}" srcOrd="3" destOrd="0" presId="urn:microsoft.com/office/officeart/2018/2/layout/IconVerticalSolidList"/>
    <dgm:cxn modelId="{3A343FEA-C126-472A-9E35-2DD08FC22382}" type="presParOf" srcId="{1A79D5FA-2732-4640-970E-D597F5B85A96}" destId="{42EBA0BA-2F50-4A65-80D4-8097C13642D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FDF060-BFFC-4DE0-8696-15D0EBA0393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14D3E8-6D37-4154-9D77-02E7859E0833}">
      <dgm:prSet/>
      <dgm:spPr/>
      <dgm:t>
        <a:bodyPr/>
        <a:lstStyle/>
        <a:p>
          <a:r>
            <a:rPr lang="en-US" dirty="0"/>
            <a:t>Dataset used for sentiment analysis </a:t>
          </a:r>
        </a:p>
        <a:p>
          <a:r>
            <a:rPr lang="en-US" dirty="0"/>
            <a:t>Number of samples: 305</a:t>
          </a:r>
        </a:p>
      </dgm:t>
    </dgm:pt>
    <dgm:pt modelId="{D984A7D7-7D14-4D62-824C-D85C1DE4B7F6}" type="parTrans" cxnId="{7ADE06A0-9D18-4B92-9D3D-A767C8625299}">
      <dgm:prSet/>
      <dgm:spPr/>
      <dgm:t>
        <a:bodyPr/>
        <a:lstStyle/>
        <a:p>
          <a:endParaRPr lang="en-US"/>
        </a:p>
      </dgm:t>
    </dgm:pt>
    <dgm:pt modelId="{E45CC0EF-5669-4617-9DC5-231A3116AFDE}" type="sibTrans" cxnId="{7ADE06A0-9D18-4B92-9D3D-A767C8625299}">
      <dgm:prSet/>
      <dgm:spPr/>
      <dgm:t>
        <a:bodyPr/>
        <a:lstStyle/>
        <a:p>
          <a:endParaRPr lang="en-US"/>
        </a:p>
      </dgm:t>
    </dgm:pt>
    <dgm:pt modelId="{5BE6D067-6E5B-40AB-BBD5-804CCC348DB9}">
      <dgm:prSet/>
      <dgm:spPr/>
      <dgm:t>
        <a:bodyPr/>
        <a:lstStyle/>
        <a:p>
          <a:r>
            <a:rPr lang="en-US"/>
            <a:t>Features: review text, sentiment label</a:t>
          </a:r>
        </a:p>
      </dgm:t>
    </dgm:pt>
    <dgm:pt modelId="{9C89A16B-5F42-461F-8BCA-F826D2DB46A2}" type="parTrans" cxnId="{7C4E1C2E-AC1C-40E9-B8DA-9461446EA9AB}">
      <dgm:prSet/>
      <dgm:spPr/>
      <dgm:t>
        <a:bodyPr/>
        <a:lstStyle/>
        <a:p>
          <a:endParaRPr lang="en-US"/>
        </a:p>
      </dgm:t>
    </dgm:pt>
    <dgm:pt modelId="{9B7DA145-128B-4452-91E8-6D5B8F07D872}" type="sibTrans" cxnId="{7C4E1C2E-AC1C-40E9-B8DA-9461446EA9AB}">
      <dgm:prSet/>
      <dgm:spPr/>
      <dgm:t>
        <a:bodyPr/>
        <a:lstStyle/>
        <a:p>
          <a:endParaRPr lang="en-US"/>
        </a:p>
      </dgm:t>
    </dgm:pt>
    <dgm:pt modelId="{61F568C9-2EB0-4D47-B392-433E8E9D93BC}">
      <dgm:prSet/>
      <dgm:spPr/>
      <dgm:t>
        <a:bodyPr/>
        <a:lstStyle/>
        <a:p>
          <a:r>
            <a:rPr lang="en-US"/>
            <a:t>Sample review texts</a:t>
          </a:r>
        </a:p>
      </dgm:t>
    </dgm:pt>
    <dgm:pt modelId="{3663FAD5-F4F0-4EAE-ACC4-D8D36B3A3DFF}" type="parTrans" cxnId="{483887BA-A421-417B-91B1-045D0E864E3E}">
      <dgm:prSet/>
      <dgm:spPr/>
      <dgm:t>
        <a:bodyPr/>
        <a:lstStyle/>
        <a:p>
          <a:endParaRPr lang="en-US"/>
        </a:p>
      </dgm:t>
    </dgm:pt>
    <dgm:pt modelId="{0C8606BB-5529-4684-BDA1-C8DB5EA80961}" type="sibTrans" cxnId="{483887BA-A421-417B-91B1-045D0E864E3E}">
      <dgm:prSet/>
      <dgm:spPr/>
      <dgm:t>
        <a:bodyPr/>
        <a:lstStyle/>
        <a:p>
          <a:endParaRPr lang="en-US"/>
        </a:p>
      </dgm:t>
    </dgm:pt>
    <dgm:pt modelId="{9262E9A4-CC4A-4A4B-9455-5409553D1283}">
      <dgm:prSet/>
      <dgm:spPr/>
      <dgm:t>
        <a:bodyPr/>
        <a:lstStyle/>
        <a:p>
          <a:r>
            <a:rPr lang="en-US"/>
            <a:t>"Great product! Highly recommended."</a:t>
          </a:r>
        </a:p>
      </dgm:t>
    </dgm:pt>
    <dgm:pt modelId="{A8BB8200-4B02-4B67-A92F-B80D1A5BCB14}" type="parTrans" cxnId="{FFC51C10-80E7-415F-84DB-ABFD6C6F9ECA}">
      <dgm:prSet/>
      <dgm:spPr/>
      <dgm:t>
        <a:bodyPr/>
        <a:lstStyle/>
        <a:p>
          <a:endParaRPr lang="en-US"/>
        </a:p>
      </dgm:t>
    </dgm:pt>
    <dgm:pt modelId="{CB365B94-AF74-4B0B-A97E-00DD23AB2F2E}" type="sibTrans" cxnId="{FFC51C10-80E7-415F-84DB-ABFD6C6F9ECA}">
      <dgm:prSet/>
      <dgm:spPr/>
      <dgm:t>
        <a:bodyPr/>
        <a:lstStyle/>
        <a:p>
          <a:endParaRPr lang="en-US"/>
        </a:p>
      </dgm:t>
    </dgm:pt>
    <dgm:pt modelId="{BA59F5AE-957A-4DC3-B14A-9072417EFA75}">
      <dgm:prSet/>
      <dgm:spPr/>
      <dgm:t>
        <a:bodyPr/>
        <a:lstStyle/>
        <a:p>
          <a:r>
            <a:rPr lang="en-US"/>
            <a:t>"Disappointed with the quality. Will not purchase again."</a:t>
          </a:r>
        </a:p>
      </dgm:t>
    </dgm:pt>
    <dgm:pt modelId="{6B3D7495-4AAE-4224-9450-5C3A58429278}" type="parTrans" cxnId="{ED7756ED-72CF-4DAB-A2BD-72DDC57A2D98}">
      <dgm:prSet/>
      <dgm:spPr/>
      <dgm:t>
        <a:bodyPr/>
        <a:lstStyle/>
        <a:p>
          <a:endParaRPr lang="en-US"/>
        </a:p>
      </dgm:t>
    </dgm:pt>
    <dgm:pt modelId="{32EA61D1-0125-40B5-8F8D-A738CA361084}" type="sibTrans" cxnId="{ED7756ED-72CF-4DAB-A2BD-72DDC57A2D98}">
      <dgm:prSet/>
      <dgm:spPr/>
      <dgm:t>
        <a:bodyPr/>
        <a:lstStyle/>
        <a:p>
          <a:endParaRPr lang="en-US"/>
        </a:p>
      </dgm:t>
    </dgm:pt>
    <dgm:pt modelId="{43331A45-8505-4847-8A39-5CDBD9869281}" type="pres">
      <dgm:prSet presAssocID="{80FDF060-BFFC-4DE0-8696-15D0EBA0393F}" presName="linear" presStyleCnt="0">
        <dgm:presLayoutVars>
          <dgm:animLvl val="lvl"/>
          <dgm:resizeHandles val="exact"/>
        </dgm:presLayoutVars>
      </dgm:prSet>
      <dgm:spPr/>
    </dgm:pt>
    <dgm:pt modelId="{A527CC35-1643-43FE-949B-2FE596A899C2}" type="pres">
      <dgm:prSet presAssocID="{F814D3E8-6D37-4154-9D77-02E7859E083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C0E5946-1C04-4EC0-90E6-E79AFE3A86EF}" type="pres">
      <dgm:prSet presAssocID="{E45CC0EF-5669-4617-9DC5-231A3116AFDE}" presName="spacer" presStyleCnt="0"/>
      <dgm:spPr/>
    </dgm:pt>
    <dgm:pt modelId="{C9FED757-8A27-4BDA-81F5-E6EE8850D5AA}" type="pres">
      <dgm:prSet presAssocID="{5BE6D067-6E5B-40AB-BBD5-804CCC348DB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19872F4-6FAA-46A5-BA7A-0A7F90E75B66}" type="pres">
      <dgm:prSet presAssocID="{5BE6D067-6E5B-40AB-BBD5-804CCC348DB9}" presName="childText" presStyleLbl="revTx" presStyleIdx="0" presStyleCnt="1">
        <dgm:presLayoutVars>
          <dgm:bulletEnabled val="1"/>
        </dgm:presLayoutVars>
      </dgm:prSet>
      <dgm:spPr/>
    </dgm:pt>
    <dgm:pt modelId="{B58E2776-5C48-417B-A140-82F7FD402687}" type="pres">
      <dgm:prSet presAssocID="{9262E9A4-CC4A-4A4B-9455-5409553D128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A2B07DD-22F3-4907-8CDF-06929884C75E}" type="pres">
      <dgm:prSet presAssocID="{CB365B94-AF74-4B0B-A97E-00DD23AB2F2E}" presName="spacer" presStyleCnt="0"/>
      <dgm:spPr/>
    </dgm:pt>
    <dgm:pt modelId="{C635090E-2307-4C63-93AE-712C0CABA252}" type="pres">
      <dgm:prSet presAssocID="{BA59F5AE-957A-4DC3-B14A-9072417EFA7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FC51C10-80E7-415F-84DB-ABFD6C6F9ECA}" srcId="{80FDF060-BFFC-4DE0-8696-15D0EBA0393F}" destId="{9262E9A4-CC4A-4A4B-9455-5409553D1283}" srcOrd="2" destOrd="0" parTransId="{A8BB8200-4B02-4B67-A92F-B80D1A5BCB14}" sibTransId="{CB365B94-AF74-4B0B-A97E-00DD23AB2F2E}"/>
    <dgm:cxn modelId="{7C4E1C2E-AC1C-40E9-B8DA-9461446EA9AB}" srcId="{80FDF060-BFFC-4DE0-8696-15D0EBA0393F}" destId="{5BE6D067-6E5B-40AB-BBD5-804CCC348DB9}" srcOrd="1" destOrd="0" parTransId="{9C89A16B-5F42-461F-8BCA-F826D2DB46A2}" sibTransId="{9B7DA145-128B-4452-91E8-6D5B8F07D872}"/>
    <dgm:cxn modelId="{35E80A62-18BE-4B73-8C48-635E800352D0}" type="presOf" srcId="{9262E9A4-CC4A-4A4B-9455-5409553D1283}" destId="{B58E2776-5C48-417B-A140-82F7FD402687}" srcOrd="0" destOrd="0" presId="urn:microsoft.com/office/officeart/2005/8/layout/vList2"/>
    <dgm:cxn modelId="{FB2C1158-126B-47A3-964F-C5FF589D962E}" type="presOf" srcId="{BA59F5AE-957A-4DC3-B14A-9072417EFA75}" destId="{C635090E-2307-4C63-93AE-712C0CABA252}" srcOrd="0" destOrd="0" presId="urn:microsoft.com/office/officeart/2005/8/layout/vList2"/>
    <dgm:cxn modelId="{B93C8889-075A-4327-91F1-2CA7839CFBB4}" type="presOf" srcId="{5BE6D067-6E5B-40AB-BBD5-804CCC348DB9}" destId="{C9FED757-8A27-4BDA-81F5-E6EE8850D5AA}" srcOrd="0" destOrd="0" presId="urn:microsoft.com/office/officeart/2005/8/layout/vList2"/>
    <dgm:cxn modelId="{91AB779B-EBED-43BE-9553-58F7B891928A}" type="presOf" srcId="{61F568C9-2EB0-4D47-B392-433E8E9D93BC}" destId="{619872F4-6FAA-46A5-BA7A-0A7F90E75B66}" srcOrd="0" destOrd="0" presId="urn:microsoft.com/office/officeart/2005/8/layout/vList2"/>
    <dgm:cxn modelId="{7ADE06A0-9D18-4B92-9D3D-A767C8625299}" srcId="{80FDF060-BFFC-4DE0-8696-15D0EBA0393F}" destId="{F814D3E8-6D37-4154-9D77-02E7859E0833}" srcOrd="0" destOrd="0" parTransId="{D984A7D7-7D14-4D62-824C-D85C1DE4B7F6}" sibTransId="{E45CC0EF-5669-4617-9DC5-231A3116AFDE}"/>
    <dgm:cxn modelId="{483887BA-A421-417B-91B1-045D0E864E3E}" srcId="{5BE6D067-6E5B-40AB-BBD5-804CCC348DB9}" destId="{61F568C9-2EB0-4D47-B392-433E8E9D93BC}" srcOrd="0" destOrd="0" parTransId="{3663FAD5-F4F0-4EAE-ACC4-D8D36B3A3DFF}" sibTransId="{0C8606BB-5529-4684-BDA1-C8DB5EA80961}"/>
    <dgm:cxn modelId="{3CDBE1C2-27C7-42A3-900F-722BA8647544}" type="presOf" srcId="{80FDF060-BFFC-4DE0-8696-15D0EBA0393F}" destId="{43331A45-8505-4847-8A39-5CDBD9869281}" srcOrd="0" destOrd="0" presId="urn:microsoft.com/office/officeart/2005/8/layout/vList2"/>
    <dgm:cxn modelId="{3E7267DD-207E-4EF6-881B-A9E3CD9BF691}" type="presOf" srcId="{F814D3E8-6D37-4154-9D77-02E7859E0833}" destId="{A527CC35-1643-43FE-949B-2FE596A899C2}" srcOrd="0" destOrd="0" presId="urn:microsoft.com/office/officeart/2005/8/layout/vList2"/>
    <dgm:cxn modelId="{ED7756ED-72CF-4DAB-A2BD-72DDC57A2D98}" srcId="{80FDF060-BFFC-4DE0-8696-15D0EBA0393F}" destId="{BA59F5AE-957A-4DC3-B14A-9072417EFA75}" srcOrd="3" destOrd="0" parTransId="{6B3D7495-4AAE-4224-9450-5C3A58429278}" sibTransId="{32EA61D1-0125-40B5-8F8D-A738CA361084}"/>
    <dgm:cxn modelId="{B0F9C79B-FF7A-4A97-8520-4540557AD34C}" type="presParOf" srcId="{43331A45-8505-4847-8A39-5CDBD9869281}" destId="{A527CC35-1643-43FE-949B-2FE596A899C2}" srcOrd="0" destOrd="0" presId="urn:microsoft.com/office/officeart/2005/8/layout/vList2"/>
    <dgm:cxn modelId="{BC8C0D99-B73D-4128-A77D-66E80C4B1886}" type="presParOf" srcId="{43331A45-8505-4847-8A39-5CDBD9869281}" destId="{3C0E5946-1C04-4EC0-90E6-E79AFE3A86EF}" srcOrd="1" destOrd="0" presId="urn:microsoft.com/office/officeart/2005/8/layout/vList2"/>
    <dgm:cxn modelId="{155F89B6-32ED-4A53-8C06-D26791770053}" type="presParOf" srcId="{43331A45-8505-4847-8A39-5CDBD9869281}" destId="{C9FED757-8A27-4BDA-81F5-E6EE8850D5AA}" srcOrd="2" destOrd="0" presId="urn:microsoft.com/office/officeart/2005/8/layout/vList2"/>
    <dgm:cxn modelId="{F038AB0D-6037-4D89-B1AB-0ED2E6AC5195}" type="presParOf" srcId="{43331A45-8505-4847-8A39-5CDBD9869281}" destId="{619872F4-6FAA-46A5-BA7A-0A7F90E75B66}" srcOrd="3" destOrd="0" presId="urn:microsoft.com/office/officeart/2005/8/layout/vList2"/>
    <dgm:cxn modelId="{BC3F9BF4-DB0E-4E60-8315-CDD716F090F3}" type="presParOf" srcId="{43331A45-8505-4847-8A39-5CDBD9869281}" destId="{B58E2776-5C48-417B-A140-82F7FD402687}" srcOrd="4" destOrd="0" presId="urn:microsoft.com/office/officeart/2005/8/layout/vList2"/>
    <dgm:cxn modelId="{B4BDA15E-74D8-4DFA-9D3B-422A6541712D}" type="presParOf" srcId="{43331A45-8505-4847-8A39-5CDBD9869281}" destId="{4A2B07DD-22F3-4907-8CDF-06929884C75E}" srcOrd="5" destOrd="0" presId="urn:microsoft.com/office/officeart/2005/8/layout/vList2"/>
    <dgm:cxn modelId="{FB95D116-0BC8-4B71-9C77-7E8B027EB7D0}" type="presParOf" srcId="{43331A45-8505-4847-8A39-5CDBD9869281}" destId="{C635090E-2307-4C63-93AE-712C0CABA25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565032-11F8-4F3C-BDC6-B4ED34822BAF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21C77FB-6346-44B0-AA30-08E4EA98AF6B}">
      <dgm:prSet/>
      <dgm:spPr/>
      <dgm:t>
        <a:bodyPr/>
        <a:lstStyle/>
        <a:p>
          <a:r>
            <a:rPr lang="en-US"/>
            <a:t>Tokenization: Split text into words or tokens</a:t>
          </a:r>
        </a:p>
      </dgm:t>
    </dgm:pt>
    <dgm:pt modelId="{16F5913C-B718-4AF4-9957-763C433E8EE2}" type="parTrans" cxnId="{AF163F6F-0105-440C-BD8D-414870EF7D30}">
      <dgm:prSet/>
      <dgm:spPr/>
      <dgm:t>
        <a:bodyPr/>
        <a:lstStyle/>
        <a:p>
          <a:endParaRPr lang="en-US"/>
        </a:p>
      </dgm:t>
    </dgm:pt>
    <dgm:pt modelId="{0C4212F8-3F1E-49E6-A4DC-902B7AF1690F}" type="sibTrans" cxnId="{AF163F6F-0105-440C-BD8D-414870EF7D30}">
      <dgm:prSet/>
      <dgm:spPr/>
      <dgm:t>
        <a:bodyPr/>
        <a:lstStyle/>
        <a:p>
          <a:endParaRPr lang="en-US"/>
        </a:p>
      </dgm:t>
    </dgm:pt>
    <dgm:pt modelId="{2419217A-7643-4830-BAAB-40116D73865C}">
      <dgm:prSet/>
      <dgm:spPr/>
      <dgm:t>
        <a:bodyPr/>
        <a:lstStyle/>
        <a:p>
          <a:r>
            <a:rPr lang="en-US"/>
            <a:t>Stop word removal: Remove common words like "and", "the"</a:t>
          </a:r>
        </a:p>
      </dgm:t>
    </dgm:pt>
    <dgm:pt modelId="{3F837A12-BAA1-4443-989F-4E706499E728}" type="parTrans" cxnId="{2E3C1C64-24BE-4091-A87C-B852431033EC}">
      <dgm:prSet/>
      <dgm:spPr/>
      <dgm:t>
        <a:bodyPr/>
        <a:lstStyle/>
        <a:p>
          <a:endParaRPr lang="en-US"/>
        </a:p>
      </dgm:t>
    </dgm:pt>
    <dgm:pt modelId="{600CE6A4-DA54-445D-B507-3CE207980157}" type="sibTrans" cxnId="{2E3C1C64-24BE-4091-A87C-B852431033EC}">
      <dgm:prSet/>
      <dgm:spPr/>
      <dgm:t>
        <a:bodyPr/>
        <a:lstStyle/>
        <a:p>
          <a:endParaRPr lang="en-US"/>
        </a:p>
      </dgm:t>
    </dgm:pt>
    <dgm:pt modelId="{DF7BB0D7-C6B5-4E41-9124-E53B54161F26}">
      <dgm:prSet/>
      <dgm:spPr/>
      <dgm:t>
        <a:bodyPr/>
        <a:lstStyle/>
        <a:p>
          <a:r>
            <a:rPr lang="en-US"/>
            <a:t>Stemming and Lemmatization: Reduce words to their base form</a:t>
          </a:r>
        </a:p>
      </dgm:t>
    </dgm:pt>
    <dgm:pt modelId="{78B77C7D-C08B-4A46-A252-C9D3CA2F884A}" type="parTrans" cxnId="{8C292F71-ABC5-4F71-BA1C-A56EE1134109}">
      <dgm:prSet/>
      <dgm:spPr/>
      <dgm:t>
        <a:bodyPr/>
        <a:lstStyle/>
        <a:p>
          <a:endParaRPr lang="en-US"/>
        </a:p>
      </dgm:t>
    </dgm:pt>
    <dgm:pt modelId="{8F50D8A7-9F53-4AD7-B0F4-BCEDBF98C6E1}" type="sibTrans" cxnId="{8C292F71-ABC5-4F71-BA1C-A56EE1134109}">
      <dgm:prSet/>
      <dgm:spPr/>
      <dgm:t>
        <a:bodyPr/>
        <a:lstStyle/>
        <a:p>
          <a:endParaRPr lang="en-US"/>
        </a:p>
      </dgm:t>
    </dgm:pt>
    <dgm:pt modelId="{AC31D2CC-F1F5-4EF5-8CE7-B04B323C0F6F}">
      <dgm:prSet/>
      <dgm:spPr/>
      <dgm:t>
        <a:bodyPr/>
        <a:lstStyle/>
        <a:p>
          <a:r>
            <a:rPr lang="en-US"/>
            <a:t>Example of preprocessed text</a:t>
          </a:r>
        </a:p>
      </dgm:t>
    </dgm:pt>
    <dgm:pt modelId="{0A4AEE7D-AA7C-4B6B-A9A4-57A230576B26}" type="parTrans" cxnId="{E34AC98F-14EF-4238-832E-8C01831FC799}">
      <dgm:prSet/>
      <dgm:spPr/>
      <dgm:t>
        <a:bodyPr/>
        <a:lstStyle/>
        <a:p>
          <a:endParaRPr lang="en-US"/>
        </a:p>
      </dgm:t>
    </dgm:pt>
    <dgm:pt modelId="{20CA979E-4CC0-43D3-B1A7-9B4CBAC3E6A6}" type="sibTrans" cxnId="{E34AC98F-14EF-4238-832E-8C01831FC799}">
      <dgm:prSet/>
      <dgm:spPr/>
      <dgm:t>
        <a:bodyPr/>
        <a:lstStyle/>
        <a:p>
          <a:endParaRPr lang="en-US"/>
        </a:p>
      </dgm:t>
    </dgm:pt>
    <dgm:pt modelId="{9D82025A-CEBC-488C-A378-2FE3BBCF8E2D}">
      <dgm:prSet/>
      <dgm:spPr/>
      <dgm:t>
        <a:bodyPr/>
        <a:lstStyle/>
        <a:p>
          <a:r>
            <a:rPr lang="en-US"/>
            <a:t>Original: "I loved this product."</a:t>
          </a:r>
        </a:p>
      </dgm:t>
    </dgm:pt>
    <dgm:pt modelId="{60E5D57E-E63B-4550-BBF1-2C9CE16E2B03}" type="parTrans" cxnId="{AE568429-8922-48BD-A0B7-1B24C5853DDA}">
      <dgm:prSet/>
      <dgm:spPr/>
      <dgm:t>
        <a:bodyPr/>
        <a:lstStyle/>
        <a:p>
          <a:endParaRPr lang="en-US"/>
        </a:p>
      </dgm:t>
    </dgm:pt>
    <dgm:pt modelId="{3167728A-4AB6-4FDF-9E53-347778498C28}" type="sibTrans" cxnId="{AE568429-8922-48BD-A0B7-1B24C5853DDA}">
      <dgm:prSet/>
      <dgm:spPr/>
      <dgm:t>
        <a:bodyPr/>
        <a:lstStyle/>
        <a:p>
          <a:endParaRPr lang="en-US"/>
        </a:p>
      </dgm:t>
    </dgm:pt>
    <dgm:pt modelId="{E01CFDE8-3EED-432F-BCE3-F300AB9D6796}">
      <dgm:prSet/>
      <dgm:spPr/>
      <dgm:t>
        <a:bodyPr/>
        <a:lstStyle/>
        <a:p>
          <a:r>
            <a:rPr lang="en-US"/>
            <a:t>Preprocessed: "love product"</a:t>
          </a:r>
        </a:p>
      </dgm:t>
    </dgm:pt>
    <dgm:pt modelId="{AD57C155-6102-4DD3-9EB1-71E029238A6D}" type="parTrans" cxnId="{A5BE7E28-78EB-484F-9797-A754755B854A}">
      <dgm:prSet/>
      <dgm:spPr/>
      <dgm:t>
        <a:bodyPr/>
        <a:lstStyle/>
        <a:p>
          <a:endParaRPr lang="en-US"/>
        </a:p>
      </dgm:t>
    </dgm:pt>
    <dgm:pt modelId="{32E6FBFB-FE60-4803-B773-5D0F00854602}" type="sibTrans" cxnId="{A5BE7E28-78EB-484F-9797-A754755B854A}">
      <dgm:prSet/>
      <dgm:spPr/>
      <dgm:t>
        <a:bodyPr/>
        <a:lstStyle/>
        <a:p>
          <a:endParaRPr lang="en-US"/>
        </a:p>
      </dgm:t>
    </dgm:pt>
    <dgm:pt modelId="{A8C9B34E-0818-40B5-ACEE-EBE087D3B43C}" type="pres">
      <dgm:prSet presAssocID="{DD565032-11F8-4F3C-BDC6-B4ED34822BAF}" presName="cycle" presStyleCnt="0">
        <dgm:presLayoutVars>
          <dgm:dir/>
          <dgm:resizeHandles val="exact"/>
        </dgm:presLayoutVars>
      </dgm:prSet>
      <dgm:spPr/>
    </dgm:pt>
    <dgm:pt modelId="{675636DA-BF40-4332-89F9-A7682A03D180}" type="pres">
      <dgm:prSet presAssocID="{E21C77FB-6346-44B0-AA30-08E4EA98AF6B}" presName="node" presStyleLbl="node1" presStyleIdx="0" presStyleCnt="5">
        <dgm:presLayoutVars>
          <dgm:bulletEnabled val="1"/>
        </dgm:presLayoutVars>
      </dgm:prSet>
      <dgm:spPr/>
    </dgm:pt>
    <dgm:pt modelId="{364C58AD-CB77-4C40-92FB-C404C2B632EA}" type="pres">
      <dgm:prSet presAssocID="{E21C77FB-6346-44B0-AA30-08E4EA98AF6B}" presName="spNode" presStyleCnt="0"/>
      <dgm:spPr/>
    </dgm:pt>
    <dgm:pt modelId="{90416336-A839-4331-AFA9-89F8075E4B01}" type="pres">
      <dgm:prSet presAssocID="{0C4212F8-3F1E-49E6-A4DC-902B7AF1690F}" presName="sibTrans" presStyleLbl="sibTrans1D1" presStyleIdx="0" presStyleCnt="5"/>
      <dgm:spPr/>
    </dgm:pt>
    <dgm:pt modelId="{86F24DAB-5E16-4CFF-9FDC-EACC0AF5DDDE}" type="pres">
      <dgm:prSet presAssocID="{2419217A-7643-4830-BAAB-40116D73865C}" presName="node" presStyleLbl="node1" presStyleIdx="1" presStyleCnt="5">
        <dgm:presLayoutVars>
          <dgm:bulletEnabled val="1"/>
        </dgm:presLayoutVars>
      </dgm:prSet>
      <dgm:spPr/>
    </dgm:pt>
    <dgm:pt modelId="{B1E1043C-87F7-457D-B721-C154B5A8D47B}" type="pres">
      <dgm:prSet presAssocID="{2419217A-7643-4830-BAAB-40116D73865C}" presName="spNode" presStyleCnt="0"/>
      <dgm:spPr/>
    </dgm:pt>
    <dgm:pt modelId="{00F2D19E-715B-4064-9CDC-E47919F6DB5B}" type="pres">
      <dgm:prSet presAssocID="{600CE6A4-DA54-445D-B507-3CE207980157}" presName="sibTrans" presStyleLbl="sibTrans1D1" presStyleIdx="1" presStyleCnt="5"/>
      <dgm:spPr/>
    </dgm:pt>
    <dgm:pt modelId="{0CE360A6-F6A7-47F1-A5D0-539930394BA1}" type="pres">
      <dgm:prSet presAssocID="{DF7BB0D7-C6B5-4E41-9124-E53B54161F26}" presName="node" presStyleLbl="node1" presStyleIdx="2" presStyleCnt="5">
        <dgm:presLayoutVars>
          <dgm:bulletEnabled val="1"/>
        </dgm:presLayoutVars>
      </dgm:prSet>
      <dgm:spPr/>
    </dgm:pt>
    <dgm:pt modelId="{532BD984-22E3-4B22-8DD5-FCDA47DF0F0B}" type="pres">
      <dgm:prSet presAssocID="{DF7BB0D7-C6B5-4E41-9124-E53B54161F26}" presName="spNode" presStyleCnt="0"/>
      <dgm:spPr/>
    </dgm:pt>
    <dgm:pt modelId="{C1C1D94A-5779-4341-A3B6-EA3898456A5C}" type="pres">
      <dgm:prSet presAssocID="{8F50D8A7-9F53-4AD7-B0F4-BCEDBF98C6E1}" presName="sibTrans" presStyleLbl="sibTrans1D1" presStyleIdx="2" presStyleCnt="5"/>
      <dgm:spPr/>
    </dgm:pt>
    <dgm:pt modelId="{7439E55D-F3A4-4840-947E-570B47308BD9}" type="pres">
      <dgm:prSet presAssocID="{9D82025A-CEBC-488C-A378-2FE3BBCF8E2D}" presName="node" presStyleLbl="node1" presStyleIdx="3" presStyleCnt="5">
        <dgm:presLayoutVars>
          <dgm:bulletEnabled val="1"/>
        </dgm:presLayoutVars>
      </dgm:prSet>
      <dgm:spPr/>
    </dgm:pt>
    <dgm:pt modelId="{573FF324-C38B-4407-8800-BF1B8D11DFCA}" type="pres">
      <dgm:prSet presAssocID="{9D82025A-CEBC-488C-A378-2FE3BBCF8E2D}" presName="spNode" presStyleCnt="0"/>
      <dgm:spPr/>
    </dgm:pt>
    <dgm:pt modelId="{101295A3-8715-47C2-9FA5-30EE6303A25F}" type="pres">
      <dgm:prSet presAssocID="{3167728A-4AB6-4FDF-9E53-347778498C28}" presName="sibTrans" presStyleLbl="sibTrans1D1" presStyleIdx="3" presStyleCnt="5"/>
      <dgm:spPr/>
    </dgm:pt>
    <dgm:pt modelId="{68EE3DA7-7A02-47C0-8138-25DEFC8EACFB}" type="pres">
      <dgm:prSet presAssocID="{E01CFDE8-3EED-432F-BCE3-F300AB9D6796}" presName="node" presStyleLbl="node1" presStyleIdx="4" presStyleCnt="5">
        <dgm:presLayoutVars>
          <dgm:bulletEnabled val="1"/>
        </dgm:presLayoutVars>
      </dgm:prSet>
      <dgm:spPr/>
    </dgm:pt>
    <dgm:pt modelId="{46EE8EDA-AA3D-4D5C-9C7C-943CA45F666A}" type="pres">
      <dgm:prSet presAssocID="{E01CFDE8-3EED-432F-BCE3-F300AB9D6796}" presName="spNode" presStyleCnt="0"/>
      <dgm:spPr/>
    </dgm:pt>
    <dgm:pt modelId="{749E5572-E24B-43FB-B49B-7DA6196CB33B}" type="pres">
      <dgm:prSet presAssocID="{32E6FBFB-FE60-4803-B773-5D0F00854602}" presName="sibTrans" presStyleLbl="sibTrans1D1" presStyleIdx="4" presStyleCnt="5"/>
      <dgm:spPr/>
    </dgm:pt>
  </dgm:ptLst>
  <dgm:cxnLst>
    <dgm:cxn modelId="{B9516717-38F7-4FFB-8209-520ADBDAB59C}" type="presOf" srcId="{600CE6A4-DA54-445D-B507-3CE207980157}" destId="{00F2D19E-715B-4064-9CDC-E47919F6DB5B}" srcOrd="0" destOrd="0" presId="urn:microsoft.com/office/officeart/2005/8/layout/cycle6"/>
    <dgm:cxn modelId="{A5BE7E28-78EB-484F-9797-A754755B854A}" srcId="{DD565032-11F8-4F3C-BDC6-B4ED34822BAF}" destId="{E01CFDE8-3EED-432F-BCE3-F300AB9D6796}" srcOrd="4" destOrd="0" parTransId="{AD57C155-6102-4DD3-9EB1-71E029238A6D}" sibTransId="{32E6FBFB-FE60-4803-B773-5D0F00854602}"/>
    <dgm:cxn modelId="{DCAB9028-3E79-4881-9A2F-F9322FE31A35}" type="presOf" srcId="{0C4212F8-3F1E-49E6-A4DC-902B7AF1690F}" destId="{90416336-A839-4331-AFA9-89F8075E4B01}" srcOrd="0" destOrd="0" presId="urn:microsoft.com/office/officeart/2005/8/layout/cycle6"/>
    <dgm:cxn modelId="{AE568429-8922-48BD-A0B7-1B24C5853DDA}" srcId="{DD565032-11F8-4F3C-BDC6-B4ED34822BAF}" destId="{9D82025A-CEBC-488C-A378-2FE3BBCF8E2D}" srcOrd="3" destOrd="0" parTransId="{60E5D57E-E63B-4550-BBF1-2C9CE16E2B03}" sibTransId="{3167728A-4AB6-4FDF-9E53-347778498C28}"/>
    <dgm:cxn modelId="{8C7DF02E-5E7E-4312-8C7C-FD56AC714D2E}" type="presOf" srcId="{DF7BB0D7-C6B5-4E41-9124-E53B54161F26}" destId="{0CE360A6-F6A7-47F1-A5D0-539930394BA1}" srcOrd="0" destOrd="0" presId="urn:microsoft.com/office/officeart/2005/8/layout/cycle6"/>
    <dgm:cxn modelId="{17578E37-B3A2-4311-96C0-E91FE0534A14}" type="presOf" srcId="{AC31D2CC-F1F5-4EF5-8CE7-B04B323C0F6F}" destId="{0CE360A6-F6A7-47F1-A5D0-539930394BA1}" srcOrd="0" destOrd="1" presId="urn:microsoft.com/office/officeart/2005/8/layout/cycle6"/>
    <dgm:cxn modelId="{378CF23C-0A17-49C8-9880-B06E4D79E328}" type="presOf" srcId="{9D82025A-CEBC-488C-A378-2FE3BBCF8E2D}" destId="{7439E55D-F3A4-4840-947E-570B47308BD9}" srcOrd="0" destOrd="0" presId="urn:microsoft.com/office/officeart/2005/8/layout/cycle6"/>
    <dgm:cxn modelId="{2E3C1C64-24BE-4091-A87C-B852431033EC}" srcId="{DD565032-11F8-4F3C-BDC6-B4ED34822BAF}" destId="{2419217A-7643-4830-BAAB-40116D73865C}" srcOrd="1" destOrd="0" parTransId="{3F837A12-BAA1-4443-989F-4E706499E728}" sibTransId="{600CE6A4-DA54-445D-B507-3CE207980157}"/>
    <dgm:cxn modelId="{AF163F6F-0105-440C-BD8D-414870EF7D30}" srcId="{DD565032-11F8-4F3C-BDC6-B4ED34822BAF}" destId="{E21C77FB-6346-44B0-AA30-08E4EA98AF6B}" srcOrd="0" destOrd="0" parTransId="{16F5913C-B718-4AF4-9957-763C433E8EE2}" sibTransId="{0C4212F8-3F1E-49E6-A4DC-902B7AF1690F}"/>
    <dgm:cxn modelId="{8C292F71-ABC5-4F71-BA1C-A56EE1134109}" srcId="{DD565032-11F8-4F3C-BDC6-B4ED34822BAF}" destId="{DF7BB0D7-C6B5-4E41-9124-E53B54161F26}" srcOrd="2" destOrd="0" parTransId="{78B77C7D-C08B-4A46-A252-C9D3CA2F884A}" sibTransId="{8F50D8A7-9F53-4AD7-B0F4-BCEDBF98C6E1}"/>
    <dgm:cxn modelId="{A2D7DF7E-9995-4365-8310-BF33B61ACAA9}" type="presOf" srcId="{3167728A-4AB6-4FDF-9E53-347778498C28}" destId="{101295A3-8715-47C2-9FA5-30EE6303A25F}" srcOrd="0" destOrd="0" presId="urn:microsoft.com/office/officeart/2005/8/layout/cycle6"/>
    <dgm:cxn modelId="{98739488-5068-4BC0-AD6B-ED9864841464}" type="presOf" srcId="{2419217A-7643-4830-BAAB-40116D73865C}" destId="{86F24DAB-5E16-4CFF-9FDC-EACC0AF5DDDE}" srcOrd="0" destOrd="0" presId="urn:microsoft.com/office/officeart/2005/8/layout/cycle6"/>
    <dgm:cxn modelId="{2FC7C98C-4A61-44C2-8774-40F7DE5CBEB0}" type="presOf" srcId="{E01CFDE8-3EED-432F-BCE3-F300AB9D6796}" destId="{68EE3DA7-7A02-47C0-8138-25DEFC8EACFB}" srcOrd="0" destOrd="0" presId="urn:microsoft.com/office/officeart/2005/8/layout/cycle6"/>
    <dgm:cxn modelId="{E34AC98F-14EF-4238-832E-8C01831FC799}" srcId="{DF7BB0D7-C6B5-4E41-9124-E53B54161F26}" destId="{AC31D2CC-F1F5-4EF5-8CE7-B04B323C0F6F}" srcOrd="0" destOrd="0" parTransId="{0A4AEE7D-AA7C-4B6B-A9A4-57A230576B26}" sibTransId="{20CA979E-4CC0-43D3-B1A7-9B4CBAC3E6A6}"/>
    <dgm:cxn modelId="{85B4BBBA-83A9-4B18-82A6-5110A951CCBC}" type="presOf" srcId="{8F50D8A7-9F53-4AD7-B0F4-BCEDBF98C6E1}" destId="{C1C1D94A-5779-4341-A3B6-EA3898456A5C}" srcOrd="0" destOrd="0" presId="urn:microsoft.com/office/officeart/2005/8/layout/cycle6"/>
    <dgm:cxn modelId="{C2D3A1C0-8348-483D-925E-405934092640}" type="presOf" srcId="{E21C77FB-6346-44B0-AA30-08E4EA98AF6B}" destId="{675636DA-BF40-4332-89F9-A7682A03D180}" srcOrd="0" destOrd="0" presId="urn:microsoft.com/office/officeart/2005/8/layout/cycle6"/>
    <dgm:cxn modelId="{A87529CE-8AFB-49B8-B930-4B371FC807C3}" type="presOf" srcId="{DD565032-11F8-4F3C-BDC6-B4ED34822BAF}" destId="{A8C9B34E-0818-40B5-ACEE-EBE087D3B43C}" srcOrd="0" destOrd="0" presId="urn:microsoft.com/office/officeart/2005/8/layout/cycle6"/>
    <dgm:cxn modelId="{79E268E8-5CF8-4EE6-A74C-6F63156FA0D6}" type="presOf" srcId="{32E6FBFB-FE60-4803-B773-5D0F00854602}" destId="{749E5572-E24B-43FB-B49B-7DA6196CB33B}" srcOrd="0" destOrd="0" presId="urn:microsoft.com/office/officeart/2005/8/layout/cycle6"/>
    <dgm:cxn modelId="{C7790E07-2459-4325-8C57-0E3BD278F24E}" type="presParOf" srcId="{A8C9B34E-0818-40B5-ACEE-EBE087D3B43C}" destId="{675636DA-BF40-4332-89F9-A7682A03D180}" srcOrd="0" destOrd="0" presId="urn:microsoft.com/office/officeart/2005/8/layout/cycle6"/>
    <dgm:cxn modelId="{959FEBC2-D6A6-498B-AADE-8757F1B1BD09}" type="presParOf" srcId="{A8C9B34E-0818-40B5-ACEE-EBE087D3B43C}" destId="{364C58AD-CB77-4C40-92FB-C404C2B632EA}" srcOrd="1" destOrd="0" presId="urn:microsoft.com/office/officeart/2005/8/layout/cycle6"/>
    <dgm:cxn modelId="{B0486C00-E3FF-4F5F-9912-2982F9D8A800}" type="presParOf" srcId="{A8C9B34E-0818-40B5-ACEE-EBE087D3B43C}" destId="{90416336-A839-4331-AFA9-89F8075E4B01}" srcOrd="2" destOrd="0" presId="urn:microsoft.com/office/officeart/2005/8/layout/cycle6"/>
    <dgm:cxn modelId="{6D218A27-23CC-4420-B190-5B3FECBC1AE3}" type="presParOf" srcId="{A8C9B34E-0818-40B5-ACEE-EBE087D3B43C}" destId="{86F24DAB-5E16-4CFF-9FDC-EACC0AF5DDDE}" srcOrd="3" destOrd="0" presId="urn:microsoft.com/office/officeart/2005/8/layout/cycle6"/>
    <dgm:cxn modelId="{470E31DD-5663-4E31-8B3C-CA3A93576DB5}" type="presParOf" srcId="{A8C9B34E-0818-40B5-ACEE-EBE087D3B43C}" destId="{B1E1043C-87F7-457D-B721-C154B5A8D47B}" srcOrd="4" destOrd="0" presId="urn:microsoft.com/office/officeart/2005/8/layout/cycle6"/>
    <dgm:cxn modelId="{225B4F8D-A84B-450B-B5B6-2DA0522DA103}" type="presParOf" srcId="{A8C9B34E-0818-40B5-ACEE-EBE087D3B43C}" destId="{00F2D19E-715B-4064-9CDC-E47919F6DB5B}" srcOrd="5" destOrd="0" presId="urn:microsoft.com/office/officeart/2005/8/layout/cycle6"/>
    <dgm:cxn modelId="{6E50E5D6-6EC9-4BC9-A8D8-948515E7C18B}" type="presParOf" srcId="{A8C9B34E-0818-40B5-ACEE-EBE087D3B43C}" destId="{0CE360A6-F6A7-47F1-A5D0-539930394BA1}" srcOrd="6" destOrd="0" presId="urn:microsoft.com/office/officeart/2005/8/layout/cycle6"/>
    <dgm:cxn modelId="{6065759C-EA06-4525-BFF7-B79E1BE09DA0}" type="presParOf" srcId="{A8C9B34E-0818-40B5-ACEE-EBE087D3B43C}" destId="{532BD984-22E3-4B22-8DD5-FCDA47DF0F0B}" srcOrd="7" destOrd="0" presId="urn:microsoft.com/office/officeart/2005/8/layout/cycle6"/>
    <dgm:cxn modelId="{AFA0D763-3622-4BEE-A128-BC612491EE41}" type="presParOf" srcId="{A8C9B34E-0818-40B5-ACEE-EBE087D3B43C}" destId="{C1C1D94A-5779-4341-A3B6-EA3898456A5C}" srcOrd="8" destOrd="0" presId="urn:microsoft.com/office/officeart/2005/8/layout/cycle6"/>
    <dgm:cxn modelId="{EA771D14-8757-4A4B-9614-0EE0605F1FD1}" type="presParOf" srcId="{A8C9B34E-0818-40B5-ACEE-EBE087D3B43C}" destId="{7439E55D-F3A4-4840-947E-570B47308BD9}" srcOrd="9" destOrd="0" presId="urn:microsoft.com/office/officeart/2005/8/layout/cycle6"/>
    <dgm:cxn modelId="{E49A65F1-74F7-429B-AAEE-51081105D048}" type="presParOf" srcId="{A8C9B34E-0818-40B5-ACEE-EBE087D3B43C}" destId="{573FF324-C38B-4407-8800-BF1B8D11DFCA}" srcOrd="10" destOrd="0" presId="urn:microsoft.com/office/officeart/2005/8/layout/cycle6"/>
    <dgm:cxn modelId="{7B050F2C-A94C-40FC-A71F-0B73B7904A2B}" type="presParOf" srcId="{A8C9B34E-0818-40B5-ACEE-EBE087D3B43C}" destId="{101295A3-8715-47C2-9FA5-30EE6303A25F}" srcOrd="11" destOrd="0" presId="urn:microsoft.com/office/officeart/2005/8/layout/cycle6"/>
    <dgm:cxn modelId="{52AA6769-5F12-44E2-9D00-F37EA6C1EF75}" type="presParOf" srcId="{A8C9B34E-0818-40B5-ACEE-EBE087D3B43C}" destId="{68EE3DA7-7A02-47C0-8138-25DEFC8EACFB}" srcOrd="12" destOrd="0" presId="urn:microsoft.com/office/officeart/2005/8/layout/cycle6"/>
    <dgm:cxn modelId="{29131FC5-74EB-4F99-AD6D-96B051FEF8AC}" type="presParOf" srcId="{A8C9B34E-0818-40B5-ACEE-EBE087D3B43C}" destId="{46EE8EDA-AA3D-4D5C-9C7C-943CA45F666A}" srcOrd="13" destOrd="0" presId="urn:microsoft.com/office/officeart/2005/8/layout/cycle6"/>
    <dgm:cxn modelId="{D6F754F7-0401-4C5B-9562-907B9BE61E95}" type="presParOf" srcId="{A8C9B34E-0818-40B5-ACEE-EBE087D3B43C}" destId="{749E5572-E24B-43FB-B49B-7DA6196CB33B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834311-2635-4FF9-8501-0B848294DC52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69040C5-573C-4D52-A4EA-81F50263E96D}">
      <dgm:prSet/>
      <dgm:spPr/>
      <dgm:t>
        <a:bodyPr/>
        <a:lstStyle/>
        <a:p>
          <a:r>
            <a:rPr lang="en-US"/>
            <a:t>Transform</a:t>
          </a:r>
        </a:p>
      </dgm:t>
    </dgm:pt>
    <dgm:pt modelId="{76167B00-E998-41D7-B26B-653114695E8A}" type="parTrans" cxnId="{C3D95EBD-D185-4EF1-9D00-0016D4433E29}">
      <dgm:prSet/>
      <dgm:spPr/>
      <dgm:t>
        <a:bodyPr/>
        <a:lstStyle/>
        <a:p>
          <a:endParaRPr lang="en-US"/>
        </a:p>
      </dgm:t>
    </dgm:pt>
    <dgm:pt modelId="{775D124A-733A-4B1C-8EFE-C0EE44DB212E}" type="sibTrans" cxnId="{C3D95EBD-D185-4EF1-9D00-0016D4433E29}">
      <dgm:prSet/>
      <dgm:spPr/>
      <dgm:t>
        <a:bodyPr/>
        <a:lstStyle/>
        <a:p>
          <a:endParaRPr lang="en-US"/>
        </a:p>
      </dgm:t>
    </dgm:pt>
    <dgm:pt modelId="{1D9FD228-EB26-489D-B88C-A145B410CB75}">
      <dgm:prSet/>
      <dgm:spPr/>
      <dgm:t>
        <a:bodyPr/>
        <a:lstStyle/>
        <a:p>
          <a:r>
            <a:rPr lang="en-US" dirty="0">
              <a:solidFill>
                <a:schemeClr val="tx2"/>
              </a:solidFill>
            </a:rPr>
            <a:t>Feature extraction with TF-IDF</a:t>
          </a:r>
        </a:p>
        <a:p>
          <a:r>
            <a:rPr lang="en-US" dirty="0"/>
            <a:t>Transform text data into numerical vectors</a:t>
          </a:r>
        </a:p>
      </dgm:t>
    </dgm:pt>
    <dgm:pt modelId="{52AF8A82-A11C-4939-BC84-3E7CAE88A509}" type="parTrans" cxnId="{DA5CD087-0C9D-4E16-8F4A-23862005EF77}">
      <dgm:prSet/>
      <dgm:spPr/>
      <dgm:t>
        <a:bodyPr/>
        <a:lstStyle/>
        <a:p>
          <a:endParaRPr lang="en-US"/>
        </a:p>
      </dgm:t>
    </dgm:pt>
    <dgm:pt modelId="{29D7DD74-91FD-4EE4-9F24-E2DDBCEC4D20}" type="sibTrans" cxnId="{DA5CD087-0C9D-4E16-8F4A-23862005EF77}">
      <dgm:prSet/>
      <dgm:spPr/>
      <dgm:t>
        <a:bodyPr/>
        <a:lstStyle/>
        <a:p>
          <a:endParaRPr lang="en-US"/>
        </a:p>
      </dgm:t>
    </dgm:pt>
    <dgm:pt modelId="{EE41D8BB-5CD8-4DC1-93FD-DCB30C430392}">
      <dgm:prSet/>
      <dgm:spPr/>
      <dgm:t>
        <a:bodyPr/>
        <a:lstStyle/>
        <a:p>
          <a:r>
            <a:rPr lang="en-US"/>
            <a:t>Weight</a:t>
          </a:r>
        </a:p>
      </dgm:t>
    </dgm:pt>
    <dgm:pt modelId="{EE6BD350-2EF6-403F-BA48-6983A62D9C63}" type="parTrans" cxnId="{965988F7-570C-4B54-B266-04F4AF5C272D}">
      <dgm:prSet/>
      <dgm:spPr/>
      <dgm:t>
        <a:bodyPr/>
        <a:lstStyle/>
        <a:p>
          <a:endParaRPr lang="en-US"/>
        </a:p>
      </dgm:t>
    </dgm:pt>
    <dgm:pt modelId="{6BE76042-B771-4353-99E6-34A9AA61E004}" type="sibTrans" cxnId="{965988F7-570C-4B54-B266-04F4AF5C272D}">
      <dgm:prSet/>
      <dgm:spPr/>
      <dgm:t>
        <a:bodyPr/>
        <a:lstStyle/>
        <a:p>
          <a:endParaRPr lang="en-US"/>
        </a:p>
      </dgm:t>
    </dgm:pt>
    <dgm:pt modelId="{20ABFABD-D7B8-4B37-AEB8-D592A8CB2D12}">
      <dgm:prSet/>
      <dgm:spPr/>
      <dgm:t>
        <a:bodyPr/>
        <a:lstStyle/>
        <a:p>
          <a:r>
            <a:rPr lang="en-US"/>
            <a:t>Weight terms based on their frequency in documents</a:t>
          </a:r>
        </a:p>
      </dgm:t>
    </dgm:pt>
    <dgm:pt modelId="{98F5DEFF-C20F-445E-ABF1-FD57A5CD33D2}" type="parTrans" cxnId="{1D5E115A-3203-4EAE-9377-016D3EEED390}">
      <dgm:prSet/>
      <dgm:spPr/>
      <dgm:t>
        <a:bodyPr/>
        <a:lstStyle/>
        <a:p>
          <a:endParaRPr lang="en-US"/>
        </a:p>
      </dgm:t>
    </dgm:pt>
    <dgm:pt modelId="{3C2752A6-9C0C-4D47-8997-2990AC0CC5BD}" type="sibTrans" cxnId="{1D5E115A-3203-4EAE-9377-016D3EEED390}">
      <dgm:prSet/>
      <dgm:spPr/>
      <dgm:t>
        <a:bodyPr/>
        <a:lstStyle/>
        <a:p>
          <a:endParaRPr lang="en-US"/>
        </a:p>
      </dgm:t>
    </dgm:pt>
    <dgm:pt modelId="{98E2E3F0-6C7B-4203-B925-FD7861C5B582}">
      <dgm:prSet/>
      <dgm:spPr/>
      <dgm:t>
        <a:bodyPr/>
        <a:lstStyle/>
        <a:p>
          <a:r>
            <a:rPr lang="en-US"/>
            <a:t>Example of TF-IDF vectorization</a:t>
          </a:r>
        </a:p>
      </dgm:t>
    </dgm:pt>
    <dgm:pt modelId="{93EF39E0-73D6-4A17-BA71-BCF8141CFB65}" type="parTrans" cxnId="{32A8BE0C-039A-4D39-8102-1C15692BE2D4}">
      <dgm:prSet/>
      <dgm:spPr/>
      <dgm:t>
        <a:bodyPr/>
        <a:lstStyle/>
        <a:p>
          <a:endParaRPr lang="en-US"/>
        </a:p>
      </dgm:t>
    </dgm:pt>
    <dgm:pt modelId="{044BDE29-6CBF-4C1F-8DFB-2F2A3965516C}" type="sibTrans" cxnId="{32A8BE0C-039A-4D39-8102-1C15692BE2D4}">
      <dgm:prSet/>
      <dgm:spPr/>
      <dgm:t>
        <a:bodyPr/>
        <a:lstStyle/>
        <a:p>
          <a:endParaRPr lang="en-US"/>
        </a:p>
      </dgm:t>
    </dgm:pt>
    <dgm:pt modelId="{E9E6DB4B-0CE1-417A-9714-924DB744320E}">
      <dgm:prSet/>
      <dgm:spPr/>
      <dgm:t>
        <a:bodyPr/>
        <a:lstStyle/>
        <a:p>
          <a:r>
            <a:rPr lang="en-US"/>
            <a:t>Term</a:t>
          </a:r>
        </a:p>
      </dgm:t>
    </dgm:pt>
    <dgm:pt modelId="{52BA0534-D390-479B-8693-166B92E2329F}" type="parTrans" cxnId="{05B448C0-EB8E-42B3-BF25-DE6BC16A13CF}">
      <dgm:prSet/>
      <dgm:spPr/>
      <dgm:t>
        <a:bodyPr/>
        <a:lstStyle/>
        <a:p>
          <a:endParaRPr lang="en-US"/>
        </a:p>
      </dgm:t>
    </dgm:pt>
    <dgm:pt modelId="{FE8A7781-7681-442C-923A-D4F1727B1C2D}" type="sibTrans" cxnId="{05B448C0-EB8E-42B3-BF25-DE6BC16A13CF}">
      <dgm:prSet/>
      <dgm:spPr/>
      <dgm:t>
        <a:bodyPr/>
        <a:lstStyle/>
        <a:p>
          <a:endParaRPr lang="en-US"/>
        </a:p>
      </dgm:t>
    </dgm:pt>
    <dgm:pt modelId="{0D177CD6-7E47-4D25-AE37-9D76DA007126}">
      <dgm:prSet/>
      <dgm:spPr/>
      <dgm:t>
        <a:bodyPr/>
        <a:lstStyle/>
        <a:p>
          <a:r>
            <a:rPr lang="en-US"/>
            <a:t>Term "great" has higher weight due to frequency and importance in text</a:t>
          </a:r>
        </a:p>
      </dgm:t>
    </dgm:pt>
    <dgm:pt modelId="{7844B215-ADAD-41FB-B340-4308844529C4}" type="parTrans" cxnId="{C1734A3E-B359-42FE-A2D1-36B024118E87}">
      <dgm:prSet/>
      <dgm:spPr/>
      <dgm:t>
        <a:bodyPr/>
        <a:lstStyle/>
        <a:p>
          <a:endParaRPr lang="en-US"/>
        </a:p>
      </dgm:t>
    </dgm:pt>
    <dgm:pt modelId="{CE83C1F5-D53B-4A11-88A4-0DE2FBF26B18}" type="sibTrans" cxnId="{C1734A3E-B359-42FE-A2D1-36B024118E87}">
      <dgm:prSet/>
      <dgm:spPr/>
      <dgm:t>
        <a:bodyPr/>
        <a:lstStyle/>
        <a:p>
          <a:endParaRPr lang="en-US"/>
        </a:p>
      </dgm:t>
    </dgm:pt>
    <dgm:pt modelId="{E90EED32-E91D-47BF-87B0-65A132C84A5A}" type="pres">
      <dgm:prSet presAssocID="{EE834311-2635-4FF9-8501-0B848294DC52}" presName="Name0" presStyleCnt="0">
        <dgm:presLayoutVars>
          <dgm:dir/>
          <dgm:animLvl val="lvl"/>
          <dgm:resizeHandles val="exact"/>
        </dgm:presLayoutVars>
      </dgm:prSet>
      <dgm:spPr/>
    </dgm:pt>
    <dgm:pt modelId="{EB346F0E-300F-4120-9FA0-F16F2C6F3431}" type="pres">
      <dgm:prSet presAssocID="{F69040C5-573C-4D52-A4EA-81F50263E96D}" presName="linNode" presStyleCnt="0"/>
      <dgm:spPr/>
    </dgm:pt>
    <dgm:pt modelId="{250F77EF-16FA-4B8C-8800-7F85FE5749CC}" type="pres">
      <dgm:prSet presAssocID="{F69040C5-573C-4D52-A4EA-81F50263E96D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7CDF8D7B-7E63-48C4-B0C5-70453C20F9A3}" type="pres">
      <dgm:prSet presAssocID="{F69040C5-573C-4D52-A4EA-81F50263E96D}" presName="descendantText" presStyleLbl="alignAccFollowNode1" presStyleIdx="0" presStyleCnt="3">
        <dgm:presLayoutVars>
          <dgm:bulletEnabled/>
        </dgm:presLayoutVars>
      </dgm:prSet>
      <dgm:spPr/>
    </dgm:pt>
    <dgm:pt modelId="{6FB78F05-3879-4A71-8396-29393BA66678}" type="pres">
      <dgm:prSet presAssocID="{775D124A-733A-4B1C-8EFE-C0EE44DB212E}" presName="sp" presStyleCnt="0"/>
      <dgm:spPr/>
    </dgm:pt>
    <dgm:pt modelId="{207FFD76-91FF-4F8E-9915-10878C19D6CC}" type="pres">
      <dgm:prSet presAssocID="{EE41D8BB-5CD8-4DC1-93FD-DCB30C430392}" presName="linNode" presStyleCnt="0"/>
      <dgm:spPr/>
    </dgm:pt>
    <dgm:pt modelId="{9DE31C72-389C-48F5-984D-DD5363FCEBD1}" type="pres">
      <dgm:prSet presAssocID="{EE41D8BB-5CD8-4DC1-93FD-DCB30C430392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5AFE324F-619D-4C4D-BD63-3FAC7BC1E7B6}" type="pres">
      <dgm:prSet presAssocID="{EE41D8BB-5CD8-4DC1-93FD-DCB30C430392}" presName="descendantText" presStyleLbl="alignAccFollowNode1" presStyleIdx="1" presStyleCnt="3">
        <dgm:presLayoutVars>
          <dgm:bulletEnabled/>
        </dgm:presLayoutVars>
      </dgm:prSet>
      <dgm:spPr/>
    </dgm:pt>
    <dgm:pt modelId="{6ECE006B-5CDE-45B1-BC9E-E959AE3FC0E8}" type="pres">
      <dgm:prSet presAssocID="{6BE76042-B771-4353-99E6-34A9AA61E004}" presName="sp" presStyleCnt="0"/>
      <dgm:spPr/>
    </dgm:pt>
    <dgm:pt modelId="{06C9C2FE-0D4A-4DE2-9F62-C022F06E6AA4}" type="pres">
      <dgm:prSet presAssocID="{E9E6DB4B-0CE1-417A-9714-924DB744320E}" presName="linNode" presStyleCnt="0"/>
      <dgm:spPr/>
    </dgm:pt>
    <dgm:pt modelId="{14647A2B-DB7D-4645-9B7D-FFAF07502B06}" type="pres">
      <dgm:prSet presAssocID="{E9E6DB4B-0CE1-417A-9714-924DB744320E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BD283482-B13C-4CB8-87F3-60B7313B77B3}" type="pres">
      <dgm:prSet presAssocID="{E9E6DB4B-0CE1-417A-9714-924DB744320E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32A8BE0C-039A-4D39-8102-1C15692BE2D4}" srcId="{20ABFABD-D7B8-4B37-AEB8-D592A8CB2D12}" destId="{98E2E3F0-6C7B-4203-B925-FD7861C5B582}" srcOrd="0" destOrd="0" parTransId="{93EF39E0-73D6-4A17-BA71-BCF8141CFB65}" sibTransId="{044BDE29-6CBF-4C1F-8DFB-2F2A3965516C}"/>
    <dgm:cxn modelId="{03526E1E-6EB5-41F6-AE16-607DA6560E12}" type="presOf" srcId="{98E2E3F0-6C7B-4203-B925-FD7861C5B582}" destId="{5AFE324F-619D-4C4D-BD63-3FAC7BC1E7B6}" srcOrd="0" destOrd="1" presId="urn:microsoft.com/office/officeart/2016/7/layout/VerticalSolidActionList"/>
    <dgm:cxn modelId="{CC40C13C-C8EC-4F40-8BF5-EE4FA81BF023}" type="presOf" srcId="{F69040C5-573C-4D52-A4EA-81F50263E96D}" destId="{250F77EF-16FA-4B8C-8800-7F85FE5749CC}" srcOrd="0" destOrd="0" presId="urn:microsoft.com/office/officeart/2016/7/layout/VerticalSolidActionList"/>
    <dgm:cxn modelId="{C1734A3E-B359-42FE-A2D1-36B024118E87}" srcId="{E9E6DB4B-0CE1-417A-9714-924DB744320E}" destId="{0D177CD6-7E47-4D25-AE37-9D76DA007126}" srcOrd="0" destOrd="0" parTransId="{7844B215-ADAD-41FB-B340-4308844529C4}" sibTransId="{CE83C1F5-D53B-4A11-88A4-0DE2FBF26B18}"/>
    <dgm:cxn modelId="{CFCA0856-60C9-42BD-AE0A-BA827D834AE2}" type="presOf" srcId="{EE41D8BB-5CD8-4DC1-93FD-DCB30C430392}" destId="{9DE31C72-389C-48F5-984D-DD5363FCEBD1}" srcOrd="0" destOrd="0" presId="urn:microsoft.com/office/officeart/2016/7/layout/VerticalSolidActionList"/>
    <dgm:cxn modelId="{6626BF76-B436-44D0-9561-AAF727E2A977}" type="presOf" srcId="{1D9FD228-EB26-489D-B88C-A145B410CB75}" destId="{7CDF8D7B-7E63-48C4-B0C5-70453C20F9A3}" srcOrd="0" destOrd="0" presId="urn:microsoft.com/office/officeart/2016/7/layout/VerticalSolidActionList"/>
    <dgm:cxn modelId="{1D5E115A-3203-4EAE-9377-016D3EEED390}" srcId="{EE41D8BB-5CD8-4DC1-93FD-DCB30C430392}" destId="{20ABFABD-D7B8-4B37-AEB8-D592A8CB2D12}" srcOrd="0" destOrd="0" parTransId="{98F5DEFF-C20F-445E-ABF1-FD57A5CD33D2}" sibTransId="{3C2752A6-9C0C-4D47-8997-2990AC0CC5BD}"/>
    <dgm:cxn modelId="{967E3387-F151-45DA-A853-4EE4A299F342}" type="presOf" srcId="{EE834311-2635-4FF9-8501-0B848294DC52}" destId="{E90EED32-E91D-47BF-87B0-65A132C84A5A}" srcOrd="0" destOrd="0" presId="urn:microsoft.com/office/officeart/2016/7/layout/VerticalSolidActionList"/>
    <dgm:cxn modelId="{DA5CD087-0C9D-4E16-8F4A-23862005EF77}" srcId="{F69040C5-573C-4D52-A4EA-81F50263E96D}" destId="{1D9FD228-EB26-489D-B88C-A145B410CB75}" srcOrd="0" destOrd="0" parTransId="{52AF8A82-A11C-4939-BC84-3E7CAE88A509}" sibTransId="{29D7DD74-91FD-4EE4-9F24-E2DDBCEC4D20}"/>
    <dgm:cxn modelId="{9D06548F-8D5F-482F-A84C-9A6D320F57B5}" type="presOf" srcId="{E9E6DB4B-0CE1-417A-9714-924DB744320E}" destId="{14647A2B-DB7D-4645-9B7D-FFAF07502B06}" srcOrd="0" destOrd="0" presId="urn:microsoft.com/office/officeart/2016/7/layout/VerticalSolidActionList"/>
    <dgm:cxn modelId="{42436592-8593-4FB1-8E3F-FA50B00C5625}" type="presOf" srcId="{20ABFABD-D7B8-4B37-AEB8-D592A8CB2D12}" destId="{5AFE324F-619D-4C4D-BD63-3FAC7BC1E7B6}" srcOrd="0" destOrd="0" presId="urn:microsoft.com/office/officeart/2016/7/layout/VerticalSolidActionList"/>
    <dgm:cxn modelId="{C3D95EBD-D185-4EF1-9D00-0016D4433E29}" srcId="{EE834311-2635-4FF9-8501-0B848294DC52}" destId="{F69040C5-573C-4D52-A4EA-81F50263E96D}" srcOrd="0" destOrd="0" parTransId="{76167B00-E998-41D7-B26B-653114695E8A}" sibTransId="{775D124A-733A-4B1C-8EFE-C0EE44DB212E}"/>
    <dgm:cxn modelId="{05B448C0-EB8E-42B3-BF25-DE6BC16A13CF}" srcId="{EE834311-2635-4FF9-8501-0B848294DC52}" destId="{E9E6DB4B-0CE1-417A-9714-924DB744320E}" srcOrd="2" destOrd="0" parTransId="{52BA0534-D390-479B-8693-166B92E2329F}" sibTransId="{FE8A7781-7681-442C-923A-D4F1727B1C2D}"/>
    <dgm:cxn modelId="{B9D964D0-7617-4D4A-BA66-2FBED73F1989}" type="presOf" srcId="{0D177CD6-7E47-4D25-AE37-9D76DA007126}" destId="{BD283482-B13C-4CB8-87F3-60B7313B77B3}" srcOrd="0" destOrd="0" presId="urn:microsoft.com/office/officeart/2016/7/layout/VerticalSolidActionList"/>
    <dgm:cxn modelId="{965988F7-570C-4B54-B266-04F4AF5C272D}" srcId="{EE834311-2635-4FF9-8501-0B848294DC52}" destId="{EE41D8BB-5CD8-4DC1-93FD-DCB30C430392}" srcOrd="1" destOrd="0" parTransId="{EE6BD350-2EF6-403F-BA48-6983A62D9C63}" sibTransId="{6BE76042-B771-4353-99E6-34A9AA61E004}"/>
    <dgm:cxn modelId="{694CE1AA-D47E-4D4C-8019-3E8EEA9AD495}" type="presParOf" srcId="{E90EED32-E91D-47BF-87B0-65A132C84A5A}" destId="{EB346F0E-300F-4120-9FA0-F16F2C6F3431}" srcOrd="0" destOrd="0" presId="urn:microsoft.com/office/officeart/2016/7/layout/VerticalSolidActionList"/>
    <dgm:cxn modelId="{70E3ED91-28EC-426A-A490-D1CC1ABDB6FF}" type="presParOf" srcId="{EB346F0E-300F-4120-9FA0-F16F2C6F3431}" destId="{250F77EF-16FA-4B8C-8800-7F85FE5749CC}" srcOrd="0" destOrd="0" presId="urn:microsoft.com/office/officeart/2016/7/layout/VerticalSolidActionList"/>
    <dgm:cxn modelId="{50881B25-5A57-4D77-8A13-193AD0D83D83}" type="presParOf" srcId="{EB346F0E-300F-4120-9FA0-F16F2C6F3431}" destId="{7CDF8D7B-7E63-48C4-B0C5-70453C20F9A3}" srcOrd="1" destOrd="0" presId="urn:microsoft.com/office/officeart/2016/7/layout/VerticalSolidActionList"/>
    <dgm:cxn modelId="{11981CC5-0F94-4BEA-86FA-57D9331DE9AC}" type="presParOf" srcId="{E90EED32-E91D-47BF-87B0-65A132C84A5A}" destId="{6FB78F05-3879-4A71-8396-29393BA66678}" srcOrd="1" destOrd="0" presId="urn:microsoft.com/office/officeart/2016/7/layout/VerticalSolidActionList"/>
    <dgm:cxn modelId="{D7749D85-0CDB-4805-9FFD-3E97D4BFF16C}" type="presParOf" srcId="{E90EED32-E91D-47BF-87B0-65A132C84A5A}" destId="{207FFD76-91FF-4F8E-9915-10878C19D6CC}" srcOrd="2" destOrd="0" presId="urn:microsoft.com/office/officeart/2016/7/layout/VerticalSolidActionList"/>
    <dgm:cxn modelId="{7CB5329D-DD81-4E40-84FC-B29A9FEB6EC6}" type="presParOf" srcId="{207FFD76-91FF-4F8E-9915-10878C19D6CC}" destId="{9DE31C72-389C-48F5-984D-DD5363FCEBD1}" srcOrd="0" destOrd="0" presId="urn:microsoft.com/office/officeart/2016/7/layout/VerticalSolidActionList"/>
    <dgm:cxn modelId="{F540A7BA-CCDD-4FD5-A067-211A0364D41E}" type="presParOf" srcId="{207FFD76-91FF-4F8E-9915-10878C19D6CC}" destId="{5AFE324F-619D-4C4D-BD63-3FAC7BC1E7B6}" srcOrd="1" destOrd="0" presId="urn:microsoft.com/office/officeart/2016/7/layout/VerticalSolidActionList"/>
    <dgm:cxn modelId="{1ADFE526-881B-40AC-BF98-CD86B25F6024}" type="presParOf" srcId="{E90EED32-E91D-47BF-87B0-65A132C84A5A}" destId="{6ECE006B-5CDE-45B1-BC9E-E959AE3FC0E8}" srcOrd="3" destOrd="0" presId="urn:microsoft.com/office/officeart/2016/7/layout/VerticalSolidActionList"/>
    <dgm:cxn modelId="{5F36FBD2-9449-478C-9E18-9E21A3F8E800}" type="presParOf" srcId="{E90EED32-E91D-47BF-87B0-65A132C84A5A}" destId="{06C9C2FE-0D4A-4DE2-9F62-C022F06E6AA4}" srcOrd="4" destOrd="0" presId="urn:microsoft.com/office/officeart/2016/7/layout/VerticalSolidActionList"/>
    <dgm:cxn modelId="{4A6D94CC-0E66-4E86-9464-B5F57DF75C20}" type="presParOf" srcId="{06C9C2FE-0D4A-4DE2-9F62-C022F06E6AA4}" destId="{14647A2B-DB7D-4645-9B7D-FFAF07502B06}" srcOrd="0" destOrd="0" presId="urn:microsoft.com/office/officeart/2016/7/layout/VerticalSolidActionList"/>
    <dgm:cxn modelId="{EE5148A4-6CB1-4B98-9409-0C6B906F5903}" type="presParOf" srcId="{06C9C2FE-0D4A-4DE2-9F62-C022F06E6AA4}" destId="{BD283482-B13C-4CB8-87F3-60B7313B77B3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9BC05E-88F6-406F-BC0C-24B2D934F1C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A5C89A4-EB64-46AC-AA72-E7C427E48A5B}">
      <dgm:prSet/>
      <dgm:spPr/>
      <dgm:t>
        <a:bodyPr/>
        <a:lstStyle/>
        <a:p>
          <a:r>
            <a:rPr lang="en-US"/>
            <a:t>Naive Bayes</a:t>
          </a:r>
        </a:p>
      </dgm:t>
    </dgm:pt>
    <dgm:pt modelId="{0411B451-08B7-4758-A4BA-19BD2B1722A0}" type="parTrans" cxnId="{176BA1DF-08F8-4271-BA34-DD64D3BDAFA1}">
      <dgm:prSet/>
      <dgm:spPr/>
      <dgm:t>
        <a:bodyPr/>
        <a:lstStyle/>
        <a:p>
          <a:endParaRPr lang="en-US"/>
        </a:p>
      </dgm:t>
    </dgm:pt>
    <dgm:pt modelId="{CD52AAFD-2ADA-4590-8CD0-EC0292F07F56}" type="sibTrans" cxnId="{176BA1DF-08F8-4271-BA34-DD64D3BDAFA1}">
      <dgm:prSet/>
      <dgm:spPr/>
      <dgm:t>
        <a:bodyPr/>
        <a:lstStyle/>
        <a:p>
          <a:endParaRPr lang="en-US"/>
        </a:p>
      </dgm:t>
    </dgm:pt>
    <dgm:pt modelId="{0E8AB36B-30B7-40F6-B1C2-704C821C823F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33D430BF-A155-4839-941B-A2DEEB42EA2C}" type="parTrans" cxnId="{B86D055F-D388-4178-8C18-40F65FB34DC6}">
      <dgm:prSet/>
      <dgm:spPr/>
      <dgm:t>
        <a:bodyPr/>
        <a:lstStyle/>
        <a:p>
          <a:endParaRPr lang="en-US"/>
        </a:p>
      </dgm:t>
    </dgm:pt>
    <dgm:pt modelId="{53EAAA52-ABB4-42E6-AAC7-0B781601B68E}" type="sibTrans" cxnId="{B86D055F-D388-4178-8C18-40F65FB34DC6}">
      <dgm:prSet/>
      <dgm:spPr/>
      <dgm:t>
        <a:bodyPr/>
        <a:lstStyle/>
        <a:p>
          <a:endParaRPr lang="en-US"/>
        </a:p>
      </dgm:t>
    </dgm:pt>
    <dgm:pt modelId="{435AC719-7EA5-4E9D-BE86-D12AE1505294}">
      <dgm:prSet/>
      <dgm:spPr/>
      <dgm:t>
        <a:bodyPr/>
        <a:lstStyle/>
        <a:p>
          <a:r>
            <a:rPr lang="en-US"/>
            <a:t>Support Vector Machine</a:t>
          </a:r>
        </a:p>
      </dgm:t>
    </dgm:pt>
    <dgm:pt modelId="{9854E6B8-01CC-4E99-AC5F-C82F0A16822B}" type="parTrans" cxnId="{3482FB8E-CA6F-43D8-ACE7-8FB29A67871D}">
      <dgm:prSet/>
      <dgm:spPr/>
      <dgm:t>
        <a:bodyPr/>
        <a:lstStyle/>
        <a:p>
          <a:endParaRPr lang="en-US"/>
        </a:p>
      </dgm:t>
    </dgm:pt>
    <dgm:pt modelId="{F7844014-4E32-4BA7-A47B-5F431789E9C7}" type="sibTrans" cxnId="{3482FB8E-CA6F-43D8-ACE7-8FB29A67871D}">
      <dgm:prSet/>
      <dgm:spPr/>
      <dgm:t>
        <a:bodyPr/>
        <a:lstStyle/>
        <a:p>
          <a:endParaRPr lang="en-US"/>
        </a:p>
      </dgm:t>
    </dgm:pt>
    <dgm:pt modelId="{6A5BB8D7-E7F7-46AB-9987-10AE6D5D22AC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828EA42C-10FB-46DB-A135-981863EC9199}" type="parTrans" cxnId="{A47EB760-2CC9-41A9-8D2A-34CC434AF40F}">
      <dgm:prSet/>
      <dgm:spPr/>
      <dgm:t>
        <a:bodyPr/>
        <a:lstStyle/>
        <a:p>
          <a:endParaRPr lang="en-US"/>
        </a:p>
      </dgm:t>
    </dgm:pt>
    <dgm:pt modelId="{C26E8A4E-6613-4FE9-A777-E5EB657586EF}" type="sibTrans" cxnId="{A47EB760-2CC9-41A9-8D2A-34CC434AF40F}">
      <dgm:prSet/>
      <dgm:spPr/>
      <dgm:t>
        <a:bodyPr/>
        <a:lstStyle/>
        <a:p>
          <a:endParaRPr lang="en-US"/>
        </a:p>
      </dgm:t>
    </dgm:pt>
    <dgm:pt modelId="{90457A93-51F7-45DB-96DB-566EAA6FCFCF}">
      <dgm:prSet/>
      <dgm:spPr/>
      <dgm:t>
        <a:bodyPr/>
        <a:lstStyle/>
        <a:p>
          <a:endParaRPr lang="en-US" dirty="0"/>
        </a:p>
      </dgm:t>
    </dgm:pt>
    <dgm:pt modelId="{5CEE1EBC-5CB2-49F1-AD73-73AD6E188CBE}" type="parTrans" cxnId="{E7F32727-B3BA-4171-B34D-BF9AD04F149A}">
      <dgm:prSet/>
      <dgm:spPr/>
      <dgm:t>
        <a:bodyPr/>
        <a:lstStyle/>
        <a:p>
          <a:endParaRPr lang="en-US"/>
        </a:p>
      </dgm:t>
    </dgm:pt>
    <dgm:pt modelId="{7351D6B1-7838-40E8-9DA7-28E9F9EDA8BF}" type="sibTrans" cxnId="{E7F32727-B3BA-4171-B34D-BF9AD04F149A}">
      <dgm:prSet/>
      <dgm:spPr/>
      <dgm:t>
        <a:bodyPr/>
        <a:lstStyle/>
        <a:p>
          <a:endParaRPr lang="en-US"/>
        </a:p>
      </dgm:t>
    </dgm:pt>
    <dgm:pt modelId="{A8C13990-677F-46F0-8812-DFD25E76BBEE}">
      <dgm:prSet/>
      <dgm:spPr/>
      <dgm:t>
        <a:bodyPr/>
        <a:lstStyle/>
        <a:p>
          <a:r>
            <a:rPr lang="en-US"/>
            <a:t>Discuss trade-offs in model complexity, interpretability, and performance</a:t>
          </a:r>
        </a:p>
      </dgm:t>
    </dgm:pt>
    <dgm:pt modelId="{11AC5404-D7B8-458B-A270-16925C06245A}" type="parTrans" cxnId="{03F28188-EB1B-405C-A7FB-1095515D536F}">
      <dgm:prSet/>
      <dgm:spPr/>
      <dgm:t>
        <a:bodyPr/>
        <a:lstStyle/>
        <a:p>
          <a:endParaRPr lang="en-US"/>
        </a:p>
      </dgm:t>
    </dgm:pt>
    <dgm:pt modelId="{40AEF80C-C095-41F5-802A-4C560D9009A0}" type="sibTrans" cxnId="{03F28188-EB1B-405C-A7FB-1095515D536F}">
      <dgm:prSet/>
      <dgm:spPr/>
      <dgm:t>
        <a:bodyPr/>
        <a:lstStyle/>
        <a:p>
          <a:endParaRPr lang="en-US"/>
        </a:p>
      </dgm:t>
    </dgm:pt>
    <dgm:pt modelId="{59597ADE-9743-4416-A8FC-1F0313058254}" type="pres">
      <dgm:prSet presAssocID="{DF9BC05E-88F6-406F-BC0C-24B2D934F1C1}" presName="root" presStyleCnt="0">
        <dgm:presLayoutVars>
          <dgm:dir/>
          <dgm:resizeHandles val="exact"/>
        </dgm:presLayoutVars>
      </dgm:prSet>
      <dgm:spPr/>
    </dgm:pt>
    <dgm:pt modelId="{A425C916-3DF7-4FBE-A5C8-66ABF531BBD1}" type="pres">
      <dgm:prSet presAssocID="{0A5C89A4-EB64-46AC-AA72-E7C427E48A5B}" presName="compNode" presStyleCnt="0"/>
      <dgm:spPr/>
    </dgm:pt>
    <dgm:pt modelId="{23762A32-F7E7-4821-9697-D8702FEF69E5}" type="pres">
      <dgm:prSet presAssocID="{0A5C89A4-EB64-46AC-AA72-E7C427E48A5B}" presName="bgRect" presStyleLbl="bgShp" presStyleIdx="0" presStyleCnt="5"/>
      <dgm:spPr/>
    </dgm:pt>
    <dgm:pt modelId="{19AE1F77-33AD-473E-B713-82A7C0EB6154}" type="pres">
      <dgm:prSet presAssocID="{0A5C89A4-EB64-46AC-AA72-E7C427E48A5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58952E5-3F5B-46F8-8D68-3525D8550CDC}" type="pres">
      <dgm:prSet presAssocID="{0A5C89A4-EB64-46AC-AA72-E7C427E48A5B}" presName="spaceRect" presStyleCnt="0"/>
      <dgm:spPr/>
    </dgm:pt>
    <dgm:pt modelId="{12B44998-1642-4173-BE54-D01B103D0523}" type="pres">
      <dgm:prSet presAssocID="{0A5C89A4-EB64-46AC-AA72-E7C427E48A5B}" presName="parTx" presStyleLbl="revTx" presStyleIdx="0" presStyleCnt="6">
        <dgm:presLayoutVars>
          <dgm:chMax val="0"/>
          <dgm:chPref val="0"/>
        </dgm:presLayoutVars>
      </dgm:prSet>
      <dgm:spPr/>
    </dgm:pt>
    <dgm:pt modelId="{DB891F8A-81B6-4ADB-B1CA-C417233EFAE1}" type="pres">
      <dgm:prSet presAssocID="{CD52AAFD-2ADA-4590-8CD0-EC0292F07F56}" presName="sibTrans" presStyleCnt="0"/>
      <dgm:spPr/>
    </dgm:pt>
    <dgm:pt modelId="{A72F95F1-EDF0-4A53-85DD-938B4110F4EB}" type="pres">
      <dgm:prSet presAssocID="{0E8AB36B-30B7-40F6-B1C2-704C821C823F}" presName="compNode" presStyleCnt="0"/>
      <dgm:spPr/>
    </dgm:pt>
    <dgm:pt modelId="{8B45333D-ACD2-4595-AA2E-1A3CDEB2FBA9}" type="pres">
      <dgm:prSet presAssocID="{0E8AB36B-30B7-40F6-B1C2-704C821C823F}" presName="bgRect" presStyleLbl="bgShp" presStyleIdx="1" presStyleCnt="5"/>
      <dgm:spPr/>
    </dgm:pt>
    <dgm:pt modelId="{3C451F63-C5E3-4EE9-A9E3-869040F6CAA2}" type="pres">
      <dgm:prSet presAssocID="{0E8AB36B-30B7-40F6-B1C2-704C821C823F}" presName="iconRect" presStyleLbl="node1" presStyleIdx="1" presStyleCnt="5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3095401-F79D-486B-AA97-81804BBDD404}" type="pres">
      <dgm:prSet presAssocID="{0E8AB36B-30B7-40F6-B1C2-704C821C823F}" presName="spaceRect" presStyleCnt="0"/>
      <dgm:spPr/>
    </dgm:pt>
    <dgm:pt modelId="{F2F7F8B8-E8ED-4C51-AE70-42CB9119E76D}" type="pres">
      <dgm:prSet presAssocID="{0E8AB36B-30B7-40F6-B1C2-704C821C823F}" presName="parTx" presStyleLbl="revTx" presStyleIdx="1" presStyleCnt="6">
        <dgm:presLayoutVars>
          <dgm:chMax val="0"/>
          <dgm:chPref val="0"/>
        </dgm:presLayoutVars>
      </dgm:prSet>
      <dgm:spPr/>
    </dgm:pt>
    <dgm:pt modelId="{2C0D527C-3645-4EAA-84AF-8180D2EAE623}" type="pres">
      <dgm:prSet presAssocID="{53EAAA52-ABB4-42E6-AAC7-0B781601B68E}" presName="sibTrans" presStyleCnt="0"/>
      <dgm:spPr/>
    </dgm:pt>
    <dgm:pt modelId="{92ECD7D4-FDE9-4F8D-AAF7-8D9BBCED8F4D}" type="pres">
      <dgm:prSet presAssocID="{435AC719-7EA5-4E9D-BE86-D12AE1505294}" presName="compNode" presStyleCnt="0"/>
      <dgm:spPr/>
    </dgm:pt>
    <dgm:pt modelId="{52CE2EAD-EDEA-4E2A-BCEA-E49D173149F3}" type="pres">
      <dgm:prSet presAssocID="{435AC719-7EA5-4E9D-BE86-D12AE1505294}" presName="bgRect" presStyleLbl="bgShp" presStyleIdx="2" presStyleCnt="5"/>
      <dgm:spPr/>
    </dgm:pt>
    <dgm:pt modelId="{96F3BCB5-2A5D-418D-943C-B334D9663C35}" type="pres">
      <dgm:prSet presAssocID="{435AC719-7EA5-4E9D-BE86-D12AE1505294}" presName="iconRect" presStyleLbl="node1" presStyleIdx="2" presStyleCnt="5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740713C-2EC3-4751-9A61-C81984995047}" type="pres">
      <dgm:prSet presAssocID="{435AC719-7EA5-4E9D-BE86-D12AE1505294}" presName="spaceRect" presStyleCnt="0"/>
      <dgm:spPr/>
    </dgm:pt>
    <dgm:pt modelId="{78590D6E-C996-43AE-B523-33AF00C63687}" type="pres">
      <dgm:prSet presAssocID="{435AC719-7EA5-4E9D-BE86-D12AE1505294}" presName="parTx" presStyleLbl="revTx" presStyleIdx="2" presStyleCnt="6">
        <dgm:presLayoutVars>
          <dgm:chMax val="0"/>
          <dgm:chPref val="0"/>
        </dgm:presLayoutVars>
      </dgm:prSet>
      <dgm:spPr/>
    </dgm:pt>
    <dgm:pt modelId="{AB3EB683-4393-4343-A7AC-F14C01F1879F}" type="pres">
      <dgm:prSet presAssocID="{F7844014-4E32-4BA7-A47B-5F431789E9C7}" presName="sibTrans" presStyleCnt="0"/>
      <dgm:spPr/>
    </dgm:pt>
    <dgm:pt modelId="{C932CAEA-4F8D-4A22-854D-EB91D8718865}" type="pres">
      <dgm:prSet presAssocID="{6A5BB8D7-E7F7-46AB-9987-10AE6D5D22AC}" presName="compNode" presStyleCnt="0"/>
      <dgm:spPr/>
    </dgm:pt>
    <dgm:pt modelId="{8D0176AE-F81C-44D5-A452-54A8B7041F94}" type="pres">
      <dgm:prSet presAssocID="{6A5BB8D7-E7F7-46AB-9987-10AE6D5D22AC}" presName="bgRect" presStyleLbl="bgShp" presStyleIdx="3" presStyleCnt="5"/>
      <dgm:spPr/>
    </dgm:pt>
    <dgm:pt modelId="{6832E3A5-C8AD-41F9-A742-E90BEBACED3B}" type="pres">
      <dgm:prSet presAssocID="{6A5BB8D7-E7F7-46AB-9987-10AE6D5D22AC}" presName="iconRect" presStyleLbl="node1" presStyleIdx="3" presStyleCnt="5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D9CE025D-149D-429C-A8C9-008F89D38DCF}" type="pres">
      <dgm:prSet presAssocID="{6A5BB8D7-E7F7-46AB-9987-10AE6D5D22AC}" presName="spaceRect" presStyleCnt="0"/>
      <dgm:spPr/>
    </dgm:pt>
    <dgm:pt modelId="{3CE06434-8C16-4C5B-A2FF-1570C952D48C}" type="pres">
      <dgm:prSet presAssocID="{6A5BB8D7-E7F7-46AB-9987-10AE6D5D22AC}" presName="parTx" presStyleLbl="revTx" presStyleIdx="3" presStyleCnt="6">
        <dgm:presLayoutVars>
          <dgm:chMax val="0"/>
          <dgm:chPref val="0"/>
        </dgm:presLayoutVars>
      </dgm:prSet>
      <dgm:spPr/>
    </dgm:pt>
    <dgm:pt modelId="{E7620494-7AC2-4C50-BDCE-879C45B3ACCB}" type="pres">
      <dgm:prSet presAssocID="{6A5BB8D7-E7F7-46AB-9987-10AE6D5D22AC}" presName="desTx" presStyleLbl="revTx" presStyleIdx="4" presStyleCnt="6">
        <dgm:presLayoutVars/>
      </dgm:prSet>
      <dgm:spPr/>
    </dgm:pt>
    <dgm:pt modelId="{C29F55AE-6DF8-4940-8C3E-F8E8CB755B30}" type="pres">
      <dgm:prSet presAssocID="{C26E8A4E-6613-4FE9-A777-E5EB657586EF}" presName="sibTrans" presStyleCnt="0"/>
      <dgm:spPr/>
    </dgm:pt>
    <dgm:pt modelId="{E101E977-0485-41F1-ADE6-DA54F724801E}" type="pres">
      <dgm:prSet presAssocID="{A8C13990-677F-46F0-8812-DFD25E76BBEE}" presName="compNode" presStyleCnt="0"/>
      <dgm:spPr/>
    </dgm:pt>
    <dgm:pt modelId="{8A3C2569-54C3-43DC-A838-35FFA51D1B55}" type="pres">
      <dgm:prSet presAssocID="{A8C13990-677F-46F0-8812-DFD25E76BBEE}" presName="bgRect" presStyleLbl="bgShp" presStyleIdx="4" presStyleCnt="5"/>
      <dgm:spPr/>
    </dgm:pt>
    <dgm:pt modelId="{999D0074-9E18-4793-969C-CA487B0A0C15}" type="pres">
      <dgm:prSet presAssocID="{A8C13990-677F-46F0-8812-DFD25E76BBEE}" presName="iconRect" presStyleLbl="node1" presStyleIdx="4" presStyleCnt="5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FFAF11BC-C432-42C8-B019-E218369A7B81}" type="pres">
      <dgm:prSet presAssocID="{A8C13990-677F-46F0-8812-DFD25E76BBEE}" presName="spaceRect" presStyleCnt="0"/>
      <dgm:spPr/>
    </dgm:pt>
    <dgm:pt modelId="{8259FAC0-070D-4D63-8ED4-0119B935272D}" type="pres">
      <dgm:prSet presAssocID="{A8C13990-677F-46F0-8812-DFD25E76BBE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81860911-77C8-4C47-B08F-CC462982F1A4}" type="presOf" srcId="{6A5BB8D7-E7F7-46AB-9987-10AE6D5D22AC}" destId="{3CE06434-8C16-4C5B-A2FF-1570C952D48C}" srcOrd="0" destOrd="0" presId="urn:microsoft.com/office/officeart/2018/2/layout/IconVerticalSolidList"/>
    <dgm:cxn modelId="{E5FDF021-7D1E-4421-AA93-434992935577}" type="presOf" srcId="{0E8AB36B-30B7-40F6-B1C2-704C821C823F}" destId="{F2F7F8B8-E8ED-4C51-AE70-42CB9119E76D}" srcOrd="0" destOrd="0" presId="urn:microsoft.com/office/officeart/2018/2/layout/IconVerticalSolidList"/>
    <dgm:cxn modelId="{E7F32727-B3BA-4171-B34D-BF9AD04F149A}" srcId="{6A5BB8D7-E7F7-46AB-9987-10AE6D5D22AC}" destId="{90457A93-51F7-45DB-96DB-566EAA6FCFCF}" srcOrd="0" destOrd="0" parTransId="{5CEE1EBC-5CB2-49F1-AD73-73AD6E188CBE}" sibTransId="{7351D6B1-7838-40E8-9DA7-28E9F9EDA8BF}"/>
    <dgm:cxn modelId="{7C0CBF3C-B61D-4D89-83C7-94B77468F6EC}" type="presOf" srcId="{435AC719-7EA5-4E9D-BE86-D12AE1505294}" destId="{78590D6E-C996-43AE-B523-33AF00C63687}" srcOrd="0" destOrd="0" presId="urn:microsoft.com/office/officeart/2018/2/layout/IconVerticalSolidList"/>
    <dgm:cxn modelId="{B86D055F-D388-4178-8C18-40F65FB34DC6}" srcId="{DF9BC05E-88F6-406F-BC0C-24B2D934F1C1}" destId="{0E8AB36B-30B7-40F6-B1C2-704C821C823F}" srcOrd="1" destOrd="0" parTransId="{33D430BF-A155-4839-941B-A2DEEB42EA2C}" sibTransId="{53EAAA52-ABB4-42E6-AAC7-0B781601B68E}"/>
    <dgm:cxn modelId="{A47EB760-2CC9-41A9-8D2A-34CC434AF40F}" srcId="{DF9BC05E-88F6-406F-BC0C-24B2D934F1C1}" destId="{6A5BB8D7-E7F7-46AB-9987-10AE6D5D22AC}" srcOrd="3" destOrd="0" parTransId="{828EA42C-10FB-46DB-A135-981863EC9199}" sibTransId="{C26E8A4E-6613-4FE9-A777-E5EB657586EF}"/>
    <dgm:cxn modelId="{81D3AF61-FECD-4D36-B328-92071D056D31}" type="presOf" srcId="{A8C13990-677F-46F0-8812-DFD25E76BBEE}" destId="{8259FAC0-070D-4D63-8ED4-0119B935272D}" srcOrd="0" destOrd="0" presId="urn:microsoft.com/office/officeart/2018/2/layout/IconVerticalSolidList"/>
    <dgm:cxn modelId="{5805676D-CAAA-4CF4-B6BA-AB02907CD390}" type="presOf" srcId="{0A5C89A4-EB64-46AC-AA72-E7C427E48A5B}" destId="{12B44998-1642-4173-BE54-D01B103D0523}" srcOrd="0" destOrd="0" presId="urn:microsoft.com/office/officeart/2018/2/layout/IconVerticalSolidList"/>
    <dgm:cxn modelId="{03F28188-EB1B-405C-A7FB-1095515D536F}" srcId="{DF9BC05E-88F6-406F-BC0C-24B2D934F1C1}" destId="{A8C13990-677F-46F0-8812-DFD25E76BBEE}" srcOrd="4" destOrd="0" parTransId="{11AC5404-D7B8-458B-A270-16925C06245A}" sibTransId="{40AEF80C-C095-41F5-802A-4C560D9009A0}"/>
    <dgm:cxn modelId="{3482FB8E-CA6F-43D8-ACE7-8FB29A67871D}" srcId="{DF9BC05E-88F6-406F-BC0C-24B2D934F1C1}" destId="{435AC719-7EA5-4E9D-BE86-D12AE1505294}" srcOrd="2" destOrd="0" parTransId="{9854E6B8-01CC-4E99-AC5F-C82F0A16822B}" sibTransId="{F7844014-4E32-4BA7-A47B-5F431789E9C7}"/>
    <dgm:cxn modelId="{A86F63AF-2A38-4EE5-B4DF-198EEEC4E974}" type="presOf" srcId="{DF9BC05E-88F6-406F-BC0C-24B2D934F1C1}" destId="{59597ADE-9743-4416-A8FC-1F0313058254}" srcOrd="0" destOrd="0" presId="urn:microsoft.com/office/officeart/2018/2/layout/IconVerticalSolidList"/>
    <dgm:cxn modelId="{32EEE1C0-1548-4551-878C-D434CF990CB6}" type="presOf" srcId="{90457A93-51F7-45DB-96DB-566EAA6FCFCF}" destId="{E7620494-7AC2-4C50-BDCE-879C45B3ACCB}" srcOrd="0" destOrd="0" presId="urn:microsoft.com/office/officeart/2018/2/layout/IconVerticalSolidList"/>
    <dgm:cxn modelId="{176BA1DF-08F8-4271-BA34-DD64D3BDAFA1}" srcId="{DF9BC05E-88F6-406F-BC0C-24B2D934F1C1}" destId="{0A5C89A4-EB64-46AC-AA72-E7C427E48A5B}" srcOrd="0" destOrd="0" parTransId="{0411B451-08B7-4758-A4BA-19BD2B1722A0}" sibTransId="{CD52AAFD-2ADA-4590-8CD0-EC0292F07F56}"/>
    <dgm:cxn modelId="{2A3E6751-D41C-4223-B049-4AAC989B0B1B}" type="presParOf" srcId="{59597ADE-9743-4416-A8FC-1F0313058254}" destId="{A425C916-3DF7-4FBE-A5C8-66ABF531BBD1}" srcOrd="0" destOrd="0" presId="urn:microsoft.com/office/officeart/2018/2/layout/IconVerticalSolidList"/>
    <dgm:cxn modelId="{410C852A-43DC-4AE2-9A7D-25FBA8F9E79E}" type="presParOf" srcId="{A425C916-3DF7-4FBE-A5C8-66ABF531BBD1}" destId="{23762A32-F7E7-4821-9697-D8702FEF69E5}" srcOrd="0" destOrd="0" presId="urn:microsoft.com/office/officeart/2018/2/layout/IconVerticalSolidList"/>
    <dgm:cxn modelId="{620B0FB7-CBCF-4C4F-AC12-F24DC4DF1EFB}" type="presParOf" srcId="{A425C916-3DF7-4FBE-A5C8-66ABF531BBD1}" destId="{19AE1F77-33AD-473E-B713-82A7C0EB6154}" srcOrd="1" destOrd="0" presId="urn:microsoft.com/office/officeart/2018/2/layout/IconVerticalSolidList"/>
    <dgm:cxn modelId="{90E85FA4-0C4F-4185-A6ED-EA764AFA7EC9}" type="presParOf" srcId="{A425C916-3DF7-4FBE-A5C8-66ABF531BBD1}" destId="{958952E5-3F5B-46F8-8D68-3525D8550CDC}" srcOrd="2" destOrd="0" presId="urn:microsoft.com/office/officeart/2018/2/layout/IconVerticalSolidList"/>
    <dgm:cxn modelId="{9B834041-8E91-4DB0-A3D0-06833BE90C99}" type="presParOf" srcId="{A425C916-3DF7-4FBE-A5C8-66ABF531BBD1}" destId="{12B44998-1642-4173-BE54-D01B103D0523}" srcOrd="3" destOrd="0" presId="urn:microsoft.com/office/officeart/2018/2/layout/IconVerticalSolidList"/>
    <dgm:cxn modelId="{04E1118F-0A1C-41B0-BA41-B757126BEB49}" type="presParOf" srcId="{59597ADE-9743-4416-A8FC-1F0313058254}" destId="{DB891F8A-81B6-4ADB-B1CA-C417233EFAE1}" srcOrd="1" destOrd="0" presId="urn:microsoft.com/office/officeart/2018/2/layout/IconVerticalSolidList"/>
    <dgm:cxn modelId="{949A3437-5673-4612-B4E6-3E183B03D284}" type="presParOf" srcId="{59597ADE-9743-4416-A8FC-1F0313058254}" destId="{A72F95F1-EDF0-4A53-85DD-938B4110F4EB}" srcOrd="2" destOrd="0" presId="urn:microsoft.com/office/officeart/2018/2/layout/IconVerticalSolidList"/>
    <dgm:cxn modelId="{69CADD4E-0D2F-475E-B7DF-078CA203FFF0}" type="presParOf" srcId="{A72F95F1-EDF0-4A53-85DD-938B4110F4EB}" destId="{8B45333D-ACD2-4595-AA2E-1A3CDEB2FBA9}" srcOrd="0" destOrd="0" presId="urn:microsoft.com/office/officeart/2018/2/layout/IconVerticalSolidList"/>
    <dgm:cxn modelId="{597A670D-A120-458B-801D-2F3E467875EF}" type="presParOf" srcId="{A72F95F1-EDF0-4A53-85DD-938B4110F4EB}" destId="{3C451F63-C5E3-4EE9-A9E3-869040F6CAA2}" srcOrd="1" destOrd="0" presId="urn:microsoft.com/office/officeart/2018/2/layout/IconVerticalSolidList"/>
    <dgm:cxn modelId="{9D7BEEE5-6F11-4C6B-B627-5035CF3D3581}" type="presParOf" srcId="{A72F95F1-EDF0-4A53-85DD-938B4110F4EB}" destId="{03095401-F79D-486B-AA97-81804BBDD404}" srcOrd="2" destOrd="0" presId="urn:microsoft.com/office/officeart/2018/2/layout/IconVerticalSolidList"/>
    <dgm:cxn modelId="{D91DA804-620D-405F-8A16-7E9E156AC959}" type="presParOf" srcId="{A72F95F1-EDF0-4A53-85DD-938B4110F4EB}" destId="{F2F7F8B8-E8ED-4C51-AE70-42CB9119E76D}" srcOrd="3" destOrd="0" presId="urn:microsoft.com/office/officeart/2018/2/layout/IconVerticalSolidList"/>
    <dgm:cxn modelId="{72624550-06E1-436A-8F38-D70733D436C7}" type="presParOf" srcId="{59597ADE-9743-4416-A8FC-1F0313058254}" destId="{2C0D527C-3645-4EAA-84AF-8180D2EAE623}" srcOrd="3" destOrd="0" presId="urn:microsoft.com/office/officeart/2018/2/layout/IconVerticalSolidList"/>
    <dgm:cxn modelId="{59D16B86-66FF-417F-B1DC-AC17A3C7C619}" type="presParOf" srcId="{59597ADE-9743-4416-A8FC-1F0313058254}" destId="{92ECD7D4-FDE9-4F8D-AAF7-8D9BBCED8F4D}" srcOrd="4" destOrd="0" presId="urn:microsoft.com/office/officeart/2018/2/layout/IconVerticalSolidList"/>
    <dgm:cxn modelId="{CE9ABA06-4B99-4CD1-92D4-22AFFF7AE5E3}" type="presParOf" srcId="{92ECD7D4-FDE9-4F8D-AAF7-8D9BBCED8F4D}" destId="{52CE2EAD-EDEA-4E2A-BCEA-E49D173149F3}" srcOrd="0" destOrd="0" presId="urn:microsoft.com/office/officeart/2018/2/layout/IconVerticalSolidList"/>
    <dgm:cxn modelId="{EEF60F4D-1528-48D3-904B-BE4E85B45DC4}" type="presParOf" srcId="{92ECD7D4-FDE9-4F8D-AAF7-8D9BBCED8F4D}" destId="{96F3BCB5-2A5D-418D-943C-B334D9663C35}" srcOrd="1" destOrd="0" presId="urn:microsoft.com/office/officeart/2018/2/layout/IconVerticalSolidList"/>
    <dgm:cxn modelId="{3A4D809A-B030-4088-943F-1928F58DCF97}" type="presParOf" srcId="{92ECD7D4-FDE9-4F8D-AAF7-8D9BBCED8F4D}" destId="{4740713C-2EC3-4751-9A61-C81984995047}" srcOrd="2" destOrd="0" presId="urn:microsoft.com/office/officeart/2018/2/layout/IconVerticalSolidList"/>
    <dgm:cxn modelId="{0A7D7E0A-F929-465A-990B-4E38752B013E}" type="presParOf" srcId="{92ECD7D4-FDE9-4F8D-AAF7-8D9BBCED8F4D}" destId="{78590D6E-C996-43AE-B523-33AF00C63687}" srcOrd="3" destOrd="0" presId="urn:microsoft.com/office/officeart/2018/2/layout/IconVerticalSolidList"/>
    <dgm:cxn modelId="{2263595D-315F-4042-9E1A-70C5D32F8166}" type="presParOf" srcId="{59597ADE-9743-4416-A8FC-1F0313058254}" destId="{AB3EB683-4393-4343-A7AC-F14C01F1879F}" srcOrd="5" destOrd="0" presId="urn:microsoft.com/office/officeart/2018/2/layout/IconVerticalSolidList"/>
    <dgm:cxn modelId="{15F837FC-EB88-448C-82F7-1FB34C58DBD1}" type="presParOf" srcId="{59597ADE-9743-4416-A8FC-1F0313058254}" destId="{C932CAEA-4F8D-4A22-854D-EB91D8718865}" srcOrd="6" destOrd="0" presId="urn:microsoft.com/office/officeart/2018/2/layout/IconVerticalSolidList"/>
    <dgm:cxn modelId="{FBC25F61-B9FA-4A95-9310-480AA953841E}" type="presParOf" srcId="{C932CAEA-4F8D-4A22-854D-EB91D8718865}" destId="{8D0176AE-F81C-44D5-A452-54A8B7041F94}" srcOrd="0" destOrd="0" presId="urn:microsoft.com/office/officeart/2018/2/layout/IconVerticalSolidList"/>
    <dgm:cxn modelId="{D1A8FA0E-29B6-49DA-9A99-A382FF3143DF}" type="presParOf" srcId="{C932CAEA-4F8D-4A22-854D-EB91D8718865}" destId="{6832E3A5-C8AD-41F9-A742-E90BEBACED3B}" srcOrd="1" destOrd="0" presId="urn:microsoft.com/office/officeart/2018/2/layout/IconVerticalSolidList"/>
    <dgm:cxn modelId="{ACCA1A21-BA98-423C-AECF-19DAA417B274}" type="presParOf" srcId="{C932CAEA-4F8D-4A22-854D-EB91D8718865}" destId="{D9CE025D-149D-429C-A8C9-008F89D38DCF}" srcOrd="2" destOrd="0" presId="urn:microsoft.com/office/officeart/2018/2/layout/IconVerticalSolidList"/>
    <dgm:cxn modelId="{FDCACA0C-5EE2-49DE-A23E-6092651F95A7}" type="presParOf" srcId="{C932CAEA-4F8D-4A22-854D-EB91D8718865}" destId="{3CE06434-8C16-4C5B-A2FF-1570C952D48C}" srcOrd="3" destOrd="0" presId="urn:microsoft.com/office/officeart/2018/2/layout/IconVerticalSolidList"/>
    <dgm:cxn modelId="{36389649-80BB-4B8C-91E5-561E02F5C496}" type="presParOf" srcId="{C932CAEA-4F8D-4A22-854D-EB91D8718865}" destId="{E7620494-7AC2-4C50-BDCE-879C45B3ACCB}" srcOrd="4" destOrd="0" presId="urn:microsoft.com/office/officeart/2018/2/layout/IconVerticalSolidList"/>
    <dgm:cxn modelId="{46B85EB9-CF35-42C5-80C8-BC5AB109CC64}" type="presParOf" srcId="{59597ADE-9743-4416-A8FC-1F0313058254}" destId="{C29F55AE-6DF8-4940-8C3E-F8E8CB755B30}" srcOrd="7" destOrd="0" presId="urn:microsoft.com/office/officeart/2018/2/layout/IconVerticalSolidList"/>
    <dgm:cxn modelId="{26AE1C1D-60C3-49AA-B4A0-DB5CCF06CC14}" type="presParOf" srcId="{59597ADE-9743-4416-A8FC-1F0313058254}" destId="{E101E977-0485-41F1-ADE6-DA54F724801E}" srcOrd="8" destOrd="0" presId="urn:microsoft.com/office/officeart/2018/2/layout/IconVerticalSolidList"/>
    <dgm:cxn modelId="{C2769B5C-F3A8-4DCD-8841-DF9FE00D6C26}" type="presParOf" srcId="{E101E977-0485-41F1-ADE6-DA54F724801E}" destId="{8A3C2569-54C3-43DC-A838-35FFA51D1B55}" srcOrd="0" destOrd="0" presId="urn:microsoft.com/office/officeart/2018/2/layout/IconVerticalSolidList"/>
    <dgm:cxn modelId="{226196B4-8796-45BD-A499-7ECF2287A3C4}" type="presParOf" srcId="{E101E977-0485-41F1-ADE6-DA54F724801E}" destId="{999D0074-9E18-4793-969C-CA487B0A0C15}" srcOrd="1" destOrd="0" presId="urn:microsoft.com/office/officeart/2018/2/layout/IconVerticalSolidList"/>
    <dgm:cxn modelId="{59F6C2A9-2DFB-4320-BD8A-63E046B9A3EA}" type="presParOf" srcId="{E101E977-0485-41F1-ADE6-DA54F724801E}" destId="{FFAF11BC-C432-42C8-B019-E218369A7B81}" srcOrd="2" destOrd="0" presId="urn:microsoft.com/office/officeart/2018/2/layout/IconVerticalSolidList"/>
    <dgm:cxn modelId="{BD916365-F494-43C8-93AB-79BEC22F55C0}" type="presParOf" srcId="{E101E977-0485-41F1-ADE6-DA54F724801E}" destId="{8259FAC0-070D-4D63-8ED4-0119B93527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462F296-5984-4F14-B27A-42B4B7D6D8B9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464F2D1-8DC1-4C16-B302-24A899611727}">
      <dgm:prSet/>
      <dgm:spPr/>
      <dgm:t>
        <a:bodyPr/>
        <a:lstStyle/>
        <a:p>
          <a:r>
            <a:rPr lang="en-US"/>
            <a:t>Split</a:t>
          </a:r>
        </a:p>
      </dgm:t>
    </dgm:pt>
    <dgm:pt modelId="{5E25F1B9-BFA5-4FE2-BE62-BEFADEBAFBE1}" type="parTrans" cxnId="{C5EB5D2F-88AA-43FA-BE02-40A641324447}">
      <dgm:prSet/>
      <dgm:spPr/>
      <dgm:t>
        <a:bodyPr/>
        <a:lstStyle/>
        <a:p>
          <a:endParaRPr lang="en-US"/>
        </a:p>
      </dgm:t>
    </dgm:pt>
    <dgm:pt modelId="{69F7C56D-DBD0-4254-8D68-3ECC142D37FF}" type="sibTrans" cxnId="{C5EB5D2F-88AA-43FA-BE02-40A641324447}">
      <dgm:prSet/>
      <dgm:spPr/>
      <dgm:t>
        <a:bodyPr/>
        <a:lstStyle/>
        <a:p>
          <a:endParaRPr lang="en-US"/>
        </a:p>
      </dgm:t>
    </dgm:pt>
    <dgm:pt modelId="{5DF6F721-162B-41ED-BF52-CA5DDE05E084}">
      <dgm:prSet/>
      <dgm:spPr/>
      <dgm:t>
        <a:bodyPr/>
        <a:lstStyle/>
        <a:p>
          <a:r>
            <a:rPr lang="en-US"/>
            <a:t>Split data into training and testing sets</a:t>
          </a:r>
        </a:p>
      </dgm:t>
    </dgm:pt>
    <dgm:pt modelId="{A0202120-799D-4CB0-9136-AE4F19BC2073}" type="parTrans" cxnId="{C467D62A-34C0-44E7-9535-CE3CD38233B7}">
      <dgm:prSet/>
      <dgm:spPr/>
      <dgm:t>
        <a:bodyPr/>
        <a:lstStyle/>
        <a:p>
          <a:endParaRPr lang="en-US"/>
        </a:p>
      </dgm:t>
    </dgm:pt>
    <dgm:pt modelId="{9D3165B2-7A17-471A-A6FA-93AB6B09D4CD}" type="sibTrans" cxnId="{C467D62A-34C0-44E7-9535-CE3CD38233B7}">
      <dgm:prSet/>
      <dgm:spPr/>
      <dgm:t>
        <a:bodyPr/>
        <a:lstStyle/>
        <a:p>
          <a:endParaRPr lang="en-US"/>
        </a:p>
      </dgm:t>
    </dgm:pt>
    <dgm:pt modelId="{F33F2467-66CF-40EF-BDC9-759484BC252C}">
      <dgm:prSet/>
      <dgm:spPr/>
      <dgm:t>
        <a:bodyPr/>
        <a:lstStyle/>
        <a:p>
          <a:r>
            <a:rPr lang="en-US"/>
            <a:t>Train</a:t>
          </a:r>
        </a:p>
      </dgm:t>
    </dgm:pt>
    <dgm:pt modelId="{2ADC214B-0A83-4236-958C-304287C429AC}" type="parTrans" cxnId="{A698C22D-0BBA-494D-A53B-9A5BDE110109}">
      <dgm:prSet/>
      <dgm:spPr/>
      <dgm:t>
        <a:bodyPr/>
        <a:lstStyle/>
        <a:p>
          <a:endParaRPr lang="en-US"/>
        </a:p>
      </dgm:t>
    </dgm:pt>
    <dgm:pt modelId="{FCC60AD8-0163-49DE-8024-96020A577B7B}" type="sibTrans" cxnId="{A698C22D-0BBA-494D-A53B-9A5BDE110109}">
      <dgm:prSet/>
      <dgm:spPr/>
      <dgm:t>
        <a:bodyPr/>
        <a:lstStyle/>
        <a:p>
          <a:endParaRPr lang="en-US"/>
        </a:p>
      </dgm:t>
    </dgm:pt>
    <dgm:pt modelId="{C730B20B-0A14-497D-9E0D-CAC7CDB6CB57}">
      <dgm:prSet/>
      <dgm:spPr/>
      <dgm:t>
        <a:bodyPr/>
        <a:lstStyle/>
        <a:p>
          <a:r>
            <a:rPr lang="en-US"/>
            <a:t>Train each model on training data</a:t>
          </a:r>
        </a:p>
      </dgm:t>
    </dgm:pt>
    <dgm:pt modelId="{00DD3262-D1A5-4B58-B603-0A4293AB445E}" type="parTrans" cxnId="{684CC98B-86DB-458D-8B82-D21A187A6489}">
      <dgm:prSet/>
      <dgm:spPr/>
      <dgm:t>
        <a:bodyPr/>
        <a:lstStyle/>
        <a:p>
          <a:endParaRPr lang="en-US"/>
        </a:p>
      </dgm:t>
    </dgm:pt>
    <dgm:pt modelId="{606382D6-99EB-4FEA-B6A0-1408BE69D900}" type="sibTrans" cxnId="{684CC98B-86DB-458D-8B82-D21A187A6489}">
      <dgm:prSet/>
      <dgm:spPr/>
      <dgm:t>
        <a:bodyPr/>
        <a:lstStyle/>
        <a:p>
          <a:endParaRPr lang="en-US"/>
        </a:p>
      </dgm:t>
    </dgm:pt>
    <dgm:pt modelId="{D56FB870-1358-4FDA-9AFD-4AB486C0B4E5}">
      <dgm:prSet/>
      <dgm:spPr/>
      <dgm:t>
        <a:bodyPr/>
        <a:lstStyle/>
        <a:p>
          <a:r>
            <a:rPr lang="en-US"/>
            <a:t>Evaluate</a:t>
          </a:r>
        </a:p>
      </dgm:t>
    </dgm:pt>
    <dgm:pt modelId="{4811C472-1714-43A0-8830-3472FEA87693}" type="parTrans" cxnId="{6F7215B7-BAB0-4E16-ABDD-9A4405C38DB2}">
      <dgm:prSet/>
      <dgm:spPr/>
      <dgm:t>
        <a:bodyPr/>
        <a:lstStyle/>
        <a:p>
          <a:endParaRPr lang="en-US"/>
        </a:p>
      </dgm:t>
    </dgm:pt>
    <dgm:pt modelId="{E2BE397B-D613-4A91-A688-FB08BAEB72D5}" type="sibTrans" cxnId="{6F7215B7-BAB0-4E16-ABDD-9A4405C38DB2}">
      <dgm:prSet/>
      <dgm:spPr/>
      <dgm:t>
        <a:bodyPr/>
        <a:lstStyle/>
        <a:p>
          <a:endParaRPr lang="en-US"/>
        </a:p>
      </dgm:t>
    </dgm:pt>
    <dgm:pt modelId="{AE3AA087-7E9E-4F37-9032-A238307D93DC}">
      <dgm:prSet/>
      <dgm:spPr/>
      <dgm:t>
        <a:bodyPr/>
        <a:lstStyle/>
        <a:p>
          <a:r>
            <a:rPr lang="en-US" dirty="0"/>
            <a:t>Evaluate model performance using accuracy</a:t>
          </a:r>
        </a:p>
      </dgm:t>
    </dgm:pt>
    <dgm:pt modelId="{3718C770-A3F0-49C9-AAA7-53286B336EEF}" type="parTrans" cxnId="{64B8A25A-9804-4DDB-9F65-891B2F91A8B6}">
      <dgm:prSet/>
      <dgm:spPr/>
      <dgm:t>
        <a:bodyPr/>
        <a:lstStyle/>
        <a:p>
          <a:endParaRPr lang="en-US"/>
        </a:p>
      </dgm:t>
    </dgm:pt>
    <dgm:pt modelId="{5D264649-6FF7-4300-AD2C-337A0FD39DF6}" type="sibTrans" cxnId="{64B8A25A-9804-4DDB-9F65-891B2F91A8B6}">
      <dgm:prSet/>
      <dgm:spPr/>
      <dgm:t>
        <a:bodyPr/>
        <a:lstStyle/>
        <a:p>
          <a:endParaRPr lang="en-US"/>
        </a:p>
      </dgm:t>
    </dgm:pt>
    <dgm:pt modelId="{3E3F45D6-DB47-41F1-A863-C05652BCDC81}">
      <dgm:prSet/>
      <dgm:spPr/>
      <dgm:t>
        <a:bodyPr/>
        <a:lstStyle/>
        <a:p>
          <a:r>
            <a:rPr lang="en-US"/>
            <a:t>Visualize</a:t>
          </a:r>
        </a:p>
      </dgm:t>
    </dgm:pt>
    <dgm:pt modelId="{51C6CB7A-6BA4-4738-99A1-95ED924971E7}" type="parTrans" cxnId="{3FDE80DA-C070-4C5E-8ABA-FB1D28CE87D5}">
      <dgm:prSet/>
      <dgm:spPr/>
      <dgm:t>
        <a:bodyPr/>
        <a:lstStyle/>
        <a:p>
          <a:endParaRPr lang="en-US"/>
        </a:p>
      </dgm:t>
    </dgm:pt>
    <dgm:pt modelId="{96CAF786-5BFE-491D-BA06-69AC98BC61B6}" type="sibTrans" cxnId="{3FDE80DA-C070-4C5E-8ABA-FB1D28CE87D5}">
      <dgm:prSet/>
      <dgm:spPr/>
      <dgm:t>
        <a:bodyPr/>
        <a:lstStyle/>
        <a:p>
          <a:endParaRPr lang="en-US"/>
        </a:p>
      </dgm:t>
    </dgm:pt>
    <dgm:pt modelId="{A0D062D3-9F74-41EA-9730-B8AB810B5DD4}">
      <dgm:prSet/>
      <dgm:spPr/>
      <dgm:t>
        <a:bodyPr/>
        <a:lstStyle/>
        <a:p>
          <a:r>
            <a:rPr lang="en-US"/>
            <a:t>Visualize true positive, true negative, false positive, false negative</a:t>
          </a:r>
        </a:p>
      </dgm:t>
    </dgm:pt>
    <dgm:pt modelId="{A9205EED-F388-46DC-9247-CAE3C56A6752}" type="parTrans" cxnId="{7B7686D9-3DDC-4E34-8AAD-27FF0D117E96}">
      <dgm:prSet/>
      <dgm:spPr/>
      <dgm:t>
        <a:bodyPr/>
        <a:lstStyle/>
        <a:p>
          <a:endParaRPr lang="en-US"/>
        </a:p>
      </dgm:t>
    </dgm:pt>
    <dgm:pt modelId="{81768B55-0D08-49A5-AF0D-42C7C60806F1}" type="sibTrans" cxnId="{7B7686D9-3DDC-4E34-8AAD-27FF0D117E96}">
      <dgm:prSet/>
      <dgm:spPr/>
      <dgm:t>
        <a:bodyPr/>
        <a:lstStyle/>
        <a:p>
          <a:endParaRPr lang="en-US"/>
        </a:p>
      </dgm:t>
    </dgm:pt>
    <dgm:pt modelId="{7EF41FD5-949A-4074-8474-6BA30E25617C}" type="pres">
      <dgm:prSet presAssocID="{9462F296-5984-4F14-B27A-42B4B7D6D8B9}" presName="Name0" presStyleCnt="0">
        <dgm:presLayoutVars>
          <dgm:dir/>
          <dgm:animLvl val="lvl"/>
          <dgm:resizeHandles val="exact"/>
        </dgm:presLayoutVars>
      </dgm:prSet>
      <dgm:spPr/>
    </dgm:pt>
    <dgm:pt modelId="{A9029B22-FCB1-492C-9F19-90C6B71F3542}" type="pres">
      <dgm:prSet presAssocID="{2464F2D1-8DC1-4C16-B302-24A899611727}" presName="linNode" presStyleCnt="0"/>
      <dgm:spPr/>
    </dgm:pt>
    <dgm:pt modelId="{5C4B25AE-07BA-4E2F-ABA6-0FEEEDA3FA94}" type="pres">
      <dgm:prSet presAssocID="{2464F2D1-8DC1-4C16-B302-24A899611727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C85D987F-498E-482D-8BDB-4EA923725666}" type="pres">
      <dgm:prSet presAssocID="{2464F2D1-8DC1-4C16-B302-24A899611727}" presName="descendantText" presStyleLbl="alignAccFollowNode1" presStyleIdx="0" presStyleCnt="4">
        <dgm:presLayoutVars>
          <dgm:bulletEnabled/>
        </dgm:presLayoutVars>
      </dgm:prSet>
      <dgm:spPr/>
    </dgm:pt>
    <dgm:pt modelId="{8BBFF193-DA48-46AE-964A-82D603F3C618}" type="pres">
      <dgm:prSet presAssocID="{69F7C56D-DBD0-4254-8D68-3ECC142D37FF}" presName="sp" presStyleCnt="0"/>
      <dgm:spPr/>
    </dgm:pt>
    <dgm:pt modelId="{074FFB90-50F7-43F3-8CBE-435F0AE6FC45}" type="pres">
      <dgm:prSet presAssocID="{F33F2467-66CF-40EF-BDC9-759484BC252C}" presName="linNode" presStyleCnt="0"/>
      <dgm:spPr/>
    </dgm:pt>
    <dgm:pt modelId="{1C5E5D39-00EA-4D90-A5D3-90063EBCF4D8}" type="pres">
      <dgm:prSet presAssocID="{F33F2467-66CF-40EF-BDC9-759484BC252C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C4596E91-28A4-42D5-B3F6-BC2BA864C7E5}" type="pres">
      <dgm:prSet presAssocID="{F33F2467-66CF-40EF-BDC9-759484BC252C}" presName="descendantText" presStyleLbl="alignAccFollowNode1" presStyleIdx="1" presStyleCnt="4">
        <dgm:presLayoutVars>
          <dgm:bulletEnabled/>
        </dgm:presLayoutVars>
      </dgm:prSet>
      <dgm:spPr/>
    </dgm:pt>
    <dgm:pt modelId="{34B1A7C6-2CE7-430F-B9DB-319C55BAC65B}" type="pres">
      <dgm:prSet presAssocID="{FCC60AD8-0163-49DE-8024-96020A577B7B}" presName="sp" presStyleCnt="0"/>
      <dgm:spPr/>
    </dgm:pt>
    <dgm:pt modelId="{BE1E6EA3-5573-4471-8C66-0C36AD0B952D}" type="pres">
      <dgm:prSet presAssocID="{D56FB870-1358-4FDA-9AFD-4AB486C0B4E5}" presName="linNode" presStyleCnt="0"/>
      <dgm:spPr/>
    </dgm:pt>
    <dgm:pt modelId="{ED778343-954A-4692-BE2C-1685022AA92B}" type="pres">
      <dgm:prSet presAssocID="{D56FB870-1358-4FDA-9AFD-4AB486C0B4E5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5CC4E977-0A54-4698-9650-AC37ACEFA254}" type="pres">
      <dgm:prSet presAssocID="{D56FB870-1358-4FDA-9AFD-4AB486C0B4E5}" presName="descendantText" presStyleLbl="alignAccFollowNode1" presStyleIdx="2" presStyleCnt="4">
        <dgm:presLayoutVars>
          <dgm:bulletEnabled/>
        </dgm:presLayoutVars>
      </dgm:prSet>
      <dgm:spPr/>
    </dgm:pt>
    <dgm:pt modelId="{A2B497E7-E03C-42DB-AA87-F7C2360CFB01}" type="pres">
      <dgm:prSet presAssocID="{E2BE397B-D613-4A91-A688-FB08BAEB72D5}" presName="sp" presStyleCnt="0"/>
      <dgm:spPr/>
    </dgm:pt>
    <dgm:pt modelId="{4BD0CA06-85E9-41C8-A072-5F79884F79F8}" type="pres">
      <dgm:prSet presAssocID="{3E3F45D6-DB47-41F1-A863-C05652BCDC81}" presName="linNode" presStyleCnt="0"/>
      <dgm:spPr/>
    </dgm:pt>
    <dgm:pt modelId="{A768B11F-D546-430D-AB17-24A581662D96}" type="pres">
      <dgm:prSet presAssocID="{3E3F45D6-DB47-41F1-A863-C05652BCDC81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7FF5C6B6-182F-488F-934F-A60D99CF5A87}" type="pres">
      <dgm:prSet presAssocID="{3E3F45D6-DB47-41F1-A863-C05652BCDC81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5B17E004-A5AA-4D92-BDE7-FFA575B4F337}" type="presOf" srcId="{C730B20B-0A14-497D-9E0D-CAC7CDB6CB57}" destId="{C4596E91-28A4-42D5-B3F6-BC2BA864C7E5}" srcOrd="0" destOrd="0" presId="urn:microsoft.com/office/officeart/2016/7/layout/VerticalSolidActionList"/>
    <dgm:cxn modelId="{174A5222-AFFC-46F6-A6D7-320C56BA9717}" type="presOf" srcId="{A0D062D3-9F74-41EA-9730-B8AB810B5DD4}" destId="{7FF5C6B6-182F-488F-934F-A60D99CF5A87}" srcOrd="0" destOrd="0" presId="urn:microsoft.com/office/officeart/2016/7/layout/VerticalSolidActionList"/>
    <dgm:cxn modelId="{C467D62A-34C0-44E7-9535-CE3CD38233B7}" srcId="{2464F2D1-8DC1-4C16-B302-24A899611727}" destId="{5DF6F721-162B-41ED-BF52-CA5DDE05E084}" srcOrd="0" destOrd="0" parTransId="{A0202120-799D-4CB0-9136-AE4F19BC2073}" sibTransId="{9D3165B2-7A17-471A-A6FA-93AB6B09D4CD}"/>
    <dgm:cxn modelId="{A698C22D-0BBA-494D-A53B-9A5BDE110109}" srcId="{9462F296-5984-4F14-B27A-42B4B7D6D8B9}" destId="{F33F2467-66CF-40EF-BDC9-759484BC252C}" srcOrd="1" destOrd="0" parTransId="{2ADC214B-0A83-4236-958C-304287C429AC}" sibTransId="{FCC60AD8-0163-49DE-8024-96020A577B7B}"/>
    <dgm:cxn modelId="{C5EB5D2F-88AA-43FA-BE02-40A641324447}" srcId="{9462F296-5984-4F14-B27A-42B4B7D6D8B9}" destId="{2464F2D1-8DC1-4C16-B302-24A899611727}" srcOrd="0" destOrd="0" parTransId="{5E25F1B9-BFA5-4FE2-BE62-BEFADEBAFBE1}" sibTransId="{69F7C56D-DBD0-4254-8D68-3ECC142D37FF}"/>
    <dgm:cxn modelId="{2008283A-083D-42F3-9BC6-EA397D87B9DE}" type="presOf" srcId="{9462F296-5984-4F14-B27A-42B4B7D6D8B9}" destId="{7EF41FD5-949A-4074-8474-6BA30E25617C}" srcOrd="0" destOrd="0" presId="urn:microsoft.com/office/officeart/2016/7/layout/VerticalSolidActionList"/>
    <dgm:cxn modelId="{C9828B62-FEF8-49B0-B95A-F1727DE48CEC}" type="presOf" srcId="{D56FB870-1358-4FDA-9AFD-4AB486C0B4E5}" destId="{ED778343-954A-4692-BE2C-1685022AA92B}" srcOrd="0" destOrd="0" presId="urn:microsoft.com/office/officeart/2016/7/layout/VerticalSolidActionList"/>
    <dgm:cxn modelId="{11DCDD6D-FF8D-48BF-8ECD-3587CC42E9DC}" type="presOf" srcId="{F33F2467-66CF-40EF-BDC9-759484BC252C}" destId="{1C5E5D39-00EA-4D90-A5D3-90063EBCF4D8}" srcOrd="0" destOrd="0" presId="urn:microsoft.com/office/officeart/2016/7/layout/VerticalSolidActionList"/>
    <dgm:cxn modelId="{64B8A25A-9804-4DDB-9F65-891B2F91A8B6}" srcId="{D56FB870-1358-4FDA-9AFD-4AB486C0B4E5}" destId="{AE3AA087-7E9E-4F37-9032-A238307D93DC}" srcOrd="0" destOrd="0" parTransId="{3718C770-A3F0-49C9-AAA7-53286B336EEF}" sibTransId="{5D264649-6FF7-4300-AD2C-337A0FD39DF6}"/>
    <dgm:cxn modelId="{684CC98B-86DB-458D-8B82-D21A187A6489}" srcId="{F33F2467-66CF-40EF-BDC9-759484BC252C}" destId="{C730B20B-0A14-497D-9E0D-CAC7CDB6CB57}" srcOrd="0" destOrd="0" parTransId="{00DD3262-D1A5-4B58-B603-0A4293AB445E}" sibTransId="{606382D6-99EB-4FEA-B6A0-1408BE69D900}"/>
    <dgm:cxn modelId="{893ABFA5-9EC0-48B0-9DD8-1B916CFC7818}" type="presOf" srcId="{3E3F45D6-DB47-41F1-A863-C05652BCDC81}" destId="{A768B11F-D546-430D-AB17-24A581662D96}" srcOrd="0" destOrd="0" presId="urn:microsoft.com/office/officeart/2016/7/layout/VerticalSolidActionList"/>
    <dgm:cxn modelId="{6F7215B7-BAB0-4E16-ABDD-9A4405C38DB2}" srcId="{9462F296-5984-4F14-B27A-42B4B7D6D8B9}" destId="{D56FB870-1358-4FDA-9AFD-4AB486C0B4E5}" srcOrd="2" destOrd="0" parTransId="{4811C472-1714-43A0-8830-3472FEA87693}" sibTransId="{E2BE397B-D613-4A91-A688-FB08BAEB72D5}"/>
    <dgm:cxn modelId="{274B09CC-3804-44BF-8992-C387FDA4B40A}" type="presOf" srcId="{2464F2D1-8DC1-4C16-B302-24A899611727}" destId="{5C4B25AE-07BA-4E2F-ABA6-0FEEEDA3FA94}" srcOrd="0" destOrd="0" presId="urn:microsoft.com/office/officeart/2016/7/layout/VerticalSolidActionList"/>
    <dgm:cxn modelId="{7B7686D9-3DDC-4E34-8AAD-27FF0D117E96}" srcId="{3E3F45D6-DB47-41F1-A863-C05652BCDC81}" destId="{A0D062D3-9F74-41EA-9730-B8AB810B5DD4}" srcOrd="0" destOrd="0" parTransId="{A9205EED-F388-46DC-9247-CAE3C56A6752}" sibTransId="{81768B55-0D08-49A5-AF0D-42C7C60806F1}"/>
    <dgm:cxn modelId="{3FDE80DA-C070-4C5E-8ABA-FB1D28CE87D5}" srcId="{9462F296-5984-4F14-B27A-42B4B7D6D8B9}" destId="{3E3F45D6-DB47-41F1-A863-C05652BCDC81}" srcOrd="3" destOrd="0" parTransId="{51C6CB7A-6BA4-4738-99A1-95ED924971E7}" sibTransId="{96CAF786-5BFE-491D-BA06-69AC98BC61B6}"/>
    <dgm:cxn modelId="{638009DD-3735-4747-8D67-A7FFE2340869}" type="presOf" srcId="{AE3AA087-7E9E-4F37-9032-A238307D93DC}" destId="{5CC4E977-0A54-4698-9650-AC37ACEFA254}" srcOrd="0" destOrd="0" presId="urn:microsoft.com/office/officeart/2016/7/layout/VerticalSolidActionList"/>
    <dgm:cxn modelId="{E7B624F4-4EEF-42D0-B177-FC00C5013DA6}" type="presOf" srcId="{5DF6F721-162B-41ED-BF52-CA5DDE05E084}" destId="{C85D987F-498E-482D-8BDB-4EA923725666}" srcOrd="0" destOrd="0" presId="urn:microsoft.com/office/officeart/2016/7/layout/VerticalSolidActionList"/>
    <dgm:cxn modelId="{E7B76097-E8A7-4E2D-B98B-A7ABB6040E1A}" type="presParOf" srcId="{7EF41FD5-949A-4074-8474-6BA30E25617C}" destId="{A9029B22-FCB1-492C-9F19-90C6B71F3542}" srcOrd="0" destOrd="0" presId="urn:microsoft.com/office/officeart/2016/7/layout/VerticalSolidActionList"/>
    <dgm:cxn modelId="{E76FD9E8-4B1D-4B8D-92C3-281B128D12CB}" type="presParOf" srcId="{A9029B22-FCB1-492C-9F19-90C6B71F3542}" destId="{5C4B25AE-07BA-4E2F-ABA6-0FEEEDA3FA94}" srcOrd="0" destOrd="0" presId="urn:microsoft.com/office/officeart/2016/7/layout/VerticalSolidActionList"/>
    <dgm:cxn modelId="{BF1CD4AB-DA68-4CB2-A7EB-B27CC87393C3}" type="presParOf" srcId="{A9029B22-FCB1-492C-9F19-90C6B71F3542}" destId="{C85D987F-498E-482D-8BDB-4EA923725666}" srcOrd="1" destOrd="0" presId="urn:microsoft.com/office/officeart/2016/7/layout/VerticalSolidActionList"/>
    <dgm:cxn modelId="{13563327-133D-4367-B021-8A1DDCFC11A5}" type="presParOf" srcId="{7EF41FD5-949A-4074-8474-6BA30E25617C}" destId="{8BBFF193-DA48-46AE-964A-82D603F3C618}" srcOrd="1" destOrd="0" presId="urn:microsoft.com/office/officeart/2016/7/layout/VerticalSolidActionList"/>
    <dgm:cxn modelId="{F50791D6-BD61-43D2-B0F2-E24515C21162}" type="presParOf" srcId="{7EF41FD5-949A-4074-8474-6BA30E25617C}" destId="{074FFB90-50F7-43F3-8CBE-435F0AE6FC45}" srcOrd="2" destOrd="0" presId="urn:microsoft.com/office/officeart/2016/7/layout/VerticalSolidActionList"/>
    <dgm:cxn modelId="{7CE31A9D-C074-414E-80F0-810144A2E675}" type="presParOf" srcId="{074FFB90-50F7-43F3-8CBE-435F0AE6FC45}" destId="{1C5E5D39-00EA-4D90-A5D3-90063EBCF4D8}" srcOrd="0" destOrd="0" presId="urn:microsoft.com/office/officeart/2016/7/layout/VerticalSolidActionList"/>
    <dgm:cxn modelId="{2A42779E-5AC0-420C-AED1-564FC8EC5422}" type="presParOf" srcId="{074FFB90-50F7-43F3-8CBE-435F0AE6FC45}" destId="{C4596E91-28A4-42D5-B3F6-BC2BA864C7E5}" srcOrd="1" destOrd="0" presId="urn:microsoft.com/office/officeart/2016/7/layout/VerticalSolidActionList"/>
    <dgm:cxn modelId="{8A1EFD17-136F-47C3-BDBA-023E12835D86}" type="presParOf" srcId="{7EF41FD5-949A-4074-8474-6BA30E25617C}" destId="{34B1A7C6-2CE7-430F-B9DB-319C55BAC65B}" srcOrd="3" destOrd="0" presId="urn:microsoft.com/office/officeart/2016/7/layout/VerticalSolidActionList"/>
    <dgm:cxn modelId="{17F9BFA6-010A-4A43-90E2-80AA6ED9C45B}" type="presParOf" srcId="{7EF41FD5-949A-4074-8474-6BA30E25617C}" destId="{BE1E6EA3-5573-4471-8C66-0C36AD0B952D}" srcOrd="4" destOrd="0" presId="urn:microsoft.com/office/officeart/2016/7/layout/VerticalSolidActionList"/>
    <dgm:cxn modelId="{09CD522E-1AAC-4D43-8A31-04A6188F1F54}" type="presParOf" srcId="{BE1E6EA3-5573-4471-8C66-0C36AD0B952D}" destId="{ED778343-954A-4692-BE2C-1685022AA92B}" srcOrd="0" destOrd="0" presId="urn:microsoft.com/office/officeart/2016/7/layout/VerticalSolidActionList"/>
    <dgm:cxn modelId="{2FAA4202-399D-4D2A-A322-9C0AD0873553}" type="presParOf" srcId="{BE1E6EA3-5573-4471-8C66-0C36AD0B952D}" destId="{5CC4E977-0A54-4698-9650-AC37ACEFA254}" srcOrd="1" destOrd="0" presId="urn:microsoft.com/office/officeart/2016/7/layout/VerticalSolidActionList"/>
    <dgm:cxn modelId="{2131AE61-16B0-42CF-8A25-F0D1DE768D1E}" type="presParOf" srcId="{7EF41FD5-949A-4074-8474-6BA30E25617C}" destId="{A2B497E7-E03C-42DB-AA87-F7C2360CFB01}" srcOrd="5" destOrd="0" presId="urn:microsoft.com/office/officeart/2016/7/layout/VerticalSolidActionList"/>
    <dgm:cxn modelId="{F9B528E4-8F5F-4991-9B51-3A1CFD02FBFC}" type="presParOf" srcId="{7EF41FD5-949A-4074-8474-6BA30E25617C}" destId="{4BD0CA06-85E9-41C8-A072-5F79884F79F8}" srcOrd="6" destOrd="0" presId="urn:microsoft.com/office/officeart/2016/7/layout/VerticalSolidActionList"/>
    <dgm:cxn modelId="{4373357E-38ED-4F56-AF51-F3E9EBA5DFEB}" type="presParOf" srcId="{4BD0CA06-85E9-41C8-A072-5F79884F79F8}" destId="{A768B11F-D546-430D-AB17-24A581662D96}" srcOrd="0" destOrd="0" presId="urn:microsoft.com/office/officeart/2016/7/layout/VerticalSolidActionList"/>
    <dgm:cxn modelId="{FCCE944C-A1BE-4478-846A-1BC7E085BE17}" type="presParOf" srcId="{4BD0CA06-85E9-41C8-A072-5F79884F79F8}" destId="{7FF5C6B6-182F-488F-934F-A60D99CF5A87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871E73C-6C9F-4094-84A8-F8CAC1AE03D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5EA3CCA-1133-4C04-A817-B7272BB03150}">
      <dgm:prSet/>
      <dgm:spPr/>
      <dgm:t>
        <a:bodyPr/>
        <a:lstStyle/>
        <a:p>
          <a:r>
            <a:rPr lang="en-US" dirty="0"/>
            <a:t>Import the libraries, load the trained random forest model.</a:t>
          </a:r>
        </a:p>
      </dgm:t>
    </dgm:pt>
    <dgm:pt modelId="{5B22D2C8-17F2-4D4A-8104-089B922B6F83}" type="parTrans" cxnId="{31E452F1-87B8-4591-B98D-6F4EAED070C6}">
      <dgm:prSet/>
      <dgm:spPr/>
      <dgm:t>
        <a:bodyPr/>
        <a:lstStyle/>
        <a:p>
          <a:endParaRPr lang="en-US"/>
        </a:p>
      </dgm:t>
    </dgm:pt>
    <dgm:pt modelId="{AFE15AC6-F358-46E4-8D8E-5EF6A9A1F671}" type="sibTrans" cxnId="{31E452F1-87B8-4591-B98D-6F4EAED070C6}">
      <dgm:prSet/>
      <dgm:spPr/>
      <dgm:t>
        <a:bodyPr/>
        <a:lstStyle/>
        <a:p>
          <a:endParaRPr lang="en-US"/>
        </a:p>
      </dgm:t>
    </dgm:pt>
    <dgm:pt modelId="{034AED87-48C3-4F6A-9674-A9EC67E9551E}">
      <dgm:prSet/>
      <dgm:spPr/>
      <dgm:t>
        <a:bodyPr/>
        <a:lstStyle/>
        <a:p>
          <a:r>
            <a:rPr lang="en-US" dirty="0"/>
            <a:t>Include the text preprocessing and vectorizing to make the model understand.</a:t>
          </a:r>
        </a:p>
      </dgm:t>
    </dgm:pt>
    <dgm:pt modelId="{DC957FCF-D886-43CF-9419-1F0500EB1845}" type="parTrans" cxnId="{38AB3EE3-C04B-417B-8678-AB711B6E86C8}">
      <dgm:prSet/>
      <dgm:spPr/>
      <dgm:t>
        <a:bodyPr/>
        <a:lstStyle/>
        <a:p>
          <a:endParaRPr lang="en-US"/>
        </a:p>
      </dgm:t>
    </dgm:pt>
    <dgm:pt modelId="{2BA8D74F-A0B7-40DC-8950-E8EECF8DC305}" type="sibTrans" cxnId="{38AB3EE3-C04B-417B-8678-AB711B6E86C8}">
      <dgm:prSet/>
      <dgm:spPr/>
      <dgm:t>
        <a:bodyPr/>
        <a:lstStyle/>
        <a:p>
          <a:endParaRPr lang="en-US"/>
        </a:p>
      </dgm:t>
    </dgm:pt>
    <dgm:pt modelId="{6DCBDA39-CB19-4106-A68E-C19AF3284447}">
      <dgm:prSet/>
      <dgm:spPr/>
      <dgm:t>
        <a:bodyPr/>
        <a:lstStyle/>
        <a:p>
          <a:r>
            <a:rPr lang="en-US" dirty="0"/>
            <a:t>Run the web application to get the user desired outputs. </a:t>
          </a:r>
        </a:p>
      </dgm:t>
    </dgm:pt>
    <dgm:pt modelId="{2C13176C-B6B5-4DD3-B05F-C70776F25601}" type="parTrans" cxnId="{890BD0F0-7079-4F4B-812E-882EEDC29B13}">
      <dgm:prSet/>
      <dgm:spPr/>
      <dgm:t>
        <a:bodyPr/>
        <a:lstStyle/>
        <a:p>
          <a:endParaRPr lang="en-US"/>
        </a:p>
      </dgm:t>
    </dgm:pt>
    <dgm:pt modelId="{0E38C135-2256-4B01-A8AA-5B706DDA4A36}" type="sibTrans" cxnId="{890BD0F0-7079-4F4B-812E-882EEDC29B13}">
      <dgm:prSet/>
      <dgm:spPr/>
      <dgm:t>
        <a:bodyPr/>
        <a:lstStyle/>
        <a:p>
          <a:endParaRPr lang="en-US"/>
        </a:p>
      </dgm:t>
    </dgm:pt>
    <dgm:pt modelId="{E5BE605F-080D-45A7-9ADB-04D3A4311E86}" type="pres">
      <dgm:prSet presAssocID="{2871E73C-6C9F-4094-84A8-F8CAC1AE03D6}" presName="outerComposite" presStyleCnt="0">
        <dgm:presLayoutVars>
          <dgm:chMax val="5"/>
          <dgm:dir/>
          <dgm:resizeHandles val="exact"/>
        </dgm:presLayoutVars>
      </dgm:prSet>
      <dgm:spPr/>
    </dgm:pt>
    <dgm:pt modelId="{6B3E8167-0E18-46BD-AB66-965C8345E63E}" type="pres">
      <dgm:prSet presAssocID="{2871E73C-6C9F-4094-84A8-F8CAC1AE03D6}" presName="dummyMaxCanvas" presStyleCnt="0">
        <dgm:presLayoutVars/>
      </dgm:prSet>
      <dgm:spPr/>
    </dgm:pt>
    <dgm:pt modelId="{F52CB707-49AC-429A-B561-41DD4AE377BD}" type="pres">
      <dgm:prSet presAssocID="{2871E73C-6C9F-4094-84A8-F8CAC1AE03D6}" presName="ThreeNodes_1" presStyleLbl="node1" presStyleIdx="0" presStyleCnt="3">
        <dgm:presLayoutVars>
          <dgm:bulletEnabled val="1"/>
        </dgm:presLayoutVars>
      </dgm:prSet>
      <dgm:spPr/>
    </dgm:pt>
    <dgm:pt modelId="{211F2E30-1E9E-4B7F-A396-CEF022F2D9E3}" type="pres">
      <dgm:prSet presAssocID="{2871E73C-6C9F-4094-84A8-F8CAC1AE03D6}" presName="ThreeNodes_2" presStyleLbl="node1" presStyleIdx="1" presStyleCnt="3">
        <dgm:presLayoutVars>
          <dgm:bulletEnabled val="1"/>
        </dgm:presLayoutVars>
      </dgm:prSet>
      <dgm:spPr/>
    </dgm:pt>
    <dgm:pt modelId="{1FB30F5F-0B36-43FC-BF0E-C6EA29FD8AAE}" type="pres">
      <dgm:prSet presAssocID="{2871E73C-6C9F-4094-84A8-F8CAC1AE03D6}" presName="ThreeNodes_3" presStyleLbl="node1" presStyleIdx="2" presStyleCnt="3">
        <dgm:presLayoutVars>
          <dgm:bulletEnabled val="1"/>
        </dgm:presLayoutVars>
      </dgm:prSet>
      <dgm:spPr/>
    </dgm:pt>
    <dgm:pt modelId="{82741CE1-191A-4F9A-A13F-82AB9C4A441E}" type="pres">
      <dgm:prSet presAssocID="{2871E73C-6C9F-4094-84A8-F8CAC1AE03D6}" presName="ThreeConn_1-2" presStyleLbl="fgAccFollowNode1" presStyleIdx="0" presStyleCnt="2">
        <dgm:presLayoutVars>
          <dgm:bulletEnabled val="1"/>
        </dgm:presLayoutVars>
      </dgm:prSet>
      <dgm:spPr/>
    </dgm:pt>
    <dgm:pt modelId="{2D3C42C4-77E5-4AE2-937E-3F455B878ED0}" type="pres">
      <dgm:prSet presAssocID="{2871E73C-6C9F-4094-84A8-F8CAC1AE03D6}" presName="ThreeConn_2-3" presStyleLbl="fgAccFollowNode1" presStyleIdx="1" presStyleCnt="2">
        <dgm:presLayoutVars>
          <dgm:bulletEnabled val="1"/>
        </dgm:presLayoutVars>
      </dgm:prSet>
      <dgm:spPr/>
    </dgm:pt>
    <dgm:pt modelId="{329A31CD-1E40-4287-800B-2564A9400533}" type="pres">
      <dgm:prSet presAssocID="{2871E73C-6C9F-4094-84A8-F8CAC1AE03D6}" presName="ThreeNodes_1_text" presStyleLbl="node1" presStyleIdx="2" presStyleCnt="3">
        <dgm:presLayoutVars>
          <dgm:bulletEnabled val="1"/>
        </dgm:presLayoutVars>
      </dgm:prSet>
      <dgm:spPr/>
    </dgm:pt>
    <dgm:pt modelId="{9E79FA26-8251-427F-A792-5AB5221AE324}" type="pres">
      <dgm:prSet presAssocID="{2871E73C-6C9F-4094-84A8-F8CAC1AE03D6}" presName="ThreeNodes_2_text" presStyleLbl="node1" presStyleIdx="2" presStyleCnt="3">
        <dgm:presLayoutVars>
          <dgm:bulletEnabled val="1"/>
        </dgm:presLayoutVars>
      </dgm:prSet>
      <dgm:spPr/>
    </dgm:pt>
    <dgm:pt modelId="{303D99C4-CE83-4B6B-9C6C-6D819C5536F0}" type="pres">
      <dgm:prSet presAssocID="{2871E73C-6C9F-4094-84A8-F8CAC1AE03D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1B7EA16-B34A-47DE-8CFD-9F8E267569CF}" type="presOf" srcId="{55EA3CCA-1133-4C04-A817-B7272BB03150}" destId="{329A31CD-1E40-4287-800B-2564A9400533}" srcOrd="1" destOrd="0" presId="urn:microsoft.com/office/officeart/2005/8/layout/vProcess5"/>
    <dgm:cxn modelId="{633FBC28-1842-476C-B908-01EEBD6C71F3}" type="presOf" srcId="{2BA8D74F-A0B7-40DC-8950-E8EECF8DC305}" destId="{2D3C42C4-77E5-4AE2-937E-3F455B878ED0}" srcOrd="0" destOrd="0" presId="urn:microsoft.com/office/officeart/2005/8/layout/vProcess5"/>
    <dgm:cxn modelId="{92C34F2E-82F5-40C6-8B46-E5A42765E403}" type="presOf" srcId="{AFE15AC6-F358-46E4-8D8E-5EF6A9A1F671}" destId="{82741CE1-191A-4F9A-A13F-82AB9C4A441E}" srcOrd="0" destOrd="0" presId="urn:microsoft.com/office/officeart/2005/8/layout/vProcess5"/>
    <dgm:cxn modelId="{B3CCD945-7B5A-418A-8631-0DFF2D5DB98C}" type="presOf" srcId="{6DCBDA39-CB19-4106-A68E-C19AF3284447}" destId="{303D99C4-CE83-4B6B-9C6C-6D819C5536F0}" srcOrd="1" destOrd="0" presId="urn:microsoft.com/office/officeart/2005/8/layout/vProcess5"/>
    <dgm:cxn modelId="{E9492EA9-817C-4ED9-BE5A-A3A713FC9256}" type="presOf" srcId="{034AED87-48C3-4F6A-9674-A9EC67E9551E}" destId="{9E79FA26-8251-427F-A792-5AB5221AE324}" srcOrd="1" destOrd="0" presId="urn:microsoft.com/office/officeart/2005/8/layout/vProcess5"/>
    <dgm:cxn modelId="{516C84BA-8FF1-4600-844A-DF6D5415F1AC}" type="presOf" srcId="{55EA3CCA-1133-4C04-A817-B7272BB03150}" destId="{F52CB707-49AC-429A-B561-41DD4AE377BD}" srcOrd="0" destOrd="0" presId="urn:microsoft.com/office/officeart/2005/8/layout/vProcess5"/>
    <dgm:cxn modelId="{39F1DBCC-B720-440B-8C83-C954DB5ECC9E}" type="presOf" srcId="{2871E73C-6C9F-4094-84A8-F8CAC1AE03D6}" destId="{E5BE605F-080D-45A7-9ADB-04D3A4311E86}" srcOrd="0" destOrd="0" presId="urn:microsoft.com/office/officeart/2005/8/layout/vProcess5"/>
    <dgm:cxn modelId="{38AB3EE3-C04B-417B-8678-AB711B6E86C8}" srcId="{2871E73C-6C9F-4094-84A8-F8CAC1AE03D6}" destId="{034AED87-48C3-4F6A-9674-A9EC67E9551E}" srcOrd="1" destOrd="0" parTransId="{DC957FCF-D886-43CF-9419-1F0500EB1845}" sibTransId="{2BA8D74F-A0B7-40DC-8950-E8EECF8DC305}"/>
    <dgm:cxn modelId="{D539C8EB-27C7-4591-9411-99949A714A3E}" type="presOf" srcId="{6DCBDA39-CB19-4106-A68E-C19AF3284447}" destId="{1FB30F5F-0B36-43FC-BF0E-C6EA29FD8AAE}" srcOrd="0" destOrd="0" presId="urn:microsoft.com/office/officeart/2005/8/layout/vProcess5"/>
    <dgm:cxn modelId="{890BD0F0-7079-4F4B-812E-882EEDC29B13}" srcId="{2871E73C-6C9F-4094-84A8-F8CAC1AE03D6}" destId="{6DCBDA39-CB19-4106-A68E-C19AF3284447}" srcOrd="2" destOrd="0" parTransId="{2C13176C-B6B5-4DD3-B05F-C70776F25601}" sibTransId="{0E38C135-2256-4B01-A8AA-5B706DDA4A36}"/>
    <dgm:cxn modelId="{31E452F1-87B8-4591-B98D-6F4EAED070C6}" srcId="{2871E73C-6C9F-4094-84A8-F8CAC1AE03D6}" destId="{55EA3CCA-1133-4C04-A817-B7272BB03150}" srcOrd="0" destOrd="0" parTransId="{5B22D2C8-17F2-4D4A-8104-089B922B6F83}" sibTransId="{AFE15AC6-F358-46E4-8D8E-5EF6A9A1F671}"/>
    <dgm:cxn modelId="{310D96F8-A15E-4932-A76A-A8E1B7579F2F}" type="presOf" srcId="{034AED87-48C3-4F6A-9674-A9EC67E9551E}" destId="{211F2E30-1E9E-4B7F-A396-CEF022F2D9E3}" srcOrd="0" destOrd="0" presId="urn:microsoft.com/office/officeart/2005/8/layout/vProcess5"/>
    <dgm:cxn modelId="{AADD85C0-38FD-46FA-82A9-C64B1DE37D7F}" type="presParOf" srcId="{E5BE605F-080D-45A7-9ADB-04D3A4311E86}" destId="{6B3E8167-0E18-46BD-AB66-965C8345E63E}" srcOrd="0" destOrd="0" presId="urn:microsoft.com/office/officeart/2005/8/layout/vProcess5"/>
    <dgm:cxn modelId="{95E45295-0BD0-42E6-8586-04711669CB24}" type="presParOf" srcId="{E5BE605F-080D-45A7-9ADB-04D3A4311E86}" destId="{F52CB707-49AC-429A-B561-41DD4AE377BD}" srcOrd="1" destOrd="0" presId="urn:microsoft.com/office/officeart/2005/8/layout/vProcess5"/>
    <dgm:cxn modelId="{62302F11-DC9A-4BD8-9E0B-52A4217CEF34}" type="presParOf" srcId="{E5BE605F-080D-45A7-9ADB-04D3A4311E86}" destId="{211F2E30-1E9E-4B7F-A396-CEF022F2D9E3}" srcOrd="2" destOrd="0" presId="urn:microsoft.com/office/officeart/2005/8/layout/vProcess5"/>
    <dgm:cxn modelId="{A1BD6B9E-56A5-453F-9086-BC71D5B9BAAC}" type="presParOf" srcId="{E5BE605F-080D-45A7-9ADB-04D3A4311E86}" destId="{1FB30F5F-0B36-43FC-BF0E-C6EA29FD8AAE}" srcOrd="3" destOrd="0" presId="urn:microsoft.com/office/officeart/2005/8/layout/vProcess5"/>
    <dgm:cxn modelId="{C0AA4ABD-3B3D-4BFF-8D8B-D69A4E9E9D0C}" type="presParOf" srcId="{E5BE605F-080D-45A7-9ADB-04D3A4311E86}" destId="{82741CE1-191A-4F9A-A13F-82AB9C4A441E}" srcOrd="4" destOrd="0" presId="urn:microsoft.com/office/officeart/2005/8/layout/vProcess5"/>
    <dgm:cxn modelId="{E69A45B8-F5A5-4986-BC98-67B5FEB1F064}" type="presParOf" srcId="{E5BE605F-080D-45A7-9ADB-04D3A4311E86}" destId="{2D3C42C4-77E5-4AE2-937E-3F455B878ED0}" srcOrd="5" destOrd="0" presId="urn:microsoft.com/office/officeart/2005/8/layout/vProcess5"/>
    <dgm:cxn modelId="{A0AF6B78-41CE-49F5-8278-F6B7DBBE1EDA}" type="presParOf" srcId="{E5BE605F-080D-45A7-9ADB-04D3A4311E86}" destId="{329A31CD-1E40-4287-800B-2564A9400533}" srcOrd="6" destOrd="0" presId="urn:microsoft.com/office/officeart/2005/8/layout/vProcess5"/>
    <dgm:cxn modelId="{FC607D09-57CD-48AF-A537-9A274200B99F}" type="presParOf" srcId="{E5BE605F-080D-45A7-9ADB-04D3A4311E86}" destId="{9E79FA26-8251-427F-A792-5AB5221AE324}" srcOrd="7" destOrd="0" presId="urn:microsoft.com/office/officeart/2005/8/layout/vProcess5"/>
    <dgm:cxn modelId="{AB5C67D1-36E1-47CD-9925-B202732378A5}" type="presParOf" srcId="{E5BE605F-080D-45A7-9ADB-04D3A4311E86}" destId="{303D99C4-CE83-4B6B-9C6C-6D819C5536F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5EFF58-BCE5-4D30-97B6-0C862F3624FE}">
      <dsp:nvSpPr>
        <dsp:cNvPr id="0" name=""/>
        <dsp:cNvSpPr/>
      </dsp:nvSpPr>
      <dsp:spPr>
        <a:xfrm>
          <a:off x="0" y="1890"/>
          <a:ext cx="7003777" cy="8054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98F725-0685-41B9-93E5-E1A02DEBDC83}">
      <dsp:nvSpPr>
        <dsp:cNvPr id="0" name=""/>
        <dsp:cNvSpPr/>
      </dsp:nvSpPr>
      <dsp:spPr>
        <a:xfrm>
          <a:off x="243661" y="183126"/>
          <a:ext cx="443021" cy="443021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D4507-1F2D-40EA-9D21-3C5BFC6956D8}">
      <dsp:nvSpPr>
        <dsp:cNvPr id="0" name=""/>
        <dsp:cNvSpPr/>
      </dsp:nvSpPr>
      <dsp:spPr>
        <a:xfrm>
          <a:off x="930344" y="1890"/>
          <a:ext cx="6073432" cy="805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8" tIns="85248" rIns="85248" bIns="852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Sentiment analysis process</a:t>
          </a:r>
        </a:p>
      </dsp:txBody>
      <dsp:txXfrm>
        <a:off x="930344" y="1890"/>
        <a:ext cx="6073432" cy="805493"/>
      </dsp:txXfrm>
    </dsp:sp>
    <dsp:sp modelId="{F980ED8C-154E-481F-9167-B00293F4A999}">
      <dsp:nvSpPr>
        <dsp:cNvPr id="0" name=""/>
        <dsp:cNvSpPr/>
      </dsp:nvSpPr>
      <dsp:spPr>
        <a:xfrm>
          <a:off x="0" y="1008756"/>
          <a:ext cx="7003777" cy="8054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5B19FA-8BE1-4879-B2C7-DB3E34B56718}">
      <dsp:nvSpPr>
        <dsp:cNvPr id="0" name=""/>
        <dsp:cNvSpPr/>
      </dsp:nvSpPr>
      <dsp:spPr>
        <a:xfrm>
          <a:off x="243661" y="1189992"/>
          <a:ext cx="443021" cy="443021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1360D-428C-4A7C-A4BA-EAD1E7708C09}">
      <dsp:nvSpPr>
        <dsp:cNvPr id="0" name=""/>
        <dsp:cNvSpPr/>
      </dsp:nvSpPr>
      <dsp:spPr>
        <a:xfrm>
          <a:off x="930344" y="1008756"/>
          <a:ext cx="6073432" cy="805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8" tIns="85248" rIns="85248" bIns="852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preprocessing techniques</a:t>
          </a:r>
        </a:p>
      </dsp:txBody>
      <dsp:txXfrm>
        <a:off x="930344" y="1008756"/>
        <a:ext cx="6073432" cy="805493"/>
      </dsp:txXfrm>
    </dsp:sp>
    <dsp:sp modelId="{3D08F0F1-6720-4100-BAE8-F7E6CA571B17}">
      <dsp:nvSpPr>
        <dsp:cNvPr id="0" name=""/>
        <dsp:cNvSpPr/>
      </dsp:nvSpPr>
      <dsp:spPr>
        <a:xfrm>
          <a:off x="0" y="2015622"/>
          <a:ext cx="7003777" cy="8054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B34A4-CA0A-4A42-BFCE-7E5F0FB373DD}">
      <dsp:nvSpPr>
        <dsp:cNvPr id="0" name=""/>
        <dsp:cNvSpPr/>
      </dsp:nvSpPr>
      <dsp:spPr>
        <a:xfrm>
          <a:off x="243661" y="2196858"/>
          <a:ext cx="443021" cy="443021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1DB2D-4D0A-4DA6-B840-65EC7A17051D}">
      <dsp:nvSpPr>
        <dsp:cNvPr id="0" name=""/>
        <dsp:cNvSpPr/>
      </dsp:nvSpPr>
      <dsp:spPr>
        <a:xfrm>
          <a:off x="930344" y="2015622"/>
          <a:ext cx="6073432" cy="805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8" tIns="85248" rIns="85248" bIns="852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 training and evaluation</a:t>
          </a:r>
        </a:p>
      </dsp:txBody>
      <dsp:txXfrm>
        <a:off x="930344" y="2015622"/>
        <a:ext cx="6073432" cy="805493"/>
      </dsp:txXfrm>
    </dsp:sp>
    <dsp:sp modelId="{407D6C64-8F83-47E2-A2EF-2790AAB9CCA7}">
      <dsp:nvSpPr>
        <dsp:cNvPr id="0" name=""/>
        <dsp:cNvSpPr/>
      </dsp:nvSpPr>
      <dsp:spPr>
        <a:xfrm>
          <a:off x="0" y="3022489"/>
          <a:ext cx="7003777" cy="8054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6537B9-8481-430E-BE51-EED43A86A569}">
      <dsp:nvSpPr>
        <dsp:cNvPr id="0" name=""/>
        <dsp:cNvSpPr/>
      </dsp:nvSpPr>
      <dsp:spPr>
        <a:xfrm>
          <a:off x="243661" y="3203725"/>
          <a:ext cx="443021" cy="443021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6F85B-3135-4C64-B579-41A9AED051C9}">
      <dsp:nvSpPr>
        <dsp:cNvPr id="0" name=""/>
        <dsp:cNvSpPr/>
      </dsp:nvSpPr>
      <dsp:spPr>
        <a:xfrm>
          <a:off x="930344" y="3022489"/>
          <a:ext cx="3151699" cy="805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8" tIns="85248" rIns="85248" bIns="852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Deployment with Streamlit</a:t>
          </a:r>
        </a:p>
      </dsp:txBody>
      <dsp:txXfrm>
        <a:off x="930344" y="3022489"/>
        <a:ext cx="3151699" cy="805493"/>
      </dsp:txXfrm>
    </dsp:sp>
    <dsp:sp modelId="{9C1022A1-35EF-4D71-BFA5-762137D17571}">
      <dsp:nvSpPr>
        <dsp:cNvPr id="0" name=""/>
        <dsp:cNvSpPr/>
      </dsp:nvSpPr>
      <dsp:spPr>
        <a:xfrm>
          <a:off x="4082044" y="3022489"/>
          <a:ext cx="2921732" cy="805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8" tIns="85248" rIns="85248" bIns="8524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Importance of sentiment analysis</a:t>
          </a:r>
        </a:p>
      </dsp:txBody>
      <dsp:txXfrm>
        <a:off x="4082044" y="3022489"/>
        <a:ext cx="2921732" cy="805493"/>
      </dsp:txXfrm>
    </dsp:sp>
    <dsp:sp modelId="{0D55941F-9540-43B5-9C22-C1A97699D3AA}">
      <dsp:nvSpPr>
        <dsp:cNvPr id="0" name=""/>
        <dsp:cNvSpPr/>
      </dsp:nvSpPr>
      <dsp:spPr>
        <a:xfrm>
          <a:off x="0" y="4013028"/>
          <a:ext cx="7003777" cy="8054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56CFF-D6AC-4E49-8F46-C6FB55AD7995}">
      <dsp:nvSpPr>
        <dsp:cNvPr id="0" name=""/>
        <dsp:cNvSpPr/>
      </dsp:nvSpPr>
      <dsp:spPr>
        <a:xfrm>
          <a:off x="243661" y="4210591"/>
          <a:ext cx="443021" cy="443021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05AE1-97C8-4569-A54B-2446B05A800F}">
      <dsp:nvSpPr>
        <dsp:cNvPr id="0" name=""/>
        <dsp:cNvSpPr/>
      </dsp:nvSpPr>
      <dsp:spPr>
        <a:xfrm>
          <a:off x="930344" y="4029355"/>
          <a:ext cx="6073432" cy="805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8" tIns="85248" rIns="85248" bIns="852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Enhances customer experience</a:t>
          </a:r>
        </a:p>
      </dsp:txBody>
      <dsp:txXfrm>
        <a:off x="930344" y="4029355"/>
        <a:ext cx="6073432" cy="805493"/>
      </dsp:txXfrm>
    </dsp:sp>
    <dsp:sp modelId="{BD4F57CA-77F0-4566-B45A-D114A9FFD60D}">
      <dsp:nvSpPr>
        <dsp:cNvPr id="0" name=""/>
        <dsp:cNvSpPr/>
      </dsp:nvSpPr>
      <dsp:spPr>
        <a:xfrm>
          <a:off x="0" y="5036221"/>
          <a:ext cx="7003777" cy="8054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276C0-A84B-4238-9367-8E3A7D117EAA}">
      <dsp:nvSpPr>
        <dsp:cNvPr id="0" name=""/>
        <dsp:cNvSpPr/>
      </dsp:nvSpPr>
      <dsp:spPr>
        <a:xfrm>
          <a:off x="243661" y="5217457"/>
          <a:ext cx="443021" cy="443021"/>
        </a:xfrm>
        <a:prstGeom prst="rect">
          <a:avLst/>
        </a:prstGeom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6E179-6EEA-4E0A-809B-3331D90A8DBD}">
      <dsp:nvSpPr>
        <dsp:cNvPr id="0" name=""/>
        <dsp:cNvSpPr/>
      </dsp:nvSpPr>
      <dsp:spPr>
        <a:xfrm>
          <a:off x="930344" y="5036221"/>
          <a:ext cx="6073432" cy="805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8" tIns="85248" rIns="85248" bIns="852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930344" y="5036221"/>
        <a:ext cx="6073432" cy="8054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25FDC-0232-4E67-A6F8-5FDD3C70992E}">
      <dsp:nvSpPr>
        <dsp:cNvPr id="0" name=""/>
        <dsp:cNvSpPr/>
      </dsp:nvSpPr>
      <dsp:spPr>
        <a:xfrm>
          <a:off x="0" y="2425"/>
          <a:ext cx="7003777" cy="12292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F0106C-56B9-474F-81DD-6A0B15C970C9}">
      <dsp:nvSpPr>
        <dsp:cNvPr id="0" name=""/>
        <dsp:cNvSpPr/>
      </dsp:nvSpPr>
      <dsp:spPr>
        <a:xfrm>
          <a:off x="371836" y="278997"/>
          <a:ext cx="676066" cy="6760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F9FF0-3F93-4900-BEBC-593D32ABF72B}">
      <dsp:nvSpPr>
        <dsp:cNvPr id="0" name=""/>
        <dsp:cNvSpPr/>
      </dsp:nvSpPr>
      <dsp:spPr>
        <a:xfrm>
          <a:off x="1419739" y="2425"/>
          <a:ext cx="3151699" cy="122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92" tIns="130092" rIns="130092" bIns="13009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Process of analyzing text data to determine sentiment polarity</a:t>
          </a:r>
        </a:p>
      </dsp:txBody>
      <dsp:txXfrm>
        <a:off x="1419739" y="2425"/>
        <a:ext cx="3151699" cy="1229211"/>
      </dsp:txXfrm>
    </dsp:sp>
    <dsp:sp modelId="{940DD301-19E0-413F-9CD7-4FAC1DFBE0A7}">
      <dsp:nvSpPr>
        <dsp:cNvPr id="0" name=""/>
        <dsp:cNvSpPr/>
      </dsp:nvSpPr>
      <dsp:spPr>
        <a:xfrm>
          <a:off x="4571438" y="2425"/>
          <a:ext cx="2432338" cy="122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92" tIns="130092" rIns="130092" bIns="13009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571438" y="2425"/>
        <a:ext cx="2432338" cy="1229211"/>
      </dsp:txXfrm>
    </dsp:sp>
    <dsp:sp modelId="{907D1F6A-2435-4BB4-9EB8-A264349C7DF2}">
      <dsp:nvSpPr>
        <dsp:cNvPr id="0" name=""/>
        <dsp:cNvSpPr/>
      </dsp:nvSpPr>
      <dsp:spPr>
        <a:xfrm>
          <a:off x="0" y="1538939"/>
          <a:ext cx="7003777" cy="12292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373524-EC23-405C-91CC-EBA7DEBDC886}">
      <dsp:nvSpPr>
        <dsp:cNvPr id="0" name=""/>
        <dsp:cNvSpPr/>
      </dsp:nvSpPr>
      <dsp:spPr>
        <a:xfrm>
          <a:off x="371836" y="1815512"/>
          <a:ext cx="676066" cy="676066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447AC-3159-4B10-AC62-E19F521906C5}">
      <dsp:nvSpPr>
        <dsp:cNvPr id="0" name=""/>
        <dsp:cNvSpPr/>
      </dsp:nvSpPr>
      <dsp:spPr>
        <a:xfrm>
          <a:off x="1419739" y="1538939"/>
          <a:ext cx="5584037" cy="122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92" tIns="130092" rIns="130092" bIns="13009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Customer feedback analysis</a:t>
          </a:r>
        </a:p>
      </dsp:txBody>
      <dsp:txXfrm>
        <a:off x="1419739" y="1538939"/>
        <a:ext cx="5584037" cy="1229211"/>
      </dsp:txXfrm>
    </dsp:sp>
    <dsp:sp modelId="{3E2CEDC0-B14B-49DD-8136-29296B51CD93}">
      <dsp:nvSpPr>
        <dsp:cNvPr id="0" name=""/>
        <dsp:cNvSpPr/>
      </dsp:nvSpPr>
      <dsp:spPr>
        <a:xfrm>
          <a:off x="0" y="3075453"/>
          <a:ext cx="7003777" cy="12292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23130-08C9-4216-BAAC-FF79CBCBAC59}">
      <dsp:nvSpPr>
        <dsp:cNvPr id="0" name=""/>
        <dsp:cNvSpPr/>
      </dsp:nvSpPr>
      <dsp:spPr>
        <a:xfrm>
          <a:off x="371836" y="3352026"/>
          <a:ext cx="676066" cy="6760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46D26-021D-493F-9005-55BF567DF948}">
      <dsp:nvSpPr>
        <dsp:cNvPr id="0" name=""/>
        <dsp:cNvSpPr/>
      </dsp:nvSpPr>
      <dsp:spPr>
        <a:xfrm>
          <a:off x="1419739" y="3075453"/>
          <a:ext cx="5584037" cy="122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92" tIns="130092" rIns="130092" bIns="13009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Brand reputation management</a:t>
          </a:r>
        </a:p>
      </dsp:txBody>
      <dsp:txXfrm>
        <a:off x="1419739" y="3075453"/>
        <a:ext cx="5584037" cy="1229211"/>
      </dsp:txXfrm>
    </dsp:sp>
    <dsp:sp modelId="{A5D829D1-3866-4EDE-A42F-DD9A800C35AC}">
      <dsp:nvSpPr>
        <dsp:cNvPr id="0" name=""/>
        <dsp:cNvSpPr/>
      </dsp:nvSpPr>
      <dsp:spPr>
        <a:xfrm>
          <a:off x="0" y="4611968"/>
          <a:ext cx="7003777" cy="12292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F7248-D618-4833-A104-96C58B00F96D}">
      <dsp:nvSpPr>
        <dsp:cNvPr id="0" name=""/>
        <dsp:cNvSpPr/>
      </dsp:nvSpPr>
      <dsp:spPr>
        <a:xfrm>
          <a:off x="371836" y="4888540"/>
          <a:ext cx="676066" cy="6760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75874B-AEFB-4C53-87C4-A093347382A7}">
      <dsp:nvSpPr>
        <dsp:cNvPr id="0" name=""/>
        <dsp:cNvSpPr/>
      </dsp:nvSpPr>
      <dsp:spPr>
        <a:xfrm>
          <a:off x="1419739" y="4611968"/>
          <a:ext cx="5584037" cy="122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92" tIns="130092" rIns="130092" bIns="13009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Market research insights</a:t>
          </a:r>
        </a:p>
      </dsp:txBody>
      <dsp:txXfrm>
        <a:off x="1419739" y="4611968"/>
        <a:ext cx="5584037" cy="12292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87B4A-6C9F-441A-A36E-002CB4E69B09}">
      <dsp:nvSpPr>
        <dsp:cNvPr id="0" name=""/>
        <dsp:cNvSpPr/>
      </dsp:nvSpPr>
      <dsp:spPr>
        <a:xfrm>
          <a:off x="0" y="5276"/>
          <a:ext cx="7003777" cy="12280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CAA0DF-9C43-42BA-BE95-7C6097CE08AB}">
      <dsp:nvSpPr>
        <dsp:cNvPr id="0" name=""/>
        <dsp:cNvSpPr/>
      </dsp:nvSpPr>
      <dsp:spPr>
        <a:xfrm>
          <a:off x="371473" y="281578"/>
          <a:ext cx="675406" cy="675406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DB76A-9038-4FD0-AAE9-596AAA164F0A}">
      <dsp:nvSpPr>
        <dsp:cNvPr id="0" name=""/>
        <dsp:cNvSpPr/>
      </dsp:nvSpPr>
      <dsp:spPr>
        <a:xfrm>
          <a:off x="1418352" y="5276"/>
          <a:ext cx="3151699" cy="1228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5" tIns="129965" rIns="129965" bIns="12996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Gather textual data from various sources</a:t>
          </a:r>
        </a:p>
      </dsp:txBody>
      <dsp:txXfrm>
        <a:off x="1418352" y="5276"/>
        <a:ext cx="3151699" cy="1228011"/>
      </dsp:txXfrm>
    </dsp:sp>
    <dsp:sp modelId="{3A219161-DC91-4D54-A445-284538FB2055}">
      <dsp:nvSpPr>
        <dsp:cNvPr id="0" name=""/>
        <dsp:cNvSpPr/>
      </dsp:nvSpPr>
      <dsp:spPr>
        <a:xfrm>
          <a:off x="4570052" y="5276"/>
          <a:ext cx="2432338" cy="1228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5" tIns="129965" rIns="129965" bIns="12996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4570052" y="5276"/>
        <a:ext cx="2432338" cy="1228011"/>
      </dsp:txXfrm>
    </dsp:sp>
    <dsp:sp modelId="{EBDDD87E-D9B1-4264-B547-E0C2FDA51F66}">
      <dsp:nvSpPr>
        <dsp:cNvPr id="0" name=""/>
        <dsp:cNvSpPr/>
      </dsp:nvSpPr>
      <dsp:spPr>
        <a:xfrm>
          <a:off x="0" y="1540290"/>
          <a:ext cx="7003777" cy="12280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D23419-D192-4124-A230-881CA2A56A22}">
      <dsp:nvSpPr>
        <dsp:cNvPr id="0" name=""/>
        <dsp:cNvSpPr/>
      </dsp:nvSpPr>
      <dsp:spPr>
        <a:xfrm>
          <a:off x="371473" y="1816592"/>
          <a:ext cx="675406" cy="6754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E601AA-EAC0-4130-BE5A-4FD20E2EDC37}">
      <dsp:nvSpPr>
        <dsp:cNvPr id="0" name=""/>
        <dsp:cNvSpPr/>
      </dsp:nvSpPr>
      <dsp:spPr>
        <a:xfrm>
          <a:off x="1418352" y="1540290"/>
          <a:ext cx="3151699" cy="1228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5" tIns="129965" rIns="129965" bIns="12996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Tokenization, stop word removal, stemming, lemmatization</a:t>
          </a:r>
        </a:p>
      </dsp:txBody>
      <dsp:txXfrm>
        <a:off x="1418352" y="1540290"/>
        <a:ext cx="3151699" cy="1228011"/>
      </dsp:txXfrm>
    </dsp:sp>
    <dsp:sp modelId="{167BF62A-C726-4735-B506-048F472B5A1F}">
      <dsp:nvSpPr>
        <dsp:cNvPr id="0" name=""/>
        <dsp:cNvSpPr/>
      </dsp:nvSpPr>
      <dsp:spPr>
        <a:xfrm>
          <a:off x="4570052" y="1540290"/>
          <a:ext cx="2432338" cy="1228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5" tIns="129965" rIns="129965" bIns="12996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000000"/>
              </a:solidFill>
              <a:latin typeface="Calibri"/>
              <a:cs typeface="Calibri"/>
            </a:rPr>
            <a:t>Text </a:t>
          </a:r>
          <a:r>
            <a:rPr lang="en-US" sz="1100" kern="1200" dirty="0">
              <a:latin typeface="Avenir Next LT Pro"/>
            </a:rPr>
            <a:t>preprocessing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venir Next LT Pro"/>
            </a:rPr>
            <a:t>TF-IDF</a:t>
          </a:r>
          <a:r>
            <a:rPr lang="en-US" sz="1100" kern="1200" dirty="0"/>
            <a:t> vectorization to represent text as numerical features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000000"/>
              </a:solidFill>
              <a:latin typeface="Calibri"/>
              <a:cs typeface="Calibri"/>
            </a:rPr>
            <a:t>Feature extraction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4570052" y="1540290"/>
        <a:ext cx="2432338" cy="1228011"/>
      </dsp:txXfrm>
    </dsp:sp>
    <dsp:sp modelId="{1776F303-611A-45CA-8F83-E4F1BEE7D188}">
      <dsp:nvSpPr>
        <dsp:cNvPr id="0" name=""/>
        <dsp:cNvSpPr/>
      </dsp:nvSpPr>
      <dsp:spPr>
        <a:xfrm>
          <a:off x="0" y="3075303"/>
          <a:ext cx="7003777" cy="12280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DF20A-A893-412B-A0B2-D63768EB343B}">
      <dsp:nvSpPr>
        <dsp:cNvPr id="0" name=""/>
        <dsp:cNvSpPr/>
      </dsp:nvSpPr>
      <dsp:spPr>
        <a:xfrm>
          <a:off x="371473" y="3351606"/>
          <a:ext cx="675406" cy="6754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EA7DB-DCC6-46AF-8120-657C0D246A7C}">
      <dsp:nvSpPr>
        <dsp:cNvPr id="0" name=""/>
        <dsp:cNvSpPr/>
      </dsp:nvSpPr>
      <dsp:spPr>
        <a:xfrm>
          <a:off x="1418352" y="3075303"/>
          <a:ext cx="3151699" cy="1228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5" tIns="129965" rIns="129965" bIns="12996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machine learning models on labeled data</a:t>
          </a:r>
        </a:p>
      </dsp:txBody>
      <dsp:txXfrm>
        <a:off x="1418352" y="3075303"/>
        <a:ext cx="3151699" cy="1228011"/>
      </dsp:txXfrm>
    </dsp:sp>
    <dsp:sp modelId="{A76FCFEA-1982-4FEF-B47D-B43732DFDA08}">
      <dsp:nvSpPr>
        <dsp:cNvPr id="0" name=""/>
        <dsp:cNvSpPr/>
      </dsp:nvSpPr>
      <dsp:spPr>
        <a:xfrm>
          <a:off x="4570052" y="3075303"/>
          <a:ext cx="2432338" cy="1228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5" tIns="129965" rIns="129965" bIns="129965" numCol="1" spcCol="1270" anchor="ctr" anchorCtr="0">
          <a:noAutofit/>
        </a:bodyPr>
        <a:lstStyle/>
        <a:p>
          <a:pPr marL="0" lvl="0" indent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000000"/>
              </a:solidFill>
              <a:latin typeface="Calibri"/>
              <a:cs typeface="Calibri"/>
            </a:rPr>
            <a:t>Model </a:t>
          </a:r>
          <a:r>
            <a:rPr lang="en-US" sz="1100" kern="1200" dirty="0">
              <a:latin typeface="Avenir Next LT Pro"/>
            </a:rPr>
            <a:t>training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venir Next LT Pro"/>
            </a:rPr>
            <a:t>Model </a:t>
          </a:r>
          <a:r>
            <a:rPr lang="en-US" sz="1100" kern="1200" dirty="0"/>
            <a:t>evaluation</a:t>
          </a:r>
        </a:p>
      </dsp:txBody>
      <dsp:txXfrm>
        <a:off x="4570052" y="3075303"/>
        <a:ext cx="2432338" cy="1228011"/>
      </dsp:txXfrm>
    </dsp:sp>
    <dsp:sp modelId="{4F3984A0-0AAE-4879-AB78-F101D4E55492}">
      <dsp:nvSpPr>
        <dsp:cNvPr id="0" name=""/>
        <dsp:cNvSpPr/>
      </dsp:nvSpPr>
      <dsp:spPr>
        <a:xfrm>
          <a:off x="0" y="4610317"/>
          <a:ext cx="7003777" cy="12280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DFDF1-39FB-4A1D-965D-E2B6265C1D7D}">
      <dsp:nvSpPr>
        <dsp:cNvPr id="0" name=""/>
        <dsp:cNvSpPr/>
      </dsp:nvSpPr>
      <dsp:spPr>
        <a:xfrm>
          <a:off x="371473" y="4886620"/>
          <a:ext cx="675406" cy="6754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31A61-CD36-40E4-BA68-268AFCA4BA91}">
      <dsp:nvSpPr>
        <dsp:cNvPr id="0" name=""/>
        <dsp:cNvSpPr/>
      </dsp:nvSpPr>
      <dsp:spPr>
        <a:xfrm>
          <a:off x="1418352" y="4610317"/>
          <a:ext cx="3151699" cy="1228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5" tIns="129965" rIns="129965" bIns="12996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Assess model performance using metrics like accuracy, precision, recall</a:t>
          </a:r>
        </a:p>
      </dsp:txBody>
      <dsp:txXfrm>
        <a:off x="1418352" y="4610317"/>
        <a:ext cx="3151699" cy="1228011"/>
      </dsp:txXfrm>
    </dsp:sp>
    <dsp:sp modelId="{42EBA0BA-2F50-4A65-80D4-8097C13642DE}">
      <dsp:nvSpPr>
        <dsp:cNvPr id="0" name=""/>
        <dsp:cNvSpPr/>
      </dsp:nvSpPr>
      <dsp:spPr>
        <a:xfrm>
          <a:off x="4570052" y="4610317"/>
          <a:ext cx="2432338" cy="1228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5" tIns="129965" rIns="129965" bIns="12996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Deployment</a:t>
          </a:r>
        </a:p>
      </dsp:txBody>
      <dsp:txXfrm>
        <a:off x="4570052" y="4610317"/>
        <a:ext cx="2432338" cy="12280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7CC35-1643-43FE-949B-2FE596A899C2}">
      <dsp:nvSpPr>
        <dsp:cNvPr id="0" name=""/>
        <dsp:cNvSpPr/>
      </dsp:nvSpPr>
      <dsp:spPr>
        <a:xfrm>
          <a:off x="0" y="54042"/>
          <a:ext cx="7003777" cy="1277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Dataset used for sentiment analysis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Number of samples: 305</a:t>
          </a:r>
        </a:p>
      </dsp:txBody>
      <dsp:txXfrm>
        <a:off x="62369" y="116411"/>
        <a:ext cx="6879039" cy="1152901"/>
      </dsp:txXfrm>
    </dsp:sp>
    <dsp:sp modelId="{C9FED757-8A27-4BDA-81F5-E6EE8850D5AA}">
      <dsp:nvSpPr>
        <dsp:cNvPr id="0" name=""/>
        <dsp:cNvSpPr/>
      </dsp:nvSpPr>
      <dsp:spPr>
        <a:xfrm>
          <a:off x="0" y="1412322"/>
          <a:ext cx="7003777" cy="1277639"/>
        </a:xfrm>
        <a:prstGeom prst="roundRect">
          <a:avLst/>
        </a:prstGeom>
        <a:solidFill>
          <a:schemeClr val="accent2">
            <a:hueOff val="1002628"/>
            <a:satOff val="-2051"/>
            <a:lumOff val="-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Features: review text, sentiment label</a:t>
          </a:r>
        </a:p>
      </dsp:txBody>
      <dsp:txXfrm>
        <a:off x="62369" y="1474691"/>
        <a:ext cx="6879039" cy="1152901"/>
      </dsp:txXfrm>
    </dsp:sp>
    <dsp:sp modelId="{619872F4-6FAA-46A5-BA7A-0A7F90E75B66}">
      <dsp:nvSpPr>
        <dsp:cNvPr id="0" name=""/>
        <dsp:cNvSpPr/>
      </dsp:nvSpPr>
      <dsp:spPr>
        <a:xfrm>
          <a:off x="0" y="2689962"/>
          <a:ext cx="7003777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37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Sample review texts</a:t>
          </a:r>
        </a:p>
      </dsp:txBody>
      <dsp:txXfrm>
        <a:off x="0" y="2689962"/>
        <a:ext cx="7003777" cy="463680"/>
      </dsp:txXfrm>
    </dsp:sp>
    <dsp:sp modelId="{B58E2776-5C48-417B-A140-82F7FD402687}">
      <dsp:nvSpPr>
        <dsp:cNvPr id="0" name=""/>
        <dsp:cNvSpPr/>
      </dsp:nvSpPr>
      <dsp:spPr>
        <a:xfrm>
          <a:off x="0" y="3153642"/>
          <a:ext cx="7003777" cy="1277639"/>
        </a:xfrm>
        <a:prstGeom prst="roundRect">
          <a:avLst/>
        </a:prstGeom>
        <a:solidFill>
          <a:schemeClr val="accent2">
            <a:hueOff val="2005257"/>
            <a:satOff val="-4103"/>
            <a:lumOff val="-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"Great product! Highly recommended."</a:t>
          </a:r>
        </a:p>
      </dsp:txBody>
      <dsp:txXfrm>
        <a:off x="62369" y="3216011"/>
        <a:ext cx="6879039" cy="1152901"/>
      </dsp:txXfrm>
    </dsp:sp>
    <dsp:sp modelId="{C635090E-2307-4C63-93AE-712C0CABA252}">
      <dsp:nvSpPr>
        <dsp:cNvPr id="0" name=""/>
        <dsp:cNvSpPr/>
      </dsp:nvSpPr>
      <dsp:spPr>
        <a:xfrm>
          <a:off x="0" y="4511922"/>
          <a:ext cx="7003777" cy="1277639"/>
        </a:xfrm>
        <a:prstGeom prst="roundRect">
          <a:avLst/>
        </a:prstGeom>
        <a:solidFill>
          <a:schemeClr val="accent2">
            <a:hueOff val="3007885"/>
            <a:satOff val="-6154"/>
            <a:lumOff val="-4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"Disappointed with the quality. Will not purchase again."</a:t>
          </a:r>
        </a:p>
      </dsp:txBody>
      <dsp:txXfrm>
        <a:off x="62369" y="4574291"/>
        <a:ext cx="6879039" cy="11529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636DA-BF40-4332-89F9-A7682A03D180}">
      <dsp:nvSpPr>
        <dsp:cNvPr id="0" name=""/>
        <dsp:cNvSpPr/>
      </dsp:nvSpPr>
      <dsp:spPr>
        <a:xfrm>
          <a:off x="2542630" y="3424"/>
          <a:ext cx="1918515" cy="124703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Tokenization: Split text into words or tokens</a:t>
          </a:r>
        </a:p>
      </dsp:txBody>
      <dsp:txXfrm>
        <a:off x="2603505" y="64299"/>
        <a:ext cx="1796765" cy="1125284"/>
      </dsp:txXfrm>
    </dsp:sp>
    <dsp:sp modelId="{90416336-A839-4331-AFA9-89F8075E4B01}">
      <dsp:nvSpPr>
        <dsp:cNvPr id="0" name=""/>
        <dsp:cNvSpPr/>
      </dsp:nvSpPr>
      <dsp:spPr>
        <a:xfrm>
          <a:off x="1010379" y="626941"/>
          <a:ext cx="4983017" cy="4983017"/>
        </a:xfrm>
        <a:custGeom>
          <a:avLst/>
          <a:gdLst/>
          <a:ahLst/>
          <a:cxnLst/>
          <a:rect l="0" t="0" r="0" b="0"/>
          <a:pathLst>
            <a:path>
              <a:moveTo>
                <a:pt x="3463946" y="197608"/>
              </a:moveTo>
              <a:arcTo wR="2491508" hR="2491508" stAng="17578393" swAng="1961542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F24DAB-5E16-4CFF-9FDC-EACC0AF5DDDE}">
      <dsp:nvSpPr>
        <dsp:cNvPr id="0" name=""/>
        <dsp:cNvSpPr/>
      </dsp:nvSpPr>
      <dsp:spPr>
        <a:xfrm>
          <a:off x="4912196" y="1725014"/>
          <a:ext cx="1918515" cy="124703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Stop word removal: Remove common words like "and", "the"</a:t>
          </a:r>
        </a:p>
      </dsp:txBody>
      <dsp:txXfrm>
        <a:off x="4973071" y="1785889"/>
        <a:ext cx="1796765" cy="1125284"/>
      </dsp:txXfrm>
    </dsp:sp>
    <dsp:sp modelId="{00F2D19E-715B-4064-9CDC-E47919F6DB5B}">
      <dsp:nvSpPr>
        <dsp:cNvPr id="0" name=""/>
        <dsp:cNvSpPr/>
      </dsp:nvSpPr>
      <dsp:spPr>
        <a:xfrm>
          <a:off x="1010379" y="626941"/>
          <a:ext cx="4983017" cy="4983017"/>
        </a:xfrm>
        <a:custGeom>
          <a:avLst/>
          <a:gdLst/>
          <a:ahLst/>
          <a:cxnLst/>
          <a:rect l="0" t="0" r="0" b="0"/>
          <a:pathLst>
            <a:path>
              <a:moveTo>
                <a:pt x="4979598" y="2361033"/>
              </a:moveTo>
              <a:arcTo wR="2491508" hR="2491508" stAng="21419890" swAng="2196306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E360A6-F6A7-47F1-A5D0-539930394BA1}">
      <dsp:nvSpPr>
        <dsp:cNvPr id="0" name=""/>
        <dsp:cNvSpPr/>
      </dsp:nvSpPr>
      <dsp:spPr>
        <a:xfrm>
          <a:off x="4007103" y="4510605"/>
          <a:ext cx="1918515" cy="124703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Stemming and Lemmatization: Reduce words to their base form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Example of preprocessed text</a:t>
          </a:r>
        </a:p>
      </dsp:txBody>
      <dsp:txXfrm>
        <a:off x="4067978" y="4571480"/>
        <a:ext cx="1796765" cy="1125284"/>
      </dsp:txXfrm>
    </dsp:sp>
    <dsp:sp modelId="{C1C1D94A-5779-4341-A3B6-EA3898456A5C}">
      <dsp:nvSpPr>
        <dsp:cNvPr id="0" name=""/>
        <dsp:cNvSpPr/>
      </dsp:nvSpPr>
      <dsp:spPr>
        <a:xfrm>
          <a:off x="1010379" y="626941"/>
          <a:ext cx="4983017" cy="4983017"/>
        </a:xfrm>
        <a:custGeom>
          <a:avLst/>
          <a:gdLst/>
          <a:ahLst/>
          <a:cxnLst/>
          <a:rect l="0" t="0" r="0" b="0"/>
          <a:pathLst>
            <a:path>
              <a:moveTo>
                <a:pt x="2986824" y="4933286"/>
              </a:moveTo>
              <a:arcTo wR="2491508" hR="2491508" stAng="4711986" swAng="1376027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9E55D-F3A4-4840-947E-570B47308BD9}">
      <dsp:nvSpPr>
        <dsp:cNvPr id="0" name=""/>
        <dsp:cNvSpPr/>
      </dsp:nvSpPr>
      <dsp:spPr>
        <a:xfrm>
          <a:off x="1078158" y="4510605"/>
          <a:ext cx="1918515" cy="124703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Original: "I loved this product."</a:t>
          </a:r>
        </a:p>
      </dsp:txBody>
      <dsp:txXfrm>
        <a:off x="1139033" y="4571480"/>
        <a:ext cx="1796765" cy="1125284"/>
      </dsp:txXfrm>
    </dsp:sp>
    <dsp:sp modelId="{101295A3-8715-47C2-9FA5-30EE6303A25F}">
      <dsp:nvSpPr>
        <dsp:cNvPr id="0" name=""/>
        <dsp:cNvSpPr/>
      </dsp:nvSpPr>
      <dsp:spPr>
        <a:xfrm>
          <a:off x="1010379" y="626941"/>
          <a:ext cx="4983017" cy="4983017"/>
        </a:xfrm>
        <a:custGeom>
          <a:avLst/>
          <a:gdLst/>
          <a:ahLst/>
          <a:cxnLst/>
          <a:rect l="0" t="0" r="0" b="0"/>
          <a:pathLst>
            <a:path>
              <a:moveTo>
                <a:pt x="416356" y="3870407"/>
              </a:moveTo>
              <a:arcTo wR="2491508" hR="2491508" stAng="8783804" swAng="2196306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EE3DA7-7A02-47C0-8138-25DEFC8EACFB}">
      <dsp:nvSpPr>
        <dsp:cNvPr id="0" name=""/>
        <dsp:cNvSpPr/>
      </dsp:nvSpPr>
      <dsp:spPr>
        <a:xfrm>
          <a:off x="173065" y="1725014"/>
          <a:ext cx="1918515" cy="124703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Preprocessed: "love product"</a:t>
          </a:r>
        </a:p>
      </dsp:txBody>
      <dsp:txXfrm>
        <a:off x="233940" y="1785889"/>
        <a:ext cx="1796765" cy="1125284"/>
      </dsp:txXfrm>
    </dsp:sp>
    <dsp:sp modelId="{749E5572-E24B-43FB-B49B-7DA6196CB33B}">
      <dsp:nvSpPr>
        <dsp:cNvPr id="0" name=""/>
        <dsp:cNvSpPr/>
      </dsp:nvSpPr>
      <dsp:spPr>
        <a:xfrm>
          <a:off x="1010379" y="626941"/>
          <a:ext cx="4983017" cy="4983017"/>
        </a:xfrm>
        <a:custGeom>
          <a:avLst/>
          <a:gdLst/>
          <a:ahLst/>
          <a:cxnLst/>
          <a:rect l="0" t="0" r="0" b="0"/>
          <a:pathLst>
            <a:path>
              <a:moveTo>
                <a:pt x="434121" y="1086242"/>
              </a:moveTo>
              <a:arcTo wR="2491508" hR="2491508" stAng="12860065" swAng="1961542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DF8D7B-7E63-48C4-B0C5-70453C20F9A3}">
      <dsp:nvSpPr>
        <dsp:cNvPr id="0" name=""/>
        <dsp:cNvSpPr/>
      </dsp:nvSpPr>
      <dsp:spPr>
        <a:xfrm>
          <a:off x="1400755" y="1826"/>
          <a:ext cx="5603021" cy="187177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714" tIns="475432" rIns="108714" bIns="4754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2"/>
              </a:solidFill>
            </a:rPr>
            <a:t>Feature extraction with TF-IDF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Transform text data into numerical vectors</a:t>
          </a:r>
        </a:p>
      </dsp:txBody>
      <dsp:txXfrm>
        <a:off x="1400755" y="1826"/>
        <a:ext cx="5603021" cy="1871779"/>
      </dsp:txXfrm>
    </dsp:sp>
    <dsp:sp modelId="{250F77EF-16FA-4B8C-8800-7F85FE5749CC}">
      <dsp:nvSpPr>
        <dsp:cNvPr id="0" name=""/>
        <dsp:cNvSpPr/>
      </dsp:nvSpPr>
      <dsp:spPr>
        <a:xfrm>
          <a:off x="0" y="1826"/>
          <a:ext cx="1400755" cy="18717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123" tIns="184890" rIns="74123" bIns="18489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Transform</a:t>
          </a:r>
        </a:p>
      </dsp:txBody>
      <dsp:txXfrm>
        <a:off x="0" y="1826"/>
        <a:ext cx="1400755" cy="1871779"/>
      </dsp:txXfrm>
    </dsp:sp>
    <dsp:sp modelId="{5AFE324F-619D-4C4D-BD63-3FAC7BC1E7B6}">
      <dsp:nvSpPr>
        <dsp:cNvPr id="0" name=""/>
        <dsp:cNvSpPr/>
      </dsp:nvSpPr>
      <dsp:spPr>
        <a:xfrm>
          <a:off x="1400755" y="1985912"/>
          <a:ext cx="5603021" cy="18717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714" tIns="475432" rIns="108714" bIns="475432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Weight terms based on their frequency in documents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Example of TF-IDF vectorization</a:t>
          </a:r>
        </a:p>
      </dsp:txBody>
      <dsp:txXfrm>
        <a:off x="1400755" y="1985912"/>
        <a:ext cx="5603021" cy="1871779"/>
      </dsp:txXfrm>
    </dsp:sp>
    <dsp:sp modelId="{9DE31C72-389C-48F5-984D-DD5363FCEBD1}">
      <dsp:nvSpPr>
        <dsp:cNvPr id="0" name=""/>
        <dsp:cNvSpPr/>
      </dsp:nvSpPr>
      <dsp:spPr>
        <a:xfrm>
          <a:off x="0" y="1985912"/>
          <a:ext cx="1400755" cy="18717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123" tIns="184890" rIns="74123" bIns="18489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Weight</a:t>
          </a:r>
        </a:p>
      </dsp:txBody>
      <dsp:txXfrm>
        <a:off x="0" y="1985912"/>
        <a:ext cx="1400755" cy="1871779"/>
      </dsp:txXfrm>
    </dsp:sp>
    <dsp:sp modelId="{BD283482-B13C-4CB8-87F3-60B7313B77B3}">
      <dsp:nvSpPr>
        <dsp:cNvPr id="0" name=""/>
        <dsp:cNvSpPr/>
      </dsp:nvSpPr>
      <dsp:spPr>
        <a:xfrm>
          <a:off x="1400755" y="3969999"/>
          <a:ext cx="5603021" cy="187177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714" tIns="475432" rIns="108714" bIns="4754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Term "great" has higher weight due to frequency and importance in text</a:t>
          </a:r>
        </a:p>
      </dsp:txBody>
      <dsp:txXfrm>
        <a:off x="1400755" y="3969999"/>
        <a:ext cx="5603021" cy="1871779"/>
      </dsp:txXfrm>
    </dsp:sp>
    <dsp:sp modelId="{14647A2B-DB7D-4645-9B7D-FFAF07502B06}">
      <dsp:nvSpPr>
        <dsp:cNvPr id="0" name=""/>
        <dsp:cNvSpPr/>
      </dsp:nvSpPr>
      <dsp:spPr>
        <a:xfrm>
          <a:off x="0" y="3969999"/>
          <a:ext cx="1400755" cy="18717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123" tIns="184890" rIns="74123" bIns="18489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Term</a:t>
          </a:r>
        </a:p>
      </dsp:txBody>
      <dsp:txXfrm>
        <a:off x="0" y="3969999"/>
        <a:ext cx="1400755" cy="18717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62A32-F7E7-4821-9697-D8702FEF69E5}">
      <dsp:nvSpPr>
        <dsp:cNvPr id="0" name=""/>
        <dsp:cNvSpPr/>
      </dsp:nvSpPr>
      <dsp:spPr>
        <a:xfrm>
          <a:off x="0" y="4565"/>
          <a:ext cx="7003777" cy="972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E1F77-33AD-473E-B713-82A7C0EB6154}">
      <dsp:nvSpPr>
        <dsp:cNvPr id="0" name=""/>
        <dsp:cNvSpPr/>
      </dsp:nvSpPr>
      <dsp:spPr>
        <a:xfrm>
          <a:off x="294154" y="223358"/>
          <a:ext cx="534826" cy="5348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44998-1642-4173-BE54-D01B103D0523}">
      <dsp:nvSpPr>
        <dsp:cNvPr id="0" name=""/>
        <dsp:cNvSpPr/>
      </dsp:nvSpPr>
      <dsp:spPr>
        <a:xfrm>
          <a:off x="1123136" y="4565"/>
          <a:ext cx="5880640" cy="97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Naive Bayes</a:t>
          </a:r>
        </a:p>
      </dsp:txBody>
      <dsp:txXfrm>
        <a:off x="1123136" y="4565"/>
        <a:ext cx="5880640" cy="972412"/>
      </dsp:txXfrm>
    </dsp:sp>
    <dsp:sp modelId="{8B45333D-ACD2-4595-AA2E-1A3CDEB2FBA9}">
      <dsp:nvSpPr>
        <dsp:cNvPr id="0" name=""/>
        <dsp:cNvSpPr/>
      </dsp:nvSpPr>
      <dsp:spPr>
        <a:xfrm>
          <a:off x="0" y="1220080"/>
          <a:ext cx="7003777" cy="972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51F63-C5E3-4EE9-A9E3-869040F6CAA2}">
      <dsp:nvSpPr>
        <dsp:cNvPr id="0" name=""/>
        <dsp:cNvSpPr/>
      </dsp:nvSpPr>
      <dsp:spPr>
        <a:xfrm>
          <a:off x="294154" y="1438873"/>
          <a:ext cx="534826" cy="534826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7F8B8-E8ED-4C51-AE70-42CB9119E76D}">
      <dsp:nvSpPr>
        <dsp:cNvPr id="0" name=""/>
        <dsp:cNvSpPr/>
      </dsp:nvSpPr>
      <dsp:spPr>
        <a:xfrm>
          <a:off x="1123136" y="1220080"/>
          <a:ext cx="5880640" cy="97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Logistic Regression</a:t>
          </a:r>
        </a:p>
      </dsp:txBody>
      <dsp:txXfrm>
        <a:off x="1123136" y="1220080"/>
        <a:ext cx="5880640" cy="972412"/>
      </dsp:txXfrm>
    </dsp:sp>
    <dsp:sp modelId="{52CE2EAD-EDEA-4E2A-BCEA-E49D173149F3}">
      <dsp:nvSpPr>
        <dsp:cNvPr id="0" name=""/>
        <dsp:cNvSpPr/>
      </dsp:nvSpPr>
      <dsp:spPr>
        <a:xfrm>
          <a:off x="0" y="2435596"/>
          <a:ext cx="7003777" cy="972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3BCB5-2A5D-418D-943C-B334D9663C35}">
      <dsp:nvSpPr>
        <dsp:cNvPr id="0" name=""/>
        <dsp:cNvSpPr/>
      </dsp:nvSpPr>
      <dsp:spPr>
        <a:xfrm>
          <a:off x="294154" y="2654389"/>
          <a:ext cx="534826" cy="534826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90D6E-C996-43AE-B523-33AF00C63687}">
      <dsp:nvSpPr>
        <dsp:cNvPr id="0" name=""/>
        <dsp:cNvSpPr/>
      </dsp:nvSpPr>
      <dsp:spPr>
        <a:xfrm>
          <a:off x="1123136" y="2435596"/>
          <a:ext cx="5880640" cy="97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Support Vector Machine</a:t>
          </a:r>
        </a:p>
      </dsp:txBody>
      <dsp:txXfrm>
        <a:off x="1123136" y="2435596"/>
        <a:ext cx="5880640" cy="972412"/>
      </dsp:txXfrm>
    </dsp:sp>
    <dsp:sp modelId="{8D0176AE-F81C-44D5-A452-54A8B7041F94}">
      <dsp:nvSpPr>
        <dsp:cNvPr id="0" name=""/>
        <dsp:cNvSpPr/>
      </dsp:nvSpPr>
      <dsp:spPr>
        <a:xfrm>
          <a:off x="0" y="3651111"/>
          <a:ext cx="7003777" cy="972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32E3A5-C8AD-41F9-A742-E90BEBACED3B}">
      <dsp:nvSpPr>
        <dsp:cNvPr id="0" name=""/>
        <dsp:cNvSpPr/>
      </dsp:nvSpPr>
      <dsp:spPr>
        <a:xfrm>
          <a:off x="294154" y="3869904"/>
          <a:ext cx="534826" cy="534826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06434-8C16-4C5B-A2FF-1570C952D48C}">
      <dsp:nvSpPr>
        <dsp:cNvPr id="0" name=""/>
        <dsp:cNvSpPr/>
      </dsp:nvSpPr>
      <dsp:spPr>
        <a:xfrm>
          <a:off x="1123136" y="3651111"/>
          <a:ext cx="3151699" cy="97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Random Forest</a:t>
          </a:r>
        </a:p>
      </dsp:txBody>
      <dsp:txXfrm>
        <a:off x="1123136" y="3651111"/>
        <a:ext cx="3151699" cy="972412"/>
      </dsp:txXfrm>
    </dsp:sp>
    <dsp:sp modelId="{E7620494-7AC2-4C50-BDCE-879C45B3ACCB}">
      <dsp:nvSpPr>
        <dsp:cNvPr id="0" name=""/>
        <dsp:cNvSpPr/>
      </dsp:nvSpPr>
      <dsp:spPr>
        <a:xfrm>
          <a:off x="4274835" y="3651111"/>
          <a:ext cx="2728941" cy="97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274835" y="3651111"/>
        <a:ext cx="2728941" cy="972412"/>
      </dsp:txXfrm>
    </dsp:sp>
    <dsp:sp modelId="{8A3C2569-54C3-43DC-A838-35FFA51D1B55}">
      <dsp:nvSpPr>
        <dsp:cNvPr id="0" name=""/>
        <dsp:cNvSpPr/>
      </dsp:nvSpPr>
      <dsp:spPr>
        <a:xfrm>
          <a:off x="0" y="4866627"/>
          <a:ext cx="7003777" cy="972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9D0074-9E18-4793-969C-CA487B0A0C15}">
      <dsp:nvSpPr>
        <dsp:cNvPr id="0" name=""/>
        <dsp:cNvSpPr/>
      </dsp:nvSpPr>
      <dsp:spPr>
        <a:xfrm>
          <a:off x="294154" y="5085420"/>
          <a:ext cx="534826" cy="534826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9FAC0-070D-4D63-8ED4-0119B935272D}">
      <dsp:nvSpPr>
        <dsp:cNvPr id="0" name=""/>
        <dsp:cNvSpPr/>
      </dsp:nvSpPr>
      <dsp:spPr>
        <a:xfrm>
          <a:off x="1123136" y="4866627"/>
          <a:ext cx="5880640" cy="97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Discuss trade-offs in model complexity, interpretability, and performance</a:t>
          </a:r>
        </a:p>
      </dsp:txBody>
      <dsp:txXfrm>
        <a:off x="1123136" y="4866627"/>
        <a:ext cx="5880640" cy="9724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5D987F-498E-482D-8BDB-4EA923725666}">
      <dsp:nvSpPr>
        <dsp:cNvPr id="0" name=""/>
        <dsp:cNvSpPr/>
      </dsp:nvSpPr>
      <dsp:spPr>
        <a:xfrm>
          <a:off x="1400755" y="2696"/>
          <a:ext cx="5603021" cy="139670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714" tIns="354762" rIns="108714" bIns="35476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Split data into training and testing sets</a:t>
          </a:r>
        </a:p>
      </dsp:txBody>
      <dsp:txXfrm>
        <a:off x="1400755" y="2696"/>
        <a:ext cx="5603021" cy="1396701"/>
      </dsp:txXfrm>
    </dsp:sp>
    <dsp:sp modelId="{5C4B25AE-07BA-4E2F-ABA6-0FEEEDA3FA94}">
      <dsp:nvSpPr>
        <dsp:cNvPr id="0" name=""/>
        <dsp:cNvSpPr/>
      </dsp:nvSpPr>
      <dsp:spPr>
        <a:xfrm>
          <a:off x="0" y="2696"/>
          <a:ext cx="1400755" cy="13967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123" tIns="137963" rIns="74123" bIns="13796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Split</a:t>
          </a:r>
        </a:p>
      </dsp:txBody>
      <dsp:txXfrm>
        <a:off x="0" y="2696"/>
        <a:ext cx="1400755" cy="1396701"/>
      </dsp:txXfrm>
    </dsp:sp>
    <dsp:sp modelId="{C4596E91-28A4-42D5-B3F6-BC2BA864C7E5}">
      <dsp:nvSpPr>
        <dsp:cNvPr id="0" name=""/>
        <dsp:cNvSpPr/>
      </dsp:nvSpPr>
      <dsp:spPr>
        <a:xfrm>
          <a:off x="1400755" y="1483199"/>
          <a:ext cx="5603021" cy="139670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714" tIns="354762" rIns="108714" bIns="35476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Train each model on training data</a:t>
          </a:r>
        </a:p>
      </dsp:txBody>
      <dsp:txXfrm>
        <a:off x="1400755" y="1483199"/>
        <a:ext cx="5603021" cy="1396701"/>
      </dsp:txXfrm>
    </dsp:sp>
    <dsp:sp modelId="{1C5E5D39-00EA-4D90-A5D3-90063EBCF4D8}">
      <dsp:nvSpPr>
        <dsp:cNvPr id="0" name=""/>
        <dsp:cNvSpPr/>
      </dsp:nvSpPr>
      <dsp:spPr>
        <a:xfrm>
          <a:off x="0" y="1483199"/>
          <a:ext cx="1400755" cy="13967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123" tIns="137963" rIns="74123" bIns="13796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Train</a:t>
          </a:r>
        </a:p>
      </dsp:txBody>
      <dsp:txXfrm>
        <a:off x="0" y="1483199"/>
        <a:ext cx="1400755" cy="1396701"/>
      </dsp:txXfrm>
    </dsp:sp>
    <dsp:sp modelId="{5CC4E977-0A54-4698-9650-AC37ACEFA254}">
      <dsp:nvSpPr>
        <dsp:cNvPr id="0" name=""/>
        <dsp:cNvSpPr/>
      </dsp:nvSpPr>
      <dsp:spPr>
        <a:xfrm>
          <a:off x="1400755" y="2963703"/>
          <a:ext cx="5603021" cy="139670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714" tIns="354762" rIns="108714" bIns="35476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Evaluate model performance using accuracy</a:t>
          </a:r>
        </a:p>
      </dsp:txBody>
      <dsp:txXfrm>
        <a:off x="1400755" y="2963703"/>
        <a:ext cx="5603021" cy="1396701"/>
      </dsp:txXfrm>
    </dsp:sp>
    <dsp:sp modelId="{ED778343-954A-4692-BE2C-1685022AA92B}">
      <dsp:nvSpPr>
        <dsp:cNvPr id="0" name=""/>
        <dsp:cNvSpPr/>
      </dsp:nvSpPr>
      <dsp:spPr>
        <a:xfrm>
          <a:off x="0" y="2963703"/>
          <a:ext cx="1400755" cy="13967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123" tIns="137963" rIns="74123" bIns="13796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Evaluate</a:t>
          </a:r>
        </a:p>
      </dsp:txBody>
      <dsp:txXfrm>
        <a:off x="0" y="2963703"/>
        <a:ext cx="1400755" cy="1396701"/>
      </dsp:txXfrm>
    </dsp:sp>
    <dsp:sp modelId="{7FF5C6B6-182F-488F-934F-A60D99CF5A87}">
      <dsp:nvSpPr>
        <dsp:cNvPr id="0" name=""/>
        <dsp:cNvSpPr/>
      </dsp:nvSpPr>
      <dsp:spPr>
        <a:xfrm>
          <a:off x="1400755" y="4444207"/>
          <a:ext cx="5603021" cy="139670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714" tIns="354762" rIns="108714" bIns="35476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Visualize true positive, true negative, false positive, false negative</a:t>
          </a:r>
        </a:p>
      </dsp:txBody>
      <dsp:txXfrm>
        <a:off x="1400755" y="4444207"/>
        <a:ext cx="5603021" cy="1396701"/>
      </dsp:txXfrm>
    </dsp:sp>
    <dsp:sp modelId="{A768B11F-D546-430D-AB17-24A581662D96}">
      <dsp:nvSpPr>
        <dsp:cNvPr id="0" name=""/>
        <dsp:cNvSpPr/>
      </dsp:nvSpPr>
      <dsp:spPr>
        <a:xfrm>
          <a:off x="0" y="4444207"/>
          <a:ext cx="1400755" cy="13967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123" tIns="137963" rIns="74123" bIns="13796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Visualize</a:t>
          </a:r>
        </a:p>
      </dsp:txBody>
      <dsp:txXfrm>
        <a:off x="0" y="4444207"/>
        <a:ext cx="1400755" cy="139670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CB707-49AC-429A-B561-41DD4AE377BD}">
      <dsp:nvSpPr>
        <dsp:cNvPr id="0" name=""/>
        <dsp:cNvSpPr/>
      </dsp:nvSpPr>
      <dsp:spPr>
        <a:xfrm>
          <a:off x="0" y="0"/>
          <a:ext cx="5953210" cy="1753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Import the libraries, load the trained random forest model.</a:t>
          </a:r>
        </a:p>
      </dsp:txBody>
      <dsp:txXfrm>
        <a:off x="51346" y="51346"/>
        <a:ext cx="4061498" cy="1650389"/>
      </dsp:txXfrm>
    </dsp:sp>
    <dsp:sp modelId="{211F2E30-1E9E-4B7F-A396-CEF022F2D9E3}">
      <dsp:nvSpPr>
        <dsp:cNvPr id="0" name=""/>
        <dsp:cNvSpPr/>
      </dsp:nvSpPr>
      <dsp:spPr>
        <a:xfrm>
          <a:off x="525283" y="2045261"/>
          <a:ext cx="5953210" cy="1753081"/>
        </a:xfrm>
        <a:prstGeom prst="roundRect">
          <a:avLst>
            <a:gd name="adj" fmla="val 10000"/>
          </a:avLst>
        </a:prstGeom>
        <a:solidFill>
          <a:schemeClr val="accent2">
            <a:hueOff val="1503942"/>
            <a:satOff val="-3077"/>
            <a:lumOff val="-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Include the text preprocessing and vectorizing to make the model understand.</a:t>
          </a:r>
        </a:p>
      </dsp:txBody>
      <dsp:txXfrm>
        <a:off x="576629" y="2096607"/>
        <a:ext cx="4185732" cy="1650389"/>
      </dsp:txXfrm>
    </dsp:sp>
    <dsp:sp modelId="{1FB30F5F-0B36-43FC-BF0E-C6EA29FD8AAE}">
      <dsp:nvSpPr>
        <dsp:cNvPr id="0" name=""/>
        <dsp:cNvSpPr/>
      </dsp:nvSpPr>
      <dsp:spPr>
        <a:xfrm>
          <a:off x="1050566" y="4090523"/>
          <a:ext cx="5953210" cy="1753081"/>
        </a:xfrm>
        <a:prstGeom prst="roundRect">
          <a:avLst>
            <a:gd name="adj" fmla="val 10000"/>
          </a:avLst>
        </a:prstGeom>
        <a:solidFill>
          <a:schemeClr val="accent2">
            <a:hueOff val="3007885"/>
            <a:satOff val="-6154"/>
            <a:lumOff val="-4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Run the web application to get the user desired outputs. </a:t>
          </a:r>
        </a:p>
      </dsp:txBody>
      <dsp:txXfrm>
        <a:off x="1101912" y="4141869"/>
        <a:ext cx="4185732" cy="1650389"/>
      </dsp:txXfrm>
    </dsp:sp>
    <dsp:sp modelId="{82741CE1-191A-4F9A-A13F-82AB9C4A441E}">
      <dsp:nvSpPr>
        <dsp:cNvPr id="0" name=""/>
        <dsp:cNvSpPr/>
      </dsp:nvSpPr>
      <dsp:spPr>
        <a:xfrm>
          <a:off x="4813707" y="1329420"/>
          <a:ext cx="1139502" cy="11395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070095" y="1329420"/>
        <a:ext cx="626726" cy="857475"/>
      </dsp:txXfrm>
    </dsp:sp>
    <dsp:sp modelId="{2D3C42C4-77E5-4AE2-937E-3F455B878ED0}">
      <dsp:nvSpPr>
        <dsp:cNvPr id="0" name=""/>
        <dsp:cNvSpPr/>
      </dsp:nvSpPr>
      <dsp:spPr>
        <a:xfrm>
          <a:off x="5338990" y="3362994"/>
          <a:ext cx="1139502" cy="11395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798806"/>
            <a:satOff val="-7906"/>
            <a:lumOff val="-102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798806"/>
              <a:satOff val="-7906"/>
              <a:lumOff val="-10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595378" y="3362994"/>
        <a:ext cx="626726" cy="857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1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3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4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3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7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4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5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1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6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7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D74162-A5CA-B4A2-1EE2-3949BAFA33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4745" r="6" b="98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CCF4DBDC-44DC-150B-BB07-642809D96E89}"/>
              </a:ext>
            </a:extLst>
          </p:cNvPr>
          <p:cNvSpPr txBox="1">
            <a:spLocks/>
          </p:cNvSpPr>
          <p:nvPr/>
        </p:nvSpPr>
        <p:spPr>
          <a:xfrm>
            <a:off x="339365" y="254524"/>
            <a:ext cx="5118756" cy="20833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tx1"/>
                </a:solidFill>
              </a:rPr>
              <a:t>Sentiment </a:t>
            </a:r>
          </a:p>
          <a:p>
            <a:r>
              <a:rPr lang="en-US" sz="6000" dirty="0">
                <a:solidFill>
                  <a:schemeClr val="tx1"/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4213422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dirty="0"/>
              <a:t>Machine Learning Models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309B0F4-9127-0D62-6246-EBA26873F0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295487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2649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sz="3700" dirty="0"/>
              <a:t>Model Training and Evaluation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646C7614-E38B-A915-20AE-F6576A1F7F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483770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1199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11C119F8-9234-46DC-3004-25ACD23D0C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80" b="-9"/>
          <a:stretch/>
        </p:blipFill>
        <p:spPr>
          <a:xfrm>
            <a:off x="3048" y="10"/>
            <a:ext cx="6195372" cy="461823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4876800"/>
            <a:ext cx="10003218" cy="1219200"/>
          </a:xfrm>
        </p:spPr>
        <p:txBody>
          <a:bodyPr>
            <a:normAutofit/>
          </a:bodyPr>
          <a:lstStyle/>
          <a:p>
            <a:r>
              <a:rPr lang="en-US" sz="4100" dirty="0"/>
              <a:t>Deployment with Streamlit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553200" y="399684"/>
            <a:ext cx="4800600" cy="3935986"/>
          </a:xfrm>
        </p:spPr>
        <p:txBody>
          <a:bodyPr anchor="ctr"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We utilize Streamlit to create the web application.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The design includes UI elements and functionalities that simplify entering reviews into the designated review box.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Upon clicking the 'Analyze' button, the application promptly displays the sentiment of the review.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The web application is accessible through the URL provided by Streamlit.</a:t>
            </a:r>
          </a:p>
        </p:txBody>
      </p:sp>
    </p:spTree>
    <p:extLst>
      <p:ext uri="{BB962C8B-B14F-4D97-AF65-F5344CB8AC3E}">
        <p14:creationId xmlns:p14="http://schemas.microsoft.com/office/powerpoint/2010/main" val="379597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sz="3400" dirty="0"/>
              <a:t>Deployment with Streamlit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3B193C3-90DB-6A64-6A89-638082674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963642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913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Picture 5" descr="Financial graphs on a dark display">
            <a:extLst>
              <a:ext uri="{FF2B5EF4-FFF2-40B4-BE49-F238E27FC236}">
                <a16:creationId xmlns:a16="http://schemas.microsoft.com/office/drawing/2014/main" id="{84AFB53A-DF23-B5C3-3798-A4EF593CEF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3" r="10783"/>
          <a:stretch/>
        </p:blipFill>
        <p:spPr>
          <a:xfrm>
            <a:off x="3048" y="10"/>
            <a:ext cx="6195372" cy="461823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4876800"/>
            <a:ext cx="10003218" cy="1219200"/>
          </a:xfrm>
        </p:spPr>
        <p:txBody>
          <a:bodyPr>
            <a:normAutofit/>
          </a:bodyPr>
          <a:lstStyle/>
          <a:p>
            <a:r>
              <a:rPr lang="en-US" dirty="0"/>
              <a:t>Results and Insights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553200" y="399684"/>
            <a:ext cx="4800600" cy="3935986"/>
          </a:xfrm>
        </p:spPr>
        <p:txBody>
          <a:bodyPr anchor="ctr">
            <a:normAutofit/>
          </a:bodyPr>
          <a:lstStyle/>
          <a:p>
            <a:pPr lvl="0"/>
            <a:r>
              <a:rPr lang="en-US" sz="1800">
                <a:solidFill>
                  <a:schemeClr val="tx2"/>
                </a:solidFill>
              </a:rPr>
              <a:t>Overview of model performance metrics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533" y="-1"/>
            <a:ext cx="6470569" cy="46028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86" y="1158665"/>
            <a:ext cx="5724486" cy="344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22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sz="3700"/>
              <a:t>Slide 13: Conclusion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6A74DEB-80D1-B909-E7BD-E382E6CA9A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108191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0" name="Picture 49" descr="Pen placed on top of a signature line">
            <a:extLst>
              <a:ext uri="{FF2B5EF4-FFF2-40B4-BE49-F238E27FC236}">
                <a16:creationId xmlns:a16="http://schemas.microsoft.com/office/drawing/2014/main" id="{F3A3A703-8FE1-18F2-E6D1-60F44F6A27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721" y="1"/>
            <a:ext cx="465013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9365" y="725864"/>
            <a:ext cx="66775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Conclusion:</a:t>
            </a:r>
          </a:p>
          <a:p>
            <a:pPr lvl="0"/>
            <a:r>
              <a:rPr lang="en-US" sz="3200" dirty="0">
                <a:solidFill>
                  <a:schemeClr val="tx2"/>
                </a:solidFill>
              </a:rPr>
              <a:t>Summary of key </a:t>
            </a:r>
          </a:p>
          <a:p>
            <a:pPr lvl="0"/>
            <a:r>
              <a:rPr lang="en-US" sz="3200" dirty="0">
                <a:solidFill>
                  <a:schemeClr val="tx2"/>
                </a:solidFill>
              </a:rPr>
              <a:t>points covered</a:t>
            </a:r>
          </a:p>
          <a:p>
            <a:endParaRPr lang="en-IN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40924" y="5680820"/>
            <a:ext cx="1475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67937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1A34-A686-C23F-E08D-4A62BE9B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848B9-2E22-33A3-2FD8-5245093E0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We use Random Forest to predict the outcome, but there are many other models available in the market that can be adopted for potentially better results.</a:t>
            </a:r>
          </a:p>
          <a:p>
            <a:r>
              <a:rPr lang="en-US" b="0" i="0" dirty="0">
                <a:effectLst/>
                <a:latin typeface="Söhne"/>
              </a:rPr>
              <a:t>Our challenge was to build the model with fewer records. It is suggested to add more data for the model to predict accurately.</a:t>
            </a:r>
          </a:p>
          <a:p>
            <a:r>
              <a:rPr lang="en-IN" dirty="0"/>
              <a:t>It is highly recommended to perform the deep learning techniques for to capture complex patters in case of an imbalanced dataset.</a:t>
            </a:r>
          </a:p>
        </p:txBody>
      </p:sp>
    </p:spTree>
    <p:extLst>
      <p:ext uri="{BB962C8B-B14F-4D97-AF65-F5344CB8AC3E}">
        <p14:creationId xmlns:p14="http://schemas.microsoft.com/office/powerpoint/2010/main" val="285259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4463" y="559813"/>
            <a:ext cx="3073138" cy="5577934"/>
          </a:xfrm>
        </p:spPr>
        <p:txBody>
          <a:bodyPr>
            <a:normAutofit/>
          </a:bodyPr>
          <a:lstStyle/>
          <a:p>
            <a:r>
              <a:rPr lang="en-US" dirty="0"/>
              <a:t>P365 Group-1 members: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91FB202F-5EBE-42A5-E5E7-B6D50C9BAE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078135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78575" y="557195"/>
            <a:ext cx="526297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Name: B Hemanth Kumar</a:t>
            </a:r>
          </a:p>
          <a:p>
            <a:r>
              <a:rPr lang="en-IN" dirty="0"/>
              <a:t>Mail.id: bomminenihemanthkumar9@gmail.com</a:t>
            </a:r>
          </a:p>
          <a:p>
            <a:endParaRPr lang="en-IN" dirty="0"/>
          </a:p>
          <a:p>
            <a:r>
              <a:rPr lang="en-IN" dirty="0"/>
              <a:t>Name: Mohammed Fayaz Ahamed</a:t>
            </a:r>
          </a:p>
          <a:p>
            <a:r>
              <a:rPr lang="en-IN" dirty="0"/>
              <a:t>Mail.id: mohammedfayazahamed20@gmail.com</a:t>
            </a:r>
          </a:p>
          <a:p>
            <a:endParaRPr lang="en-IN" dirty="0"/>
          </a:p>
          <a:p>
            <a:r>
              <a:rPr lang="en-IN" dirty="0"/>
              <a:t>Name: 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Asif Mallick</a:t>
            </a:r>
            <a:endParaRPr lang="en-IN" dirty="0"/>
          </a:p>
          <a:p>
            <a:r>
              <a:rPr lang="en-IN" dirty="0"/>
              <a:t>Mail.id: </a:t>
            </a:r>
            <a:r>
              <a:rPr lang="en-IN" sz="1800" b="0" i="0" dirty="0">
                <a:effectLst/>
                <a:latin typeface="Calibri" panose="020F0502020204030204" pitchFamily="34" charset="0"/>
              </a:rPr>
              <a:t>asifmallick1007@gmail.com</a:t>
            </a:r>
            <a:endParaRPr lang="en-IN" dirty="0"/>
          </a:p>
          <a:p>
            <a:endParaRPr lang="en-IN" dirty="0"/>
          </a:p>
          <a:p>
            <a:r>
              <a:rPr lang="en-IN" dirty="0"/>
              <a:t>Name: </a:t>
            </a:r>
            <a:r>
              <a:rPr lang="en-IN" sz="1800" b="0" i="0" dirty="0">
                <a:effectLst/>
                <a:latin typeface="Calibri" panose="020F0502020204030204" pitchFamily="34" charset="0"/>
              </a:rPr>
              <a:t>Krishi Mahesh Gohil</a:t>
            </a:r>
            <a:endParaRPr lang="en-IN" dirty="0"/>
          </a:p>
          <a:p>
            <a:r>
              <a:rPr lang="en-IN" dirty="0"/>
              <a:t>Mail.id: </a:t>
            </a:r>
            <a:r>
              <a:rPr lang="en-IN" sz="1800" b="0" i="0" dirty="0">
                <a:effectLst/>
                <a:latin typeface="Calibri" panose="020F0502020204030204" pitchFamily="34" charset="0"/>
              </a:rPr>
              <a:t>gohilkrishi@gmail.com</a:t>
            </a:r>
            <a:endParaRPr lang="en-IN" dirty="0"/>
          </a:p>
          <a:p>
            <a:endParaRPr lang="en-IN" dirty="0"/>
          </a:p>
          <a:p>
            <a:r>
              <a:rPr lang="en-IN" dirty="0"/>
              <a:t>Name: </a:t>
            </a:r>
            <a:r>
              <a:rPr lang="en-IN" sz="1800" b="0" i="0" dirty="0">
                <a:effectLst/>
                <a:latin typeface="Calibri" panose="020F0502020204030204" pitchFamily="34" charset="0"/>
              </a:rPr>
              <a:t>VANKAYALA SAIKUMAR</a:t>
            </a:r>
            <a:endParaRPr lang="en-IN" dirty="0"/>
          </a:p>
          <a:p>
            <a:r>
              <a:rPr lang="en-IN" dirty="0"/>
              <a:t>Mail.id: </a:t>
            </a:r>
            <a:r>
              <a:rPr lang="en-IN" sz="1800" b="0" i="0" dirty="0">
                <a:effectLst/>
                <a:latin typeface="Calibri" panose="020F0502020204030204" pitchFamily="34" charset="0"/>
              </a:rPr>
              <a:t>saik27104@gmail.com</a:t>
            </a:r>
            <a:endParaRPr lang="en-IN" dirty="0"/>
          </a:p>
          <a:p>
            <a:endParaRPr lang="en-IN" dirty="0"/>
          </a:p>
          <a:p>
            <a:r>
              <a:rPr lang="en-IN" dirty="0"/>
              <a:t>Name: </a:t>
            </a:r>
            <a:r>
              <a:rPr lang="en-IN" sz="1800" b="0" i="0" dirty="0">
                <a:effectLst/>
                <a:latin typeface="Calibri" panose="020F0502020204030204" pitchFamily="34" charset="0"/>
              </a:rPr>
              <a:t>Devanshi Vipul Goradia</a:t>
            </a:r>
            <a:endParaRPr lang="en-IN" dirty="0"/>
          </a:p>
          <a:p>
            <a:r>
              <a:rPr lang="en-IN" dirty="0"/>
              <a:t>Mail.id: </a:t>
            </a:r>
            <a:r>
              <a:rPr lang="en-IN" sz="1800" b="0" i="0" dirty="0">
                <a:effectLst/>
                <a:latin typeface="Calibri" panose="020F0502020204030204" pitchFamily="34" charset="0"/>
              </a:rPr>
              <a:t>devanshigoradia1997@gmail.com</a:t>
            </a:r>
          </a:p>
          <a:p>
            <a:endParaRPr lang="en-IN" dirty="0"/>
          </a:p>
          <a:p>
            <a:r>
              <a:rPr lang="en-IN" dirty="0"/>
              <a:t>Name: 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Rohit Sanjay Pawar</a:t>
            </a:r>
          </a:p>
          <a:p>
            <a:r>
              <a:rPr lang="en-IN" dirty="0"/>
              <a:t>Mail.id: </a:t>
            </a:r>
            <a:r>
              <a:rPr lang="en-IN" sz="1800" b="0" i="0" dirty="0">
                <a:effectLst/>
                <a:latin typeface="Calibri" panose="020F0502020204030204" pitchFamily="34" charset="0"/>
              </a:rPr>
              <a:t>pawarrohit027@gmail.com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02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sz="3400"/>
              <a:t>Slide 2: Introduction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4D4B0D2-4745-9395-A2BF-133866C03C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573693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6" name="Picture 35" descr="Wood human figure">
            <a:extLst>
              <a:ext uri="{FF2B5EF4-FFF2-40B4-BE49-F238E27FC236}">
                <a16:creationId xmlns:a16="http://schemas.microsoft.com/office/drawing/2014/main" id="{22717107-0206-E4F0-AAF2-3326181101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2" y="-45583"/>
            <a:ext cx="4567918" cy="68620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0926" y="0"/>
            <a:ext cx="36701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99896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sz="4100" dirty="0"/>
              <a:t>Overview of Sentiment Analysis Process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D66B1DD-86B3-85A8-8E93-83669446F1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790291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868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sz="3400" dirty="0"/>
              <a:t>Dataset Description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1C2B330C-5502-8C0B-3AD8-7B535D4BCE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248646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111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553200" y="399684"/>
            <a:ext cx="4800600" cy="3935986"/>
          </a:xfrm>
        </p:spPr>
        <p:txBody>
          <a:bodyPr anchor="ctr">
            <a:normAutofit/>
          </a:bodyPr>
          <a:lstStyle/>
          <a:p>
            <a:pPr lvl="0"/>
            <a:r>
              <a:rPr lang="en-US" sz="1800" dirty="0">
                <a:solidFill>
                  <a:schemeClr val="tx2"/>
                </a:solidFill>
              </a:rPr>
              <a:t>Word Cloud of All Reviews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6381946" cy="3469064"/>
          </a:xfrm>
          <a:prstGeom prst="rect">
            <a:avLst/>
          </a:prstGeom>
        </p:spPr>
      </p:pic>
      <p:sp>
        <p:nvSpPr>
          <p:cNvPr id="5" name="AutoShape 2" descr="https://copilot.microsoft.com/images/blob?bcid=S413FbirScgG8k8Vb1p3xD7soo4d.....x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4" descr="https://copilot.microsoft.com/images/blob?bcid=S413FbirScgG8k8Vb1p3xD7soo4d.....x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45" y="7937"/>
            <a:ext cx="5654600" cy="338571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12" y="3544478"/>
            <a:ext cx="6388057" cy="33325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106" y="3469065"/>
            <a:ext cx="5794208" cy="3388935"/>
          </a:xfrm>
          <a:prstGeom prst="rect">
            <a:avLst/>
          </a:prstGeom>
        </p:spPr>
      </p:pic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37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sz="2800" dirty="0"/>
              <a:t>Preprocessing Text Data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804255C6-D716-288B-39EE-57F7B95355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482643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Computer script on a screen">
            <a:extLst>
              <a:ext uri="{FF2B5EF4-FFF2-40B4-BE49-F238E27FC236}">
                <a16:creationId xmlns:a16="http://schemas.microsoft.com/office/drawing/2014/main" id="{D9B8CDEF-0C53-F744-74FB-DA700B8B314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0580" b="-9"/>
          <a:stretch/>
        </p:blipFill>
        <p:spPr>
          <a:xfrm>
            <a:off x="3048" y="0"/>
            <a:ext cx="4644366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61455" y="352423"/>
            <a:ext cx="496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Text Pre-processing Steps</a:t>
            </a:r>
          </a:p>
        </p:txBody>
      </p:sp>
    </p:spTree>
    <p:extLst>
      <p:ext uri="{BB962C8B-B14F-4D97-AF65-F5344CB8AC3E}">
        <p14:creationId xmlns:p14="http://schemas.microsoft.com/office/powerpoint/2010/main" val="1005516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96" y="228501"/>
            <a:ext cx="5775540" cy="32522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121" y="3480747"/>
            <a:ext cx="5670372" cy="319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48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sz="4100" dirty="0"/>
              <a:t>Feature Extraction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4CA15AB7-9591-ACA9-8D27-66A8E322F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641886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5875007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_2SEEDS">
      <a:dk1>
        <a:srgbClr val="000000"/>
      </a:dk1>
      <a:lt1>
        <a:srgbClr val="FFFFFF"/>
      </a:lt1>
      <a:dk2>
        <a:srgbClr val="413024"/>
      </a:dk2>
      <a:lt2>
        <a:srgbClr val="E2E5E8"/>
      </a:lt2>
      <a:accent1>
        <a:srgbClr val="B16E3B"/>
      </a:accent1>
      <a:accent2>
        <a:srgbClr val="C34E4D"/>
      </a:accent2>
      <a:accent3>
        <a:srgbClr val="B4A347"/>
      </a:accent3>
      <a:accent4>
        <a:srgbClr val="74B13B"/>
      </a:accent4>
      <a:accent5>
        <a:srgbClr val="4FB648"/>
      </a:accent5>
      <a:accent6>
        <a:srgbClr val="3BB164"/>
      </a:accent6>
      <a:hlink>
        <a:srgbClr val="389531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594</Words>
  <Application>Microsoft Office PowerPoint</Application>
  <PresentationFormat>Widescreen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Avenir Next LT Pro</vt:lpstr>
      <vt:lpstr>AvenirNext LT Pro Medium</vt:lpstr>
      <vt:lpstr>Calibri</vt:lpstr>
      <vt:lpstr>Söhne</vt:lpstr>
      <vt:lpstr>BlockprintVTI</vt:lpstr>
      <vt:lpstr>PowerPoint Presentation</vt:lpstr>
      <vt:lpstr>P365 Group-1 members:</vt:lpstr>
      <vt:lpstr>Slide 2: Introduction</vt:lpstr>
      <vt:lpstr>Overview of Sentiment Analysis Process</vt:lpstr>
      <vt:lpstr>Dataset Description</vt:lpstr>
      <vt:lpstr>PowerPoint Presentation</vt:lpstr>
      <vt:lpstr>Preprocessing Text Data</vt:lpstr>
      <vt:lpstr>PowerPoint Presentation</vt:lpstr>
      <vt:lpstr>Feature Extraction</vt:lpstr>
      <vt:lpstr>Machine Learning Models</vt:lpstr>
      <vt:lpstr>Model Training and Evaluation</vt:lpstr>
      <vt:lpstr>Deployment with Streamlit</vt:lpstr>
      <vt:lpstr>Deployment with Streamlit</vt:lpstr>
      <vt:lpstr>Results and Insights</vt:lpstr>
      <vt:lpstr>Slide 13: Conclusion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Fayaz Ahamed Mohammed</cp:lastModifiedBy>
  <cp:revision>96</cp:revision>
  <dcterms:created xsi:type="dcterms:W3CDTF">2024-03-28T09:30:53Z</dcterms:created>
  <dcterms:modified xsi:type="dcterms:W3CDTF">2024-04-02T10:36:07Z</dcterms:modified>
</cp:coreProperties>
</file>