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0" r:id="rId1"/>
  </p:sldMasterIdLst>
  <p:notesMasterIdLst>
    <p:notesMasterId r:id="rId17"/>
  </p:notesMasterIdLst>
  <p:sldIdLst>
    <p:sldId id="258" r:id="rId2"/>
    <p:sldId id="257" r:id="rId3"/>
    <p:sldId id="265" r:id="rId4"/>
    <p:sldId id="259" r:id="rId5"/>
    <p:sldId id="277" r:id="rId6"/>
    <p:sldId id="261" r:id="rId7"/>
    <p:sldId id="268" r:id="rId8"/>
    <p:sldId id="267" r:id="rId9"/>
    <p:sldId id="269" r:id="rId10"/>
    <p:sldId id="262" r:id="rId11"/>
    <p:sldId id="271" r:id="rId12"/>
    <p:sldId id="270" r:id="rId13"/>
    <p:sldId id="272" r:id="rId14"/>
    <p:sldId id="263" r:id="rId15"/>
    <p:sldId id="273" r:id="rId16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1" autoAdjust="0"/>
    <p:restoredTop sz="94681" autoAdjust="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IQ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5C370E0-3C33-49EF-8AA6-5CA91B27ADB3}" type="datetimeFigureOut">
              <a:rPr lang="ar-IQ" smtClean="0"/>
              <a:pPr/>
              <a:t>16/01/1431</a:t>
            </a:fld>
            <a:endParaRPr lang="ar-IQ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IQ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4FA10FB-B961-4E9D-A671-9824217CB2EE}" type="slidenum">
              <a:rPr lang="ar-IQ" smtClean="0"/>
              <a:pPr/>
              <a:t>‹#›</a:t>
            </a:fld>
            <a:endParaRPr lang="ar-IQ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رابط مستقيم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عنوان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9" name="عنوان فرعي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16" name="عنصر نائب للتاريخ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16/01/1431</a:t>
            </a:fld>
            <a:endParaRPr lang="ar-SA"/>
          </a:p>
        </p:txBody>
      </p:sp>
      <p:sp>
        <p:nvSpPr>
          <p:cNvPr id="2" name="عنصر نائب للتذييل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5" name="عنصر نائب لرقم الشريحة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16/01/1431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16/01/1431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عنوان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27" name="عنصر نائب للمحتوى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25" name="عنصر نائب للتاريخ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16/01/1431</a:t>
            </a:fld>
            <a:endParaRPr lang="ar-SA"/>
          </a:p>
        </p:txBody>
      </p:sp>
      <p:sp>
        <p:nvSpPr>
          <p:cNvPr id="19" name="عنصر نائب للتذييل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ar-SA"/>
          </a:p>
        </p:txBody>
      </p:sp>
      <p:sp>
        <p:nvSpPr>
          <p:cNvPr id="16" name="عنصر نائب لرقم الشريحة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رابط مستقيم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عنصر نائب للنص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19" name="عنصر نائب للتاريخ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16/01/1431</a:t>
            </a:fld>
            <a:endParaRPr lang="ar-SA"/>
          </a:p>
        </p:txBody>
      </p:sp>
      <p:sp>
        <p:nvSpPr>
          <p:cNvPr id="11" name="عنصر نائب للتذييل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6" name="عنصر نائب لرقم الشريحة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8" name="عنوان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عنوان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4" name="عنصر نائب للمحتوى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3" name="عنصر نائب للمحتوى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21" name="عنصر نائب للتاريخ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16/01/1431</a:t>
            </a:fld>
            <a:endParaRPr lang="ar-SA"/>
          </a:p>
        </p:txBody>
      </p:sp>
      <p:sp>
        <p:nvSpPr>
          <p:cNvPr id="10" name="عنصر نائب للتذييل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1" name="عنصر نائب لرقم الشريحة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عنوان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3" name="عنصر نائب للنص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25" name="عنصر نائب للنص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28" name="عنصر نائب للمحتوى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" name="عنصر نائب للتاريخ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16/01/1431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11" name="رابط مستقيم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عنوان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2" name="عنصر نائب للتاريخ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16/01/1431</a:t>
            </a:fld>
            <a:endParaRPr lang="ar-SA"/>
          </a:p>
        </p:txBody>
      </p:sp>
      <p:sp>
        <p:nvSpPr>
          <p:cNvPr id="21" name="عنصر نائب للتذييل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16/01/1431</a:t>
            </a:fld>
            <a:endParaRPr lang="ar-SA"/>
          </a:p>
        </p:txBody>
      </p:sp>
      <p:sp>
        <p:nvSpPr>
          <p:cNvPr id="24" name="عنصر نائب للتذييل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رابط مستقيم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عنوان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26" name="عنصر نائب للنص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14" name="عنصر نائب للمحتوى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25" name="عنصر نائب للتاريخ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16/01/1431</a:t>
            </a:fld>
            <a:endParaRPr lang="ar-SA"/>
          </a:p>
        </p:txBody>
      </p:sp>
      <p:sp>
        <p:nvSpPr>
          <p:cNvPr id="29" name="عنصر نائب للتذييل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عنصر نائب للصورة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ar-SA" smtClean="0"/>
              <a:t>انقر فوق الرمز لإضافة صورة</a:t>
            </a:r>
            <a:endParaRPr kumimoji="0" lang="en-US" dirty="0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16/01/1431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1" name="عنصر نائب لرقم الشريحة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17" name="عنوان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26" name="عنصر نائب للنص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رابط مستقيم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عنصر نائب للنص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11" name="عنصر نائب للتاريخ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pPr/>
              <a:t>16/01/1431</a:t>
            </a:fld>
            <a:endParaRPr lang="ar-SA"/>
          </a:p>
        </p:txBody>
      </p:sp>
      <p:sp>
        <p:nvSpPr>
          <p:cNvPr id="28" name="عنصر نائب للتذييل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10" name="عنصر نائب للعنوان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9" name="رابط مستقيم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رابط مستقيم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1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720" y="500042"/>
            <a:ext cx="864399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 smtClean="0">
                <a:latin typeface="Arial Black" pitchFamily="34" charset="0"/>
              </a:rPr>
              <a:t>CHRONIC      </a:t>
            </a:r>
            <a:r>
              <a:rPr lang="en-US" sz="8000" dirty="0" smtClean="0">
                <a:latin typeface="Arial Black" pitchFamily="34" charset="0"/>
              </a:rPr>
              <a:t>INFLAMMTION</a:t>
            </a:r>
          </a:p>
          <a:p>
            <a:pPr algn="ctr"/>
            <a:endParaRPr lang="en-US" sz="8000" dirty="0" smtClean="0">
              <a:latin typeface="Arial Black" pitchFamily="34" charset="0"/>
            </a:endParaRPr>
          </a:p>
          <a:p>
            <a:pPr algn="ctr"/>
            <a:r>
              <a:rPr lang="en-US" sz="6000" dirty="0" smtClean="0">
                <a:latin typeface="Arial Black" pitchFamily="34" charset="0"/>
              </a:rPr>
              <a:t>Healing and Repair</a:t>
            </a:r>
            <a:endParaRPr lang="ar-IQ" sz="6000" dirty="0"/>
          </a:p>
        </p:txBody>
      </p:sp>
      <p:sp>
        <p:nvSpPr>
          <p:cNvPr id="4" name="Down Arrow 3"/>
          <p:cNvSpPr/>
          <p:nvPr/>
        </p:nvSpPr>
        <p:spPr>
          <a:xfrm>
            <a:off x="4214810" y="2928934"/>
            <a:ext cx="500066" cy="1285884"/>
          </a:xfrm>
          <a:prstGeom prst="downArrow">
            <a:avLst>
              <a:gd name="adj1" fmla="val 50000"/>
              <a:gd name="adj2" fmla="val 104584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:\باااثو\IMG-20140907-WA0059.jpg"/>
          <p:cNvPicPr>
            <a:picLocks noChangeAspect="1" noChangeArrowheads="1"/>
          </p:cNvPicPr>
          <p:nvPr/>
        </p:nvPicPr>
        <p:blipFill>
          <a:blip r:embed="rId2" cstate="print"/>
          <a:srcRect l="1754" t="8001" b="4851"/>
          <a:stretch>
            <a:fillRect/>
          </a:stretch>
        </p:blipFill>
        <p:spPr bwMode="auto">
          <a:xfrm>
            <a:off x="357158" y="0"/>
            <a:ext cx="4214842" cy="6715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مربع نص 2"/>
          <p:cNvSpPr txBox="1"/>
          <p:nvPr/>
        </p:nvSpPr>
        <p:spPr>
          <a:xfrm>
            <a:off x="4714876" y="2348880"/>
            <a:ext cx="4429124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200" b="1" dirty="0" smtClean="0">
                <a:latin typeface="Arial Black" pitchFamily="34" charset="0"/>
              </a:rPr>
              <a:t>Granulation Tissue</a:t>
            </a:r>
          </a:p>
          <a:p>
            <a:pPr algn="l"/>
            <a:r>
              <a:rPr lang="ar-IQ" sz="3200" b="1" dirty="0" smtClean="0">
                <a:latin typeface="Arial Black" pitchFamily="34" charset="0"/>
              </a:rPr>
              <a:t> </a:t>
            </a:r>
            <a:r>
              <a:rPr lang="en-US" sz="3200" b="1" dirty="0" smtClean="0">
                <a:latin typeface="Arial Black" pitchFamily="34" charset="0"/>
              </a:rPr>
              <a:t>            (Skin)</a:t>
            </a:r>
            <a:endParaRPr lang="ar-SA" sz="3200" b="1" dirty="0">
              <a:latin typeface="Arial Black" pitchFamily="34" charset="0"/>
            </a:endParaRP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:\باااثو\IMG-20140907-WA003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57166"/>
            <a:ext cx="7620000" cy="5214959"/>
          </a:xfrm>
          <a:prstGeom prst="rect">
            <a:avLst/>
          </a:prstGeom>
          <a:noFill/>
        </p:spPr>
      </p:pic>
      <p:sp>
        <p:nvSpPr>
          <p:cNvPr id="3" name="مربع نص 2"/>
          <p:cNvSpPr txBox="1"/>
          <p:nvPr/>
        </p:nvSpPr>
        <p:spPr>
          <a:xfrm>
            <a:off x="1571604" y="5805264"/>
            <a:ext cx="6500858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400" b="1" dirty="0" smtClean="0">
                <a:latin typeface="Arial Black" pitchFamily="34" charset="0"/>
              </a:rPr>
              <a:t>Granulation Tissue</a:t>
            </a:r>
            <a:endParaRPr lang="ar-SA" sz="4400" b="1" dirty="0">
              <a:latin typeface="Arial Black" pitchFamily="34" charset="0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:\باااثو\IMG-20140907-WA003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571480"/>
            <a:ext cx="7286676" cy="5000645"/>
          </a:xfrm>
          <a:prstGeom prst="rect">
            <a:avLst/>
          </a:prstGeom>
          <a:noFill/>
        </p:spPr>
      </p:pic>
      <p:sp>
        <p:nvSpPr>
          <p:cNvPr id="3" name="مربع نص 2"/>
          <p:cNvSpPr txBox="1"/>
          <p:nvPr/>
        </p:nvSpPr>
        <p:spPr>
          <a:xfrm>
            <a:off x="1071538" y="5715016"/>
            <a:ext cx="673911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000" b="1" dirty="0" smtClean="0">
                <a:latin typeface="Arial Black" pitchFamily="34" charset="0"/>
              </a:rPr>
              <a:t>Healing  Wound : Skin</a:t>
            </a:r>
            <a:endParaRPr lang="ar-SA" sz="4000" b="1" dirty="0"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3358468">
            <a:off x="3191603" y="2659197"/>
            <a:ext cx="105299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IQ" sz="7200" dirty="0" smtClean="0">
                <a:latin typeface="Arial Black" pitchFamily="34" charset="0"/>
              </a:rPr>
              <a:t>←</a:t>
            </a:r>
            <a:endParaRPr lang="ar-IQ" sz="7200" dirty="0"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19624733">
            <a:off x="3410877" y="3134725"/>
            <a:ext cx="259051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IQ" sz="7200" dirty="0" smtClean="0">
                <a:latin typeface="Arial Black"/>
              </a:rPr>
              <a:t>→</a:t>
            </a:r>
            <a:endParaRPr lang="ar-IQ" sz="7200" dirty="0"/>
          </a:p>
        </p:txBody>
      </p:sp>
      <p:sp>
        <p:nvSpPr>
          <p:cNvPr id="6" name="TextBox 5"/>
          <p:cNvSpPr txBox="1"/>
          <p:nvPr/>
        </p:nvSpPr>
        <p:spPr>
          <a:xfrm>
            <a:off x="2928926" y="3714752"/>
            <a:ext cx="2786082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1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Suture Material</a:t>
            </a:r>
            <a:endParaRPr lang="ar-IQ" sz="2400" dirty="0">
              <a:latin typeface="Arial Black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:\باااثو\IMG-20140907-WA005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404664"/>
            <a:ext cx="7143800" cy="5381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مربع نص 2"/>
          <p:cNvSpPr txBox="1"/>
          <p:nvPr/>
        </p:nvSpPr>
        <p:spPr>
          <a:xfrm>
            <a:off x="857224" y="5805264"/>
            <a:ext cx="7786742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400" b="1" dirty="0" smtClean="0">
                <a:latin typeface="Arial Black" pitchFamily="34" charset="0"/>
              </a:rPr>
              <a:t>Healing Wound : Cornea</a:t>
            </a:r>
            <a:endParaRPr lang="ar-SA" sz="4400" b="1" dirty="0"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0430" y="2786058"/>
            <a:ext cx="17859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latin typeface="Arial Black" pitchFamily="34" charset="0"/>
              </a:rPr>
              <a:t>Scar</a:t>
            </a:r>
            <a:endParaRPr lang="ar-IQ" sz="3200" dirty="0">
              <a:latin typeface="Arial Black" pitchFamily="34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/>
          <p:cNvSpPr txBox="1"/>
          <p:nvPr/>
        </p:nvSpPr>
        <p:spPr>
          <a:xfrm>
            <a:off x="1142976" y="5715016"/>
            <a:ext cx="6715172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000" b="1" dirty="0" smtClean="0">
                <a:latin typeface="Arial Black" pitchFamily="34" charset="0"/>
              </a:rPr>
              <a:t>Keloid - skin</a:t>
            </a:r>
            <a:endParaRPr lang="ar-SA" sz="6000" b="1" dirty="0">
              <a:latin typeface="Arial Black" pitchFamily="34" charset="0"/>
            </a:endParaRPr>
          </a:p>
        </p:txBody>
      </p:sp>
      <p:pic>
        <p:nvPicPr>
          <p:cNvPr id="5" name="Picture 4" descr="P14"/>
          <p:cNvPicPr>
            <a:picLocks noChangeAspect="1" noChangeArrowheads="1"/>
          </p:cNvPicPr>
          <p:nvPr/>
        </p:nvPicPr>
        <p:blipFill>
          <a:blip r:embed="rId2"/>
          <a:srcRect l="3352" t="4245" r="5183" b="12820"/>
          <a:stretch>
            <a:fillRect/>
          </a:stretch>
        </p:blipFill>
        <p:spPr bwMode="auto">
          <a:xfrm>
            <a:off x="857224" y="214290"/>
            <a:ext cx="7429552" cy="550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:\باااثو\IMG-20140907-WA003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404664"/>
            <a:ext cx="7215238" cy="51674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مربع نص 2"/>
          <p:cNvSpPr txBox="1"/>
          <p:nvPr/>
        </p:nvSpPr>
        <p:spPr>
          <a:xfrm>
            <a:off x="714348" y="5733256"/>
            <a:ext cx="750099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000" b="1" dirty="0" smtClean="0">
                <a:latin typeface="Arial Black" pitchFamily="34" charset="0"/>
              </a:rPr>
              <a:t>Keloid : Skin</a:t>
            </a:r>
            <a:endParaRPr lang="ar-SA" sz="6000" b="1" dirty="0">
              <a:latin typeface="Arial Black" pitchFamily="34" charset="0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باااثو\IMG-20140907-WA003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32656"/>
            <a:ext cx="7698432" cy="5239469"/>
          </a:xfrm>
          <a:prstGeom prst="rect">
            <a:avLst/>
          </a:prstGeom>
          <a:noFill/>
        </p:spPr>
      </p:pic>
      <p:sp>
        <p:nvSpPr>
          <p:cNvPr id="4" name="مربع نص 3"/>
          <p:cNvSpPr txBox="1"/>
          <p:nvPr/>
        </p:nvSpPr>
        <p:spPr>
          <a:xfrm>
            <a:off x="500034" y="5877272"/>
            <a:ext cx="864396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600" b="1" dirty="0" smtClean="0">
                <a:latin typeface="Arial Black" pitchFamily="34" charset="0"/>
              </a:rPr>
              <a:t>Chronic Peptic Ulcer : Stomach</a:t>
            </a:r>
            <a:endParaRPr lang="ar-SA" sz="3600" b="1" dirty="0"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6444" y="500042"/>
            <a:ext cx="1472746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IQ" sz="9600" b="1" dirty="0" smtClean="0">
                <a:latin typeface="Arial Black"/>
              </a:rPr>
              <a:t>↓</a:t>
            </a:r>
            <a:endParaRPr lang="ar-IQ" sz="9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786050" y="1214422"/>
            <a:ext cx="164307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1">
            <a:spAutoFit/>
          </a:bodyPr>
          <a:lstStyle/>
          <a:p>
            <a:r>
              <a:rPr lang="en-US" sz="3600" b="1" dirty="0" smtClean="0">
                <a:latin typeface="Arial Black" pitchFamily="34" charset="0"/>
              </a:rPr>
              <a:t>Ulcer</a:t>
            </a:r>
            <a:r>
              <a:rPr lang="en-US" b="1" dirty="0" smtClean="0">
                <a:latin typeface="Arial Black" pitchFamily="34" charset="0"/>
              </a:rPr>
              <a:t> </a:t>
            </a:r>
            <a:endParaRPr lang="ar-IQ" dirty="0"/>
          </a:p>
        </p:txBody>
      </p:sp>
      <p:sp>
        <p:nvSpPr>
          <p:cNvPr id="8" name="TextBox 7"/>
          <p:cNvSpPr txBox="1"/>
          <p:nvPr/>
        </p:nvSpPr>
        <p:spPr>
          <a:xfrm>
            <a:off x="2143108" y="2428868"/>
            <a:ext cx="1714512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IQ" sz="9600" b="1" dirty="0" smtClean="0">
                <a:latin typeface="Arial Black" pitchFamily="34" charset="0"/>
              </a:rPr>
              <a:t>→</a:t>
            </a:r>
            <a:endParaRPr lang="ar-IQ" sz="9600" b="1" dirty="0"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3504" y="2428868"/>
            <a:ext cx="1714512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IQ" sz="9600" b="1" dirty="0" smtClean="0">
                <a:latin typeface="Arial Black" pitchFamily="34" charset="0"/>
              </a:rPr>
              <a:t>←</a:t>
            </a:r>
            <a:endParaRPr lang="ar-IQ" sz="9600" b="1" dirty="0">
              <a:latin typeface="Arial Black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:\باااثو\IMG-20140907-WA005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1852702" y="-1138378"/>
            <a:ext cx="5572164" cy="8277500"/>
          </a:xfrm>
          <a:prstGeom prst="rect">
            <a:avLst/>
          </a:prstGeom>
          <a:noFill/>
        </p:spPr>
      </p:pic>
      <p:sp>
        <p:nvSpPr>
          <p:cNvPr id="4" name="مستطيل 3"/>
          <p:cNvSpPr/>
          <p:nvPr/>
        </p:nvSpPr>
        <p:spPr>
          <a:xfrm>
            <a:off x="500034" y="5857892"/>
            <a:ext cx="8643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b="1" dirty="0" smtClean="0">
                <a:latin typeface="Arial Black" pitchFamily="34" charset="0"/>
              </a:rPr>
              <a:t>Chronic Peptic Ulcer : Stomach</a:t>
            </a:r>
            <a:endParaRPr lang="ar-SA" sz="3600" b="1" dirty="0"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3763535">
            <a:off x="2424638" y="4320758"/>
            <a:ext cx="80022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IQ" sz="9600" dirty="0" smtClean="0">
                <a:latin typeface="Arial Black"/>
              </a:rPr>
              <a:t>↑</a:t>
            </a:r>
            <a:endParaRPr lang="ar-IQ" sz="9600" dirty="0"/>
          </a:p>
        </p:txBody>
      </p:sp>
      <p:sp>
        <p:nvSpPr>
          <p:cNvPr id="6" name="TextBox 5"/>
          <p:cNvSpPr txBox="1"/>
          <p:nvPr/>
        </p:nvSpPr>
        <p:spPr>
          <a:xfrm rot="1364649">
            <a:off x="5527377" y="4175904"/>
            <a:ext cx="1744108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IQ" sz="9600" b="1" dirty="0" smtClean="0">
                <a:latin typeface="Arial Black"/>
              </a:rPr>
              <a:t>←</a:t>
            </a:r>
            <a:endParaRPr lang="ar-IQ" sz="9600" b="1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:\باااثو\IMG-20140907-WA005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821638" y="-821562"/>
            <a:ext cx="5500726" cy="78581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357290" y="5857892"/>
            <a:ext cx="7072362" cy="9848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000" b="1" dirty="0" smtClean="0">
                <a:latin typeface="Arial Black" pitchFamily="34" charset="0"/>
              </a:rPr>
              <a:t>Chronic Abscess : Brain</a:t>
            </a:r>
          </a:p>
          <a:p>
            <a:pPr algn="l"/>
            <a:endParaRPr lang="ar-SA" b="1" dirty="0" smtClean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3439" y="1285860"/>
            <a:ext cx="214314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IQ" sz="9600" b="1" dirty="0" smtClean="0">
                <a:latin typeface="Arial Black"/>
              </a:rPr>
              <a:t>←</a:t>
            </a:r>
            <a:endParaRPr lang="ar-IQ" sz="9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86050" y="1428736"/>
            <a:ext cx="214313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latin typeface="Arial Black" pitchFamily="34" charset="0"/>
              </a:rPr>
              <a:t>Abscess</a:t>
            </a:r>
            <a:endParaRPr lang="ar-IQ" sz="3200" dirty="0"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7224" y="1285860"/>
            <a:ext cx="1643074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IQ" sz="9600" dirty="0" smtClean="0">
                <a:latin typeface="Arial Black"/>
              </a:rPr>
              <a:t>→</a:t>
            </a:r>
            <a:endParaRPr lang="ar-IQ" sz="96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6388" name="Picture 4" descr="P14"/>
          <p:cNvPicPr>
            <a:picLocks noChangeAspect="1" noChangeArrowheads="1"/>
          </p:cNvPicPr>
          <p:nvPr/>
        </p:nvPicPr>
        <p:blipFill>
          <a:blip r:embed="rId3"/>
          <a:srcRect l="4832" t="3668" r="2988" b="11516"/>
          <a:stretch>
            <a:fillRect/>
          </a:stretch>
        </p:blipFill>
        <p:spPr bwMode="auto">
          <a:xfrm>
            <a:off x="0" y="0"/>
            <a:ext cx="9144000" cy="600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827088" y="476250"/>
            <a:ext cx="2090737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SINUS</a:t>
            </a:r>
          </a:p>
          <a:p>
            <a:pPr algn="ctr">
              <a:defRPr/>
            </a:pPr>
            <a:r>
              <a:rPr lang="en-US" sz="9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↓</a:t>
            </a:r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48" y="6000768"/>
            <a:ext cx="821537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600" dirty="0" smtClean="0">
                <a:latin typeface="Arial Black" pitchFamily="34" charset="0"/>
              </a:rPr>
              <a:t>Chronic Sinus in </a:t>
            </a:r>
            <a:r>
              <a:rPr lang="en-US" sz="3600" dirty="0" err="1" smtClean="0">
                <a:latin typeface="Arial Black" pitchFamily="34" charset="0"/>
              </a:rPr>
              <a:t>Crohn</a:t>
            </a:r>
            <a:r>
              <a:rPr lang="en-US" sz="3600" dirty="0" smtClean="0">
                <a:latin typeface="Arial Black" pitchFamily="34" charset="0"/>
              </a:rPr>
              <a:t> Disease</a:t>
            </a:r>
            <a:endParaRPr lang="ar-IQ" sz="3600" dirty="0"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742" y="1785926"/>
            <a:ext cx="545889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latin typeface="Arial Black" pitchFamily="34" charset="0"/>
              </a:rPr>
              <a:t>Abdominal Wall</a:t>
            </a:r>
            <a:endParaRPr lang="ar-IQ" sz="3200" dirty="0">
              <a:latin typeface="Arial Black" pitchFamily="34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:\باااثو\IMG-20140908-WA0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04664"/>
            <a:ext cx="7620000" cy="4896544"/>
          </a:xfrm>
          <a:prstGeom prst="rect">
            <a:avLst/>
          </a:prstGeom>
          <a:noFill/>
        </p:spPr>
      </p:pic>
      <p:sp>
        <p:nvSpPr>
          <p:cNvPr id="4" name="مربع نص 3"/>
          <p:cNvSpPr txBox="1"/>
          <p:nvPr/>
        </p:nvSpPr>
        <p:spPr>
          <a:xfrm>
            <a:off x="0" y="5429264"/>
            <a:ext cx="950122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200" b="1" dirty="0" smtClean="0">
                <a:latin typeface="Arial Black" pitchFamily="34" charset="0"/>
              </a:rPr>
              <a:t> Caseation Tuberculosis : Lymph N</a:t>
            </a:r>
            <a:r>
              <a:rPr lang="en-US" sz="3600" b="1" dirty="0" smtClean="0">
                <a:latin typeface="Arial Black" pitchFamily="34" charset="0"/>
              </a:rPr>
              <a:t>odes</a:t>
            </a:r>
            <a:endParaRPr lang="ar-SA" sz="3600" b="1" dirty="0">
              <a:latin typeface="Arial Black" pitchFamily="34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/>
          <p:cNvSpPr txBox="1"/>
          <p:nvPr/>
        </p:nvSpPr>
        <p:spPr>
          <a:xfrm>
            <a:off x="642910" y="6143644"/>
            <a:ext cx="785818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000" b="1" dirty="0" smtClean="0">
                <a:latin typeface="Arial Black" pitchFamily="34" charset="0"/>
              </a:rPr>
              <a:t>Tuberculosis : Lymph Node</a:t>
            </a:r>
            <a:endParaRPr lang="ar-SA" sz="4000" b="1" dirty="0">
              <a:latin typeface="Arial Black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0722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9186436">
            <a:off x="1075523" y="2380117"/>
            <a:ext cx="1627825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IQ" sz="9600" b="1" dirty="0" smtClean="0">
                <a:latin typeface="Arial Black"/>
              </a:rPr>
              <a:t>↑</a:t>
            </a:r>
            <a:endParaRPr lang="ar-IQ" sz="9600" b="1" dirty="0"/>
          </a:p>
        </p:txBody>
      </p:sp>
      <p:sp>
        <p:nvSpPr>
          <p:cNvPr id="8" name="TextBox 7"/>
          <p:cNvSpPr txBox="1"/>
          <p:nvPr/>
        </p:nvSpPr>
        <p:spPr>
          <a:xfrm rot="18692919">
            <a:off x="3453104" y="2306506"/>
            <a:ext cx="210402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IQ" sz="9600" dirty="0" smtClean="0">
                <a:latin typeface="Arial Black"/>
              </a:rPr>
              <a:t>→</a:t>
            </a:r>
            <a:endParaRPr lang="ar-IQ" sz="9600" dirty="0"/>
          </a:p>
        </p:txBody>
      </p:sp>
      <p:sp>
        <p:nvSpPr>
          <p:cNvPr id="10" name="TextBox 9"/>
          <p:cNvSpPr txBox="1"/>
          <p:nvPr/>
        </p:nvSpPr>
        <p:spPr>
          <a:xfrm>
            <a:off x="1357290" y="3786190"/>
            <a:ext cx="3786214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1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Langhans Giant </a:t>
            </a:r>
            <a:r>
              <a:rPr lang="en-US" sz="2400" dirty="0" smtClean="0">
                <a:latin typeface="Arial Black" pitchFamily="34" charset="0"/>
              </a:rPr>
              <a:t>Cells </a:t>
            </a:r>
            <a:endParaRPr lang="ar-IQ" sz="2400" dirty="0">
              <a:latin typeface="Arial Black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:\باااثو\IMG-20140907-WA00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1943993" y="-824982"/>
            <a:ext cx="5184576" cy="7643866"/>
          </a:xfrm>
          <a:prstGeom prst="rect">
            <a:avLst/>
          </a:prstGeom>
          <a:noFill/>
        </p:spPr>
      </p:pic>
      <p:sp>
        <p:nvSpPr>
          <p:cNvPr id="3" name="مربع نص 2"/>
          <p:cNvSpPr txBox="1"/>
          <p:nvPr/>
        </p:nvSpPr>
        <p:spPr>
          <a:xfrm>
            <a:off x="0" y="5877272"/>
            <a:ext cx="9144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600" b="1" dirty="0" smtClean="0">
                <a:latin typeface="Arial Black" pitchFamily="34" charset="0"/>
              </a:rPr>
              <a:t>     Tuberculous Pneumonia : Lung</a:t>
            </a:r>
            <a:endParaRPr lang="ar-SA" sz="3600" b="1" dirty="0"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3" y="2357430"/>
            <a:ext cx="2571767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IQ" sz="9600" dirty="0" smtClean="0">
                <a:latin typeface="Arial Black"/>
              </a:rPr>
              <a:t>←</a:t>
            </a:r>
            <a:endParaRPr lang="ar-IQ" sz="9600" dirty="0"/>
          </a:p>
        </p:txBody>
      </p:sp>
      <p:sp>
        <p:nvSpPr>
          <p:cNvPr id="5" name="TextBox 4"/>
          <p:cNvSpPr txBox="1"/>
          <p:nvPr/>
        </p:nvSpPr>
        <p:spPr>
          <a:xfrm>
            <a:off x="3357554" y="2928934"/>
            <a:ext cx="1643074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1">
            <a:spAutoFit/>
          </a:bodyPr>
          <a:lstStyle/>
          <a:p>
            <a:r>
              <a:rPr lang="en-US" sz="3200" dirty="0" smtClean="0">
                <a:latin typeface="Arial Black" pitchFamily="34" charset="0"/>
              </a:rPr>
              <a:t>Cavity</a:t>
            </a:r>
            <a:endParaRPr lang="ar-IQ" sz="3200" dirty="0">
              <a:latin typeface="Arial Black" pitchFamily="34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:\باااثو\IMG-20140907-WA005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571480"/>
            <a:ext cx="7715304" cy="5000660"/>
          </a:xfrm>
          <a:prstGeom prst="rect">
            <a:avLst/>
          </a:prstGeom>
          <a:noFill/>
        </p:spPr>
      </p:pic>
      <p:sp>
        <p:nvSpPr>
          <p:cNvPr id="3" name="مربع نص 2"/>
          <p:cNvSpPr txBox="1"/>
          <p:nvPr/>
        </p:nvSpPr>
        <p:spPr>
          <a:xfrm>
            <a:off x="214282" y="5657671"/>
            <a:ext cx="892971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 smtClean="0">
                <a:latin typeface="Arial Black" pitchFamily="34" charset="0"/>
              </a:rPr>
              <a:t>Ruptured Epidermoid Cyst</a:t>
            </a:r>
            <a:r>
              <a:rPr lang="en-US" sz="3600" b="1" dirty="0" smtClean="0">
                <a:latin typeface="Arial Black" pitchFamily="34" charset="0"/>
              </a:rPr>
              <a:t>  </a:t>
            </a:r>
            <a:r>
              <a:rPr lang="ar-IQ" sz="3600" b="1" dirty="0" smtClean="0">
                <a:latin typeface="Arial Black" pitchFamily="34" charset="0"/>
              </a:rPr>
              <a:t> </a:t>
            </a:r>
            <a:r>
              <a:rPr lang="en-US" sz="3600" b="1" dirty="0" smtClean="0">
                <a:latin typeface="Arial Black" pitchFamily="34" charset="0"/>
              </a:rPr>
              <a:t> </a:t>
            </a:r>
            <a:r>
              <a:rPr lang="ar-IQ" sz="3600" b="1" dirty="0" smtClean="0">
                <a:latin typeface="Arial Black" pitchFamily="34" charset="0"/>
              </a:rPr>
              <a:t>   </a:t>
            </a:r>
            <a:r>
              <a:rPr lang="en-US" sz="3600" b="1" dirty="0" smtClean="0">
                <a:latin typeface="Arial Black" pitchFamily="34" charset="0"/>
              </a:rPr>
              <a:t>Foreign-Body Giant Cell Reaction</a:t>
            </a:r>
            <a:endParaRPr lang="ar-SA" sz="3600" b="1" dirty="0"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2264" y="2357430"/>
            <a:ext cx="142876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1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Keratin</a:t>
            </a:r>
            <a:endParaRPr lang="ar-IQ" sz="2400" dirty="0"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86117" y="2714620"/>
            <a:ext cx="1143008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IQ" sz="9600" dirty="0" smtClean="0">
                <a:latin typeface="Arial Black"/>
              </a:rPr>
              <a:t>↓</a:t>
            </a:r>
            <a:endParaRPr lang="ar-IQ" sz="9600" dirty="0"/>
          </a:p>
        </p:txBody>
      </p:sp>
      <p:sp>
        <p:nvSpPr>
          <p:cNvPr id="6" name="TextBox 5"/>
          <p:cNvSpPr txBox="1"/>
          <p:nvPr/>
        </p:nvSpPr>
        <p:spPr>
          <a:xfrm>
            <a:off x="2928926" y="1071546"/>
            <a:ext cx="178595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IQ" sz="9600" dirty="0" smtClean="0">
                <a:latin typeface="Arial Black"/>
              </a:rPr>
              <a:t>→</a:t>
            </a:r>
            <a:endParaRPr lang="ar-IQ" sz="9600" dirty="0"/>
          </a:p>
        </p:txBody>
      </p:sp>
      <p:sp>
        <p:nvSpPr>
          <p:cNvPr id="7" name="TextBox 6"/>
          <p:cNvSpPr txBox="1"/>
          <p:nvPr/>
        </p:nvSpPr>
        <p:spPr>
          <a:xfrm>
            <a:off x="1285852" y="2071678"/>
            <a:ext cx="2428892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latin typeface="Arial Black" pitchFamily="34" charset="0"/>
              </a:rPr>
              <a:t>Foreign body </a:t>
            </a:r>
          </a:p>
          <a:p>
            <a:pPr algn="ctr"/>
            <a:r>
              <a:rPr lang="en-US" sz="2400" dirty="0" smtClean="0">
                <a:latin typeface="Arial Black" pitchFamily="34" charset="0"/>
              </a:rPr>
              <a:t>Giant Cell</a:t>
            </a:r>
            <a:endParaRPr lang="ar-IQ" sz="24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رحلة">
  <a:themeElements>
    <a:clrScheme name="رحلة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رحلة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رحلة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570</TotalTime>
  <Words>100</Words>
  <Application>Microsoft Office PowerPoint</Application>
  <PresentationFormat>On-screen Show (4:3)</PresentationFormat>
  <Paragraphs>44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رحلة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Chronic inflammation</dc:title>
  <dc:creator>222</dc:creator>
  <cp:lastModifiedBy>user</cp:lastModifiedBy>
  <cp:revision>140</cp:revision>
  <dcterms:created xsi:type="dcterms:W3CDTF">2014-10-14T15:48:22Z</dcterms:created>
  <dcterms:modified xsi:type="dcterms:W3CDTF">2009-12-31T21:45:14Z</dcterms:modified>
</cp:coreProperties>
</file>