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7"/>
  </p:notesMasterIdLst>
  <p:sldIdLst>
    <p:sldId id="256" r:id="rId2"/>
    <p:sldId id="275" r:id="rId3"/>
    <p:sldId id="288" r:id="rId4"/>
    <p:sldId id="291" r:id="rId5"/>
    <p:sldId id="292" r:id="rId6"/>
    <p:sldId id="301" r:id="rId7"/>
    <p:sldId id="307" r:id="rId8"/>
    <p:sldId id="304" r:id="rId9"/>
    <p:sldId id="303" r:id="rId10"/>
    <p:sldId id="305" r:id="rId11"/>
    <p:sldId id="308" r:id="rId12"/>
    <p:sldId id="309" r:id="rId13"/>
    <p:sldId id="310" r:id="rId14"/>
    <p:sldId id="311" r:id="rId15"/>
    <p:sldId id="312" r:id="rId16"/>
    <p:sldId id="314" r:id="rId17"/>
    <p:sldId id="315" r:id="rId18"/>
    <p:sldId id="318" r:id="rId19"/>
    <p:sldId id="319" r:id="rId20"/>
    <p:sldId id="316" r:id="rId21"/>
    <p:sldId id="317" r:id="rId22"/>
    <p:sldId id="320" r:id="rId23"/>
    <p:sldId id="299" r:id="rId24"/>
    <p:sldId id="300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7484" autoAdjust="0"/>
  </p:normalViewPr>
  <p:slideViewPr>
    <p:cSldViewPr snapToGrid="0">
      <p:cViewPr varScale="1">
        <p:scale>
          <a:sx n="60" d="100"/>
          <a:sy n="60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FD95-0B3C-4D6C-8825-2B3A67700746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64C61-4573-46C7-B229-C9E767A3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0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6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0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01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33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49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6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8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7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3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5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1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3867-45B6-4499-B8E1-83976D499DB3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E6940B-5C8F-44A4-A7FE-025C1738E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2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qvtechnologi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5EE0-2BEB-95F2-5209-F51BCDDC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31" y="182881"/>
            <a:ext cx="9904395" cy="577516"/>
          </a:xfrm>
        </p:spPr>
        <p:txBody>
          <a:bodyPr>
            <a:noAutofit/>
          </a:bodyPr>
          <a:lstStyle/>
          <a:p>
            <a:pPr algn="ctr"/>
            <a:r>
              <a:rPr lang="en-IN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VIJAYA VITTALA INSTITUTE OF TECHNOLOGY </a:t>
            </a:r>
            <a:endParaRPr lang="en-IN" sz="2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0A71-68B3-3F28-85E9-E07DAE41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73" y="2186670"/>
            <a:ext cx="10453035" cy="37660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JABIR</a:t>
            </a:r>
          </a:p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[1VJ19CS034]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Carried Out</a:t>
            </a:r>
          </a:p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en-IN" sz="1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HQV TECHNOLOGIES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490" marR="416560" indent="-6350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7490" marR="416560" indent="-6350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endParaRPr lang="en-IN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AE90-4B88-54C3-AE49-24BF44B9C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28652" y="905309"/>
            <a:ext cx="1134696" cy="1180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C6C032-5334-EB6F-F460-1E1235581BA6}"/>
              </a:ext>
            </a:extLst>
          </p:cNvPr>
          <p:cNvSpPr txBox="1"/>
          <p:nvPr/>
        </p:nvSpPr>
        <p:spPr>
          <a:xfrm>
            <a:off x="344244" y="5933056"/>
            <a:ext cx="3506993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Internal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Guide</a:t>
            </a:r>
          </a:p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Prof. Kavita </a:t>
            </a: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B.E., </a:t>
            </a:r>
            <a:r>
              <a:rPr lang="en-IN" sz="105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M.Tech</a:t>
            </a:r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,( )</a:t>
            </a:r>
            <a:endParaRPr lang="en-IN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D8AA5-88E7-63C4-D421-A5DAA6E72A3C}"/>
              </a:ext>
            </a:extLst>
          </p:cNvPr>
          <p:cNvSpPr txBox="1"/>
          <p:nvPr/>
        </p:nvSpPr>
        <p:spPr>
          <a:xfrm>
            <a:off x="7603958" y="5933056"/>
            <a:ext cx="4328065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External</a:t>
            </a: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Guide</a:t>
            </a:r>
          </a:p>
          <a:p>
            <a:pPr marL="237490" marR="416560" indent="-6350" algn="ctr">
              <a:lnSpc>
                <a:spcPct val="107000"/>
              </a:lnSpc>
              <a:spcBef>
                <a:spcPts val="100"/>
              </a:spcBef>
              <a:spcAft>
                <a:spcPts val="500"/>
              </a:spcAft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Mr.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Mohammed </a:t>
            </a:r>
            <a:r>
              <a:rPr lang="en-IN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Viqar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Ahmed</a:t>
            </a:r>
            <a:endParaRPr lang="en-IN" sz="105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8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398495"/>
            <a:ext cx="11150221" cy="53310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I test my rest API?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test RESTful API</a:t>
            </a:r>
          </a:p>
          <a:p>
            <a:pPr marL="0" indent="0">
              <a:buNone/>
            </a:pP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Advanced REST Client. Install Advanced REST Client.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the URL of the API you wish to test in the textbox.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HTTP method in API testing, for example POST.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 Headers set in the Headers textbox.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USE THIS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body content.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the details to start testing.</a:t>
            </a:r>
          </a:p>
          <a:p>
            <a:pPr lvl="1" algn="just">
              <a:spcBef>
                <a:spcPts val="2400"/>
              </a:spcBef>
              <a:buClrTx/>
              <a:buFont typeface="Wingdings" panose="05000000000000000000" pitchFamily="2" charset="2"/>
              <a:buChar char="§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0" y="881810"/>
            <a:ext cx="10515600" cy="5094379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30997-B31D-10B7-9618-63C95FDC4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1" b="14141"/>
          <a:stretch/>
        </p:blipFill>
        <p:spPr>
          <a:xfrm>
            <a:off x="398034" y="1398494"/>
            <a:ext cx="11273076" cy="50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222D3-F78E-6CC4-307F-D88EE7B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16" b="19416"/>
          <a:stretch/>
        </p:blipFill>
        <p:spPr>
          <a:xfrm>
            <a:off x="838200" y="1135383"/>
            <a:ext cx="10515600" cy="53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B502F-7203-4D6B-C344-1D259405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" b="4327"/>
          <a:stretch/>
        </p:blipFill>
        <p:spPr>
          <a:xfrm>
            <a:off x="838201" y="1140312"/>
            <a:ext cx="10515600" cy="53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58042-FDD1-07F0-62B3-E630AFF9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2" b="19782"/>
          <a:stretch/>
        </p:blipFill>
        <p:spPr>
          <a:xfrm>
            <a:off x="838201" y="1172584"/>
            <a:ext cx="10515599" cy="53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5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8C39B-12E1-3316-5FAB-473DC765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3" b="19463"/>
          <a:stretch/>
        </p:blipFill>
        <p:spPr>
          <a:xfrm>
            <a:off x="838200" y="1194100"/>
            <a:ext cx="10515599" cy="52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B320-B934-52AB-641B-E310415A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527" y="1294544"/>
            <a:ext cx="9512968" cy="52783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033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8C8C1-E6B7-0F03-B215-632D0CFA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074" y="1294544"/>
            <a:ext cx="8935452" cy="5198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1494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619DE-C41A-9D8B-308D-2B7EC29A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6084" y="1294544"/>
            <a:ext cx="8293769" cy="5198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148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FA89D-EB57-9B6C-93B3-F414E4FB2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463" y="1294544"/>
            <a:ext cx="8165432" cy="5198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811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4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8B0-807B-6713-71CC-1E40DE09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2" y="1294544"/>
            <a:ext cx="11150221" cy="5420293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7726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44A333-C741-4EF2-A73E-5FE8C0391E76}"/>
              </a:ext>
            </a:extLst>
          </p:cNvPr>
          <p:cNvGrpSpPr>
            <a:grpSpLocks/>
          </p:cNvGrpSpPr>
          <p:nvPr/>
        </p:nvGrpSpPr>
        <p:grpSpPr bwMode="auto">
          <a:xfrm>
            <a:off x="838199" y="1074821"/>
            <a:ext cx="10054389" cy="5213683"/>
            <a:chOff x="0" y="0"/>
            <a:chExt cx="9231" cy="6523"/>
          </a:xfrm>
        </p:grpSpPr>
        <p:sp>
          <p:nvSpPr>
            <p:cNvPr id="5" name="AutoShape 106">
              <a:extLst>
                <a:ext uri="{FF2B5EF4-FFF2-40B4-BE49-F238E27FC236}">
                  <a16:creationId xmlns:a16="http://schemas.microsoft.com/office/drawing/2014/main" id="{2DD975CA-C46B-44B2-B2BE-29A80AD69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216" cy="89"/>
            </a:xfrm>
            <a:custGeom>
              <a:avLst/>
              <a:gdLst>
                <a:gd name="T0" fmla="*/ 9216 w 9216"/>
                <a:gd name="T1" fmla="*/ 29 h 89"/>
                <a:gd name="T2" fmla="*/ 0 w 9216"/>
                <a:gd name="T3" fmla="*/ 29 h 89"/>
                <a:gd name="T4" fmla="*/ 0 w 9216"/>
                <a:gd name="T5" fmla="*/ 89 h 89"/>
                <a:gd name="T6" fmla="*/ 9216 w 9216"/>
                <a:gd name="T7" fmla="*/ 89 h 89"/>
                <a:gd name="T8" fmla="*/ 9216 w 9216"/>
                <a:gd name="T9" fmla="*/ 29 h 89"/>
                <a:gd name="T10" fmla="*/ 9216 w 9216"/>
                <a:gd name="T11" fmla="*/ 0 h 89"/>
                <a:gd name="T12" fmla="*/ 0 w 9216"/>
                <a:gd name="T13" fmla="*/ 0 h 89"/>
                <a:gd name="T14" fmla="*/ 0 w 9216"/>
                <a:gd name="T15" fmla="*/ 15 h 89"/>
                <a:gd name="T16" fmla="*/ 9216 w 9216"/>
                <a:gd name="T17" fmla="*/ 15 h 89"/>
                <a:gd name="T18" fmla="*/ 9216 w 9216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6" h="89">
                  <a:moveTo>
                    <a:pt x="9216" y="29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9216" y="89"/>
                  </a:lnTo>
                  <a:lnTo>
                    <a:pt x="9216" y="29"/>
                  </a:lnTo>
                  <a:close/>
                  <a:moveTo>
                    <a:pt x="92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216" y="15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4F8F8F-3F2B-4BC1-9CCA-31433CED8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3"/>
              <a:ext cx="9230" cy="6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270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63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22.jpeg">
            <a:extLst>
              <a:ext uri="{FF2B5EF4-FFF2-40B4-BE49-F238E27FC236}">
                <a16:creationId xmlns:a16="http://schemas.microsoft.com/office/drawing/2014/main" id="{5AAE2376-4027-4B7D-A2FC-6093256691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852" y="664528"/>
            <a:ext cx="9930063" cy="55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3725-8CB7-4C1D-9E5D-42BC7D93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PERFORMED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9B78A1-6C12-4ED1-B398-6415B6FE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174" y="-513347"/>
            <a:ext cx="155424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02F3A17F-3B8D-4135-B3F2-AFE0FC1BE0F2}"/>
              </a:ext>
            </a:extLst>
          </p:cNvPr>
          <p:cNvGrpSpPr>
            <a:grpSpLocks/>
          </p:cNvGrpSpPr>
          <p:nvPr/>
        </p:nvGrpSpPr>
        <p:grpSpPr bwMode="auto">
          <a:xfrm>
            <a:off x="2053391" y="1417053"/>
            <a:ext cx="7459578" cy="5041900"/>
            <a:chOff x="0" y="0"/>
            <a:chExt cx="9216" cy="5777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5FB30A5-E5F5-4D28-A27F-8309C1331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216" cy="89"/>
            </a:xfrm>
            <a:custGeom>
              <a:avLst/>
              <a:gdLst>
                <a:gd name="T0" fmla="*/ 9216 w 9216"/>
                <a:gd name="T1" fmla="*/ 29 h 89"/>
                <a:gd name="T2" fmla="*/ 0 w 9216"/>
                <a:gd name="T3" fmla="*/ 29 h 89"/>
                <a:gd name="T4" fmla="*/ 0 w 9216"/>
                <a:gd name="T5" fmla="*/ 89 h 89"/>
                <a:gd name="T6" fmla="*/ 9216 w 9216"/>
                <a:gd name="T7" fmla="*/ 89 h 89"/>
                <a:gd name="T8" fmla="*/ 9216 w 9216"/>
                <a:gd name="T9" fmla="*/ 29 h 89"/>
                <a:gd name="T10" fmla="*/ 9216 w 9216"/>
                <a:gd name="T11" fmla="*/ 0 h 89"/>
                <a:gd name="T12" fmla="*/ 0 w 9216"/>
                <a:gd name="T13" fmla="*/ 0 h 89"/>
                <a:gd name="T14" fmla="*/ 0 w 9216"/>
                <a:gd name="T15" fmla="*/ 15 h 89"/>
                <a:gd name="T16" fmla="*/ 9216 w 9216"/>
                <a:gd name="T17" fmla="*/ 15 h 89"/>
                <a:gd name="T18" fmla="*/ 9216 w 9216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16" h="89">
                  <a:moveTo>
                    <a:pt x="9216" y="29"/>
                  </a:moveTo>
                  <a:lnTo>
                    <a:pt x="0" y="29"/>
                  </a:lnTo>
                  <a:lnTo>
                    <a:pt x="0" y="89"/>
                  </a:lnTo>
                  <a:lnTo>
                    <a:pt x="9216" y="89"/>
                  </a:lnTo>
                  <a:lnTo>
                    <a:pt x="9216" y="29"/>
                  </a:lnTo>
                  <a:close/>
                  <a:moveTo>
                    <a:pt x="9216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216" y="15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5CB1332-7619-43DD-8E93-97615535F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103"/>
              <a:ext cx="8980" cy="5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852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48272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22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advantageous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knowledge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internship covered the concepts of back end development object oriented concepts,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GitHub , Understanding, developing and testing API’s, and also some UI/UX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 as UI</a:t>
            </a:r>
            <a:r>
              <a:rPr lang="en-US" sz="2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Mockup.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internship session has been a great learning journey helping the participants in the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 program to understand the concepts of Web Development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helped us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thinking.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helped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skills.</a:t>
            </a:r>
            <a:r>
              <a:rPr lang="en-US" sz="2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taught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 to manage the time so that we could code maximum in limited or specified time. </a:t>
            </a:r>
          </a:p>
          <a:p>
            <a:pPr marL="0" indent="0" algn="just"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41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48272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https://www.w3schools.com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https://www.wikipedia.org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https://maven.apache.org</a:t>
            </a:r>
          </a:p>
          <a:p>
            <a:pPr algn="just">
              <a:buClrTx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https://www.postman.com</a:t>
            </a:r>
          </a:p>
          <a:p>
            <a:pPr marL="0" indent="0" algn="just">
              <a:buClrTx/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2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C6F2BC-0165-4038-ACAA-A38F06EF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62743" y="0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2F3A-C97D-A59C-3A61-E697D0FE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329"/>
            <a:ext cx="10515600" cy="33086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0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64D656-07E2-834A-CEEC-0708D476FC63}"/>
              </a:ext>
            </a:extLst>
          </p:cNvPr>
          <p:cNvSpPr txBox="1">
            <a:spLocks/>
          </p:cNvSpPr>
          <p:nvPr/>
        </p:nvSpPr>
        <p:spPr>
          <a:xfrm>
            <a:off x="520888" y="3071456"/>
            <a:ext cx="11150221" cy="5420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HQV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incorporated.</a:t>
            </a:r>
            <a:r>
              <a:rPr lang="en-US" sz="2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classified</a:t>
            </a:r>
            <a:r>
              <a:rPr lang="en-US" sz="2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Non-govt Company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is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registered at Registrar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Companies,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Bangalore.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ClrTx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HQV Technologies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focus on providing quality education on the latest technologies 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much-needed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society.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continuously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researching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 and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finding ways to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simplify them for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2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customers.</a:t>
            </a:r>
          </a:p>
          <a:p>
            <a:pPr algn="just">
              <a:buClrTx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consultants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undertake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projects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variety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manufacturing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products,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services.</a:t>
            </a:r>
            <a:r>
              <a:rPr lang="en-US" sz="2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png">
            <a:extLst>
              <a:ext uri="{FF2B5EF4-FFF2-40B4-BE49-F238E27FC236}">
                <a16:creationId xmlns:a16="http://schemas.microsoft.com/office/drawing/2014/main" id="{E7D420FA-427E-4DFF-AD53-AFC09799DE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69" y="1429924"/>
            <a:ext cx="5945957" cy="10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8EB0E9-AADB-0C8E-FB9E-E6E5948E6584}"/>
              </a:ext>
            </a:extLst>
          </p:cNvPr>
          <p:cNvSpPr txBox="1">
            <a:spLocks/>
          </p:cNvSpPr>
          <p:nvPr/>
        </p:nvSpPr>
        <p:spPr>
          <a:xfrm>
            <a:off x="520890" y="1133179"/>
            <a:ext cx="11150221" cy="63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15D0099-03EC-66FC-7D6F-AFABE112C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35385"/>
              </p:ext>
            </p:extLst>
          </p:nvPr>
        </p:nvGraphicFramePr>
        <p:xfrm>
          <a:off x="520889" y="2011680"/>
          <a:ext cx="11150222" cy="466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111">
                  <a:extLst>
                    <a:ext uri="{9D8B030D-6E8A-4147-A177-3AD203B41FA5}">
                      <a16:colId xmlns:a16="http://schemas.microsoft.com/office/drawing/2014/main" val="908597119"/>
                    </a:ext>
                  </a:extLst>
                </a:gridCol>
                <a:gridCol w="5575111">
                  <a:extLst>
                    <a:ext uri="{9D8B030D-6E8A-4147-A177-3AD203B41FA5}">
                      <a16:colId xmlns:a16="http://schemas.microsoft.com/office/drawing/2014/main" val="3281746740"/>
                    </a:ext>
                  </a:extLst>
                </a:gridCol>
              </a:tblGrid>
              <a:tr h="1147214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HQV Technologies Private Limited.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27491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17, Third Floor C Street, Bharathi Nagar, Bangalore – 560 001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98768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+91 8892614271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91386"/>
                  </a:ext>
                </a:extLst>
              </a:tr>
              <a:tr h="117386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20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www.hqvtechnologies.com</a:t>
                      </a:r>
                      <a:endParaRPr lang="en-IN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11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49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294544"/>
            <a:ext cx="11150221" cy="4844602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457200" lvl="1" indent="0" algn="just">
              <a:buClrTx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“To be a world-class IT Application Development Training and  internship organization committed to helping students and providing quality services”.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Tx/>
              <a:buNone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Harness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brainpower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ClrTx/>
              <a:buNone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010653"/>
            <a:ext cx="11310163" cy="5482221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Rest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RESTful API is an interface that two computer systems use to exchange information securely over the internet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RESTful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architectural style for an application program interface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uses HTTP requests to access and use data.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REST APIs are web services that use HTTP and provide an interface for clients to interact with the service.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dirty="0"/>
              <a:t> One of the key advantages of REST APIs is that they provide a great deal of flexibility. </a:t>
            </a:r>
          </a:p>
          <a:p>
            <a:pPr lvl="1" algn="just">
              <a:spcBef>
                <a:spcPts val="3000"/>
              </a:spcBef>
              <a:buClrTx/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E0694-0D50-481E-A343-AA0D1745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08074"/>
            <a:ext cx="9525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659670"/>
            <a:ext cx="11150221" cy="5198330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 of  Rest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HTTP method, GET, returns a representative view of the information and data contained in a resource.</a:t>
            </a: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is the sole HTTP method for RESTful APIs that focuses on resource collections.</a:t>
            </a:r>
          </a:p>
          <a:p>
            <a:pPr lvl="1" algn="just">
              <a:spcBef>
                <a:spcPts val="2400"/>
              </a:spcBef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is the most popular technique for updating resource data in a RESTful API. 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</a:rPr>
              <a:t>    . </a:t>
            </a: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HTTP method for updating resources is PATCH. PATCH alters resource    	   contents instead of replacing resources, like the PUT method. 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Targeting a single resource with a DELETE method results in the complete deletion of that resource.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C75F-BEAC-FD7D-11F2-1A32359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941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16570E-9935-55AC-A816-F6EAC441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89" y="1398495"/>
            <a:ext cx="11150221" cy="5331048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1F4DD-1531-4B4D-8509-2E6414D5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8" y="1660358"/>
            <a:ext cx="10832911" cy="44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54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3485</TotalTime>
  <Words>693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VIJAYA VITTALA INSTITUTE OF TECHNOLOGY </vt:lpstr>
      <vt:lpstr>CONTENTS</vt:lpstr>
      <vt:lpstr>ABOUT THE COMPANY</vt:lpstr>
      <vt:lpstr>ABOUT THE COMPANY</vt:lpstr>
      <vt:lpstr>ABOUT THE COMPANY</vt:lpstr>
      <vt:lpstr>INTRODUCTION</vt:lpstr>
      <vt:lpstr>INTRODUCTION</vt:lpstr>
      <vt:lpstr>INTRODUCTION</vt:lpstr>
      <vt:lpstr>INTRODUCTION</vt:lpstr>
      <vt:lpstr>INTRODUCTION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TASK PERFORMED</vt:lpstr>
      <vt:lpstr>REFLECTION NOTES</vt:lpstr>
      <vt:lpstr>REFERENCES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VIJAYA VITTALA INSTITUTE OF TECHNOLOGY</dc:title>
  <dc:creator>Jayanth S</dc:creator>
  <cp:lastModifiedBy>admin</cp:lastModifiedBy>
  <cp:revision>48</cp:revision>
  <dcterms:created xsi:type="dcterms:W3CDTF">2022-10-20T13:06:33Z</dcterms:created>
  <dcterms:modified xsi:type="dcterms:W3CDTF">2023-04-12T05:43:01Z</dcterms:modified>
</cp:coreProperties>
</file>