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5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theme/theme7.xml" ContentType="application/vnd.openxmlformats-officedocument.theme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9.xml" ContentType="application/vnd.openxmlformats-officedocument.theme+xml"/>
  <Override PartName="/ppt/slideLayouts/slideLayout144.xml" ContentType="application/vnd.openxmlformats-officedocument.presentationml.slideLayout+xml"/>
  <Override PartName="/ppt/theme/theme10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1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38" r:id="rId2"/>
    <p:sldMasterId id="2147483867" r:id="rId3"/>
    <p:sldMasterId id="2147483895" r:id="rId4"/>
    <p:sldMasterId id="2147483897" r:id="rId5"/>
    <p:sldMasterId id="2147483934" r:id="rId6"/>
    <p:sldMasterId id="2147483953" r:id="rId7"/>
    <p:sldMasterId id="2147483955" r:id="rId8"/>
    <p:sldMasterId id="2147483957" r:id="rId9"/>
    <p:sldMasterId id="2147483979" r:id="rId10"/>
    <p:sldMasterId id="2147483981" r:id="rId11"/>
    <p:sldMasterId id="2147484011" r:id="rId12"/>
  </p:sldMasterIdLst>
  <p:notesMasterIdLst>
    <p:notesMasterId r:id="rId35"/>
  </p:notesMasterIdLst>
  <p:sldIdLst>
    <p:sldId id="256" r:id="rId13"/>
    <p:sldId id="275" r:id="rId14"/>
    <p:sldId id="288" r:id="rId15"/>
    <p:sldId id="291" r:id="rId16"/>
    <p:sldId id="292" r:id="rId17"/>
    <p:sldId id="301" r:id="rId18"/>
    <p:sldId id="307" r:id="rId19"/>
    <p:sldId id="304" r:id="rId20"/>
    <p:sldId id="303" r:id="rId21"/>
    <p:sldId id="305" r:id="rId22"/>
    <p:sldId id="308" r:id="rId23"/>
    <p:sldId id="309" r:id="rId24"/>
    <p:sldId id="310" r:id="rId25"/>
    <p:sldId id="311" r:id="rId26"/>
    <p:sldId id="314" r:id="rId27"/>
    <p:sldId id="321" r:id="rId28"/>
    <p:sldId id="316" r:id="rId29"/>
    <p:sldId id="317" r:id="rId30"/>
    <p:sldId id="320" r:id="rId31"/>
    <p:sldId id="299" r:id="rId32"/>
    <p:sldId id="300" r:id="rId33"/>
    <p:sldId id="26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7484" autoAdjust="0"/>
  </p:normalViewPr>
  <p:slideViewPr>
    <p:cSldViewPr snapToGrid="0">
      <p:cViewPr varScale="1">
        <p:scale>
          <a:sx n="60" d="100"/>
          <a:sy n="60" d="100"/>
        </p:scale>
        <p:origin x="9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FD95-0B3C-4D6C-8825-2B3A6770074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4C61-4573-46C7-B229-C9E767A3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0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://bit.ly/2TtBDfr" TargetMode="Externa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://bit.ly/2TtBDfr" TargetMode="Externa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5.png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2.png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png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5.png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4.png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600" y="1601400"/>
            <a:ext cx="8422800" cy="230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48800" y="4409633"/>
            <a:ext cx="6294400" cy="4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9188"/>
          <a:stretch/>
        </p:blipFill>
        <p:spPr>
          <a:xfrm rot="-9666314" flipH="1">
            <a:off x="564367" y="-75353"/>
            <a:ext cx="1047331" cy="2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81395">
            <a:off x="593733" y="4603175"/>
            <a:ext cx="1063951" cy="2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63626">
            <a:off x="10583407" y="-123978"/>
            <a:ext cx="1409295" cy="27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5400000">
            <a:off x="10300450" y="4853352"/>
            <a:ext cx="932533" cy="290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 rot="9307863">
            <a:off x="1461708" y="-72321"/>
            <a:ext cx="935216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-2871877" flipH="1">
            <a:off x="10752897" y="4605523"/>
            <a:ext cx="842007" cy="275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987199" flipH="1">
            <a:off x="10557891" y="-703743"/>
            <a:ext cx="788309" cy="25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140">
            <a:off x="100329" y="4260918"/>
            <a:ext cx="1030408" cy="2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679182" flipH="1">
            <a:off x="1015361" y="5218366"/>
            <a:ext cx="1030408" cy="259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93510">
            <a:off x="11285665" y="4178264"/>
            <a:ext cx="842001" cy="267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7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076200"/>
            <a:ext cx="10290000" cy="226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661200" y="4190067"/>
            <a:ext cx="6869600" cy="35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988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0300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Google Shape;41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9670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175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59450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48931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278508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11445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24680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5309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77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6411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5266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4245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822434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1839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2487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2990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4739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681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3817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2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26419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26419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1866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26419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5"/>
          </p:nvPr>
        </p:nvSpPr>
        <p:spPr>
          <a:xfrm>
            <a:off x="26419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11866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7"/>
          </p:nvPr>
        </p:nvSpPr>
        <p:spPr>
          <a:xfrm>
            <a:off x="78622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78622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9" hasCustomPrompt="1"/>
          </p:nvPr>
        </p:nvSpPr>
        <p:spPr>
          <a:xfrm>
            <a:off x="64069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78622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78622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69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33301">
            <a:off x="-576199" y="4178310"/>
            <a:ext cx="811633" cy="27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735">
            <a:off x="11265634" y="4328517"/>
            <a:ext cx="830033" cy="263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8333">
            <a:off x="-12415" y="-844283"/>
            <a:ext cx="830033" cy="263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3109" flipH="1">
            <a:off x="784849" y="-503284"/>
            <a:ext cx="537996" cy="18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18940" flipH="1">
            <a:off x="97696" y="5178637"/>
            <a:ext cx="811635" cy="274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2489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017413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7240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466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OPEN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15600" y="1930400"/>
            <a:ext cx="11360800" cy="1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6933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15600" y="3849867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385624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1252700" y="689133"/>
            <a:ext cx="9720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1252700" y="1968500"/>
            <a:ext cx="8085200" cy="4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333">
                <a:latin typeface="Comfortaa"/>
                <a:ea typeface="Comfortaa"/>
                <a:cs typeface="Comfortaa"/>
                <a:sym typeface="Comfortaa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○"/>
              <a:defRPr sz="1333">
                <a:latin typeface="Comfortaa"/>
                <a:ea typeface="Comfortaa"/>
                <a:cs typeface="Comfortaa"/>
                <a:sym typeface="Comfortaa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■"/>
              <a:defRPr sz="1333">
                <a:latin typeface="Comfortaa"/>
                <a:ea typeface="Comfortaa"/>
                <a:cs typeface="Comfortaa"/>
                <a:sym typeface="Comfortaa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●"/>
              <a:defRPr sz="1333">
                <a:latin typeface="Comfortaa"/>
                <a:ea typeface="Comfortaa"/>
                <a:cs typeface="Comfortaa"/>
                <a:sym typeface="Comfortaa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○"/>
              <a:defRPr sz="1333">
                <a:latin typeface="Comfortaa"/>
                <a:ea typeface="Comfortaa"/>
                <a:cs typeface="Comfortaa"/>
                <a:sym typeface="Comfortaa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■"/>
              <a:defRPr sz="1333">
                <a:latin typeface="Comfortaa"/>
                <a:ea typeface="Comfortaa"/>
                <a:cs typeface="Comfortaa"/>
                <a:sym typeface="Comfortaa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●"/>
              <a:defRPr sz="1333">
                <a:latin typeface="Comfortaa"/>
                <a:ea typeface="Comfortaa"/>
                <a:cs typeface="Comfortaa"/>
                <a:sym typeface="Comfortaa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Comfortaa"/>
              <a:buChar char="○"/>
              <a:defRPr sz="1333">
                <a:latin typeface="Comfortaa"/>
                <a:ea typeface="Comfortaa"/>
                <a:cs typeface="Comfortaa"/>
                <a:sym typeface="Comfortaa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Comfortaa"/>
              <a:buChar char="■"/>
              <a:defRPr sz="1333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9012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895117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4280505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6665895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9051284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415600" y="824767"/>
            <a:ext cx="11360800" cy="97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521933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3907300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6292667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8678100" y="49101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6292700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49432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52700" y="689133"/>
            <a:ext cx="9720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43646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678400" y="5196051"/>
            <a:ext cx="6835200" cy="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2553000" y="1869300"/>
            <a:ext cx="7086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7765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41520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90661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4145000" y="2940400"/>
            <a:ext cx="39020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19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271000" y="4704667"/>
            <a:ext cx="7650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2271000" y="1701833"/>
            <a:ext cx="7650000" cy="261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96411">
            <a:off x="9650751" y="4440758"/>
            <a:ext cx="1167264" cy="293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21855" flipH="1">
            <a:off x="11116413" y="4244149"/>
            <a:ext cx="1167264" cy="29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02577">
            <a:off x="10546991" y="4238429"/>
            <a:ext cx="889381" cy="284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4">
            <a:off x="335965" y="1223174"/>
            <a:ext cx="1063952" cy="27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86956">
            <a:off x="597160" y="-760754"/>
            <a:ext cx="1167264" cy="29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11390" flipH="1">
            <a:off x="171827" y="-282928"/>
            <a:ext cx="889381" cy="284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64075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TITLE + FOUR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521917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3907284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8678084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6292684" y="43513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521933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3907300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6292700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8678100" y="34196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246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665233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4965000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8264767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800217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5099984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8399784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3843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3335000" y="934651"/>
            <a:ext cx="5522000" cy="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3335000" y="2814251"/>
            <a:ext cx="5522000" cy="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3335000" y="4693851"/>
            <a:ext cx="5522000" cy="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368617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4416800" y="1603533"/>
            <a:ext cx="3358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08394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1_TITLE + THREE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8303733" y="2601400"/>
            <a:ext cx="2528800" cy="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8303733" y="1946433"/>
            <a:ext cx="3964800" cy="7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8303733" y="3959267"/>
            <a:ext cx="2528800" cy="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8303733" y="3304300"/>
            <a:ext cx="3964800" cy="7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8303733" y="5317133"/>
            <a:ext cx="2528800" cy="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8303733" y="4662167"/>
            <a:ext cx="3964800" cy="7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1252700" y="689133"/>
            <a:ext cx="97204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0047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WO COLUMNS 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3111900" y="33652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6818067" y="33652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3246884" y="23274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6953051" y="23274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43635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954804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974803" y="28445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4969788" y="28445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964777" y="28445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885017" y="17657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4880020" y="17657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7874997" y="17657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974803" y="49908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4969788" y="49908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7964760" y="4990833"/>
            <a:ext cx="2252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885000" y="39120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4880004" y="39120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7874981" y="3912033"/>
            <a:ext cx="243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7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2703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1252700" y="1197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1252700" y="4710800"/>
            <a:ext cx="41380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067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067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1067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1067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1067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067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67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7850377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1_TITLE + BULLET POIN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479551" y="2057400"/>
            <a:ext cx="4419600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marL="1219170" lvl="1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6292851" y="2057400"/>
            <a:ext cx="4419600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1pPr>
            <a:lvl2pPr marL="1219170" lvl="1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●"/>
              <a:defRPr sz="1467">
                <a:latin typeface="Comfortaa"/>
                <a:ea typeface="Comfortaa"/>
                <a:cs typeface="Comfortaa"/>
                <a:sym typeface="Comfortaa"/>
              </a:defRPr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Comfortaa"/>
              <a:buChar char="○"/>
              <a:defRPr sz="1467">
                <a:latin typeface="Comfortaa"/>
                <a:ea typeface="Comfortaa"/>
                <a:cs typeface="Comfortaa"/>
                <a:sym typeface="Comfortaa"/>
              </a:defRPr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Comfortaa"/>
              <a:buChar char="■"/>
              <a:defRPr sz="1467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61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36059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36059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02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70268" flipH="1">
            <a:off x="9056413" y="5162599"/>
            <a:ext cx="2375212" cy="249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7402">
            <a:off x="804155" y="-1127721"/>
            <a:ext cx="1108432" cy="28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9855">
            <a:off x="10506035" y="5024275"/>
            <a:ext cx="1048869" cy="2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729410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338451"/>
            <a:ext cx="988016" cy="25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4128">
            <a:off x="9828763" y="-839825"/>
            <a:ext cx="925668" cy="2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36996">
            <a:off x="10507750" y="-662160"/>
            <a:ext cx="1246204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-2997"/>
          <a:stretch/>
        </p:blipFill>
        <p:spPr>
          <a:xfrm rot="-9950106">
            <a:off x="505879" y="-438362"/>
            <a:ext cx="710949" cy="2326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1407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63728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2193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16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649061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0743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763142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787353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551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185473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5425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86800" y="3399267"/>
            <a:ext cx="6218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986800" y="4501133"/>
            <a:ext cx="62184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140600" y="1192133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364071">
            <a:off x="9579457" y="1618195"/>
            <a:ext cx="2572416" cy="27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76020">
            <a:off x="-79875" y="2554028"/>
            <a:ext cx="2572416" cy="270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-7389752" flipH="1">
            <a:off x="9208249" y="-525793"/>
            <a:ext cx="976699" cy="304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-9917862">
            <a:off x="9964087" y="-413261"/>
            <a:ext cx="881896" cy="28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03810" flipH="1">
            <a:off x="10698942" y="-266823"/>
            <a:ext cx="881893" cy="280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9852" flipH="1">
            <a:off x="398800" y="4302904"/>
            <a:ext cx="946973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1306" flipH="1">
            <a:off x="1098177" y="4926494"/>
            <a:ext cx="1152336" cy="300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43899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0180474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3184762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325127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71166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4272153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724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4664720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388878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06526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7759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261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2261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92355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77283">
            <a:off x="9101401" y="-82219"/>
            <a:ext cx="2130067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20508" flipH="1">
            <a:off x="873355" y="-529423"/>
            <a:ext cx="1137916" cy="22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1237">
            <a:off x="526602" y="-134909"/>
            <a:ext cx="636508" cy="2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14105" flipH="1">
            <a:off x="10969361" y="-125512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973560" flipH="1">
            <a:off x="1011209" y="4708130"/>
            <a:ext cx="2130065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17829">
            <a:off x="89221" y="4825817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2646314">
            <a:off x="9112285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-2997"/>
          <a:stretch/>
        </p:blipFill>
        <p:spPr>
          <a:xfrm rot="-118194" flipH="1">
            <a:off x="97223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247">
            <a:off x="10361839" y="4899661"/>
            <a:ext cx="762268" cy="242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22793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6597739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061635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4244208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5796523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4906067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26925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715491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769146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7585739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657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633800" y="5621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3633800" y="17878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2" hasCustomPrompt="1"/>
          </p:nvPr>
        </p:nvSpPr>
        <p:spPr>
          <a:xfrm>
            <a:off x="3633800" y="46180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633800" y="58437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4" hasCustomPrompt="1"/>
          </p:nvPr>
        </p:nvSpPr>
        <p:spPr>
          <a:xfrm>
            <a:off x="3633800" y="2590084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633800" y="381581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6980" flipH="1">
            <a:off x="9643315" y="136468"/>
            <a:ext cx="1288640" cy="25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69343">
            <a:off x="10659810" y="-471643"/>
            <a:ext cx="959668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7067">
            <a:off x="589771" y="4520807"/>
            <a:ext cx="1459848" cy="2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9370" flipH="1">
            <a:off x="1510904" y="4715175"/>
            <a:ext cx="933704" cy="29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5527">
            <a:off x="9561030" y="4503061"/>
            <a:ext cx="1116116" cy="281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5565">
            <a:off x="10532463" y="4336111"/>
            <a:ext cx="850411" cy="27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5597" flipH="1">
            <a:off x="81223" y="-275228"/>
            <a:ext cx="959464" cy="32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6270" flipH="1">
            <a:off x="903817" y="-315677"/>
            <a:ext cx="821744" cy="261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0754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459214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6123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600" y="1601400"/>
            <a:ext cx="8422800" cy="230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48800" y="4409633"/>
            <a:ext cx="6294400" cy="4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9188"/>
          <a:stretch/>
        </p:blipFill>
        <p:spPr>
          <a:xfrm rot="-9666314" flipH="1">
            <a:off x="564367" y="-75353"/>
            <a:ext cx="1047331" cy="2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81395">
            <a:off x="593733" y="4603175"/>
            <a:ext cx="1063951" cy="2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63626">
            <a:off x="10583407" y="-123978"/>
            <a:ext cx="1409295" cy="27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5400000">
            <a:off x="10300450" y="4853352"/>
            <a:ext cx="932533" cy="290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 rot="9307863">
            <a:off x="1461708" y="-72321"/>
            <a:ext cx="935216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-2871877" flipH="1">
            <a:off x="10752897" y="4605523"/>
            <a:ext cx="842007" cy="275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987199" flipH="1">
            <a:off x="10557891" y="-703743"/>
            <a:ext cx="788309" cy="25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140">
            <a:off x="100329" y="4260918"/>
            <a:ext cx="1030408" cy="2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679182" flipH="1">
            <a:off x="1015361" y="5218366"/>
            <a:ext cx="1030408" cy="259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93510">
            <a:off x="11285665" y="4178264"/>
            <a:ext cx="842001" cy="267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67537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152269" y="2067867"/>
            <a:ext cx="4321600" cy="19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52251" y="4105000"/>
            <a:ext cx="3796800" cy="7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836533" y="17164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32327">
            <a:off x="1579523" y="4867142"/>
            <a:ext cx="970445" cy="3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41938">
            <a:off x="452600" y="4880689"/>
            <a:ext cx="2467621" cy="25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97209">
            <a:off x="9980632" y="-234371"/>
            <a:ext cx="1407328" cy="27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26368" flipH="1">
            <a:off x="9837453" y="-540409"/>
            <a:ext cx="787207" cy="25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2782">
            <a:off x="9704879" y="4912189"/>
            <a:ext cx="1199207" cy="31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56242">
            <a:off x="10310401" y="4912194"/>
            <a:ext cx="1199211" cy="31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08"/>
          <a:stretch/>
        </p:blipFill>
        <p:spPr>
          <a:xfrm rot="7345972">
            <a:off x="872694" y="-677441"/>
            <a:ext cx="932533" cy="29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9874096" flipH="1">
            <a:off x="249990" y="-324954"/>
            <a:ext cx="842007" cy="275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66685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81400" y="1770567"/>
            <a:ext cx="9829200" cy="436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707274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131284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131284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7763917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7763917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5"/>
          <p:cNvGrpSpPr/>
          <p:nvPr/>
        </p:nvGrpSpPr>
        <p:grpSpPr>
          <a:xfrm>
            <a:off x="4099305" y="2325434"/>
            <a:ext cx="3758732" cy="4554869"/>
            <a:chOff x="3074478" y="1744075"/>
            <a:chExt cx="2819049" cy="3416152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94233" y="1960630"/>
              <a:ext cx="1225596" cy="3199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66896">
              <a:off x="4828419" y="2274425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66896" flipH="1">
              <a:off x="3463775" y="1791178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49572" flipH="1">
            <a:off x="-751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0528">
            <a:off x="320536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9572">
            <a:off x="114379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0528" flipH="1">
            <a:off x="11042264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7670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392527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3281000" y="2582667"/>
            <a:ext cx="5630000" cy="26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9681765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0543832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0094378" y="4587540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77563" flipH="1">
            <a:off x="269983" y="-447147"/>
            <a:ext cx="2218004" cy="2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505443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114485"/>
            <a:ext cx="988016" cy="257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43331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951000" y="1628400"/>
            <a:ext cx="10290000" cy="36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774119" flipH="1">
            <a:off x="9342933" y="4250069"/>
            <a:ext cx="2757236" cy="290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25">
            <a:off x="10038934" y="5194953"/>
            <a:ext cx="762925" cy="2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6968265">
            <a:off x="1422441" y="-715139"/>
            <a:ext cx="844219" cy="26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9496382" flipH="1">
            <a:off x="1002797" y="-543199"/>
            <a:ext cx="762272" cy="2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5271">
            <a:off x="383441" y="-33962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8987" flipH="1">
            <a:off x="401052" y="4547457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4174">
            <a:off x="1447270" y="4780838"/>
            <a:ext cx="1084324" cy="27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1013" flipH="1">
            <a:off x="10921667" y="-636368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715826">
            <a:off x="9875451" y="-869743"/>
            <a:ext cx="1084324" cy="27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7829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859000" y="1517500"/>
            <a:ext cx="6474000" cy="178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2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2859000" y="3732367"/>
            <a:ext cx="64740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95005" flipH="1">
            <a:off x="-894162" y="4434481"/>
            <a:ext cx="2657692" cy="2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6600">
            <a:off x="10237054" y="4554564"/>
            <a:ext cx="939244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2187" y="-108390"/>
            <a:ext cx="758013" cy="242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80316">
            <a:off x="1003784" y="-171982"/>
            <a:ext cx="963432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17519">
            <a:off x="10800505" y="4429312"/>
            <a:ext cx="1095671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7809">
            <a:off x="10266103" y="-678384"/>
            <a:ext cx="2657695" cy="27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91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952333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2"/>
          </p:nvPr>
        </p:nvSpPr>
        <p:spPr>
          <a:xfrm>
            <a:off x="952333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 hasCustomPrompt="1"/>
          </p:nvPr>
        </p:nvSpPr>
        <p:spPr>
          <a:xfrm>
            <a:off x="952333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4"/>
          </p:nvPr>
        </p:nvSpPr>
        <p:spPr>
          <a:xfrm>
            <a:off x="8336867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5"/>
          </p:nvPr>
        </p:nvSpPr>
        <p:spPr>
          <a:xfrm>
            <a:off x="8336867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6" hasCustomPrompt="1"/>
          </p:nvPr>
        </p:nvSpPr>
        <p:spPr>
          <a:xfrm>
            <a:off x="8336867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7"/>
          </p:nvPr>
        </p:nvSpPr>
        <p:spPr>
          <a:xfrm>
            <a:off x="4644600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8"/>
          </p:nvPr>
        </p:nvSpPr>
        <p:spPr>
          <a:xfrm>
            <a:off x="4644600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9" hasCustomPrompt="1"/>
          </p:nvPr>
        </p:nvSpPr>
        <p:spPr>
          <a:xfrm>
            <a:off x="4644600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93411" flipH="1">
            <a:off x="10937779" y="-431923"/>
            <a:ext cx="649448" cy="20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0474">
            <a:off x="458999" y="-704038"/>
            <a:ext cx="894751" cy="233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4175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50967" y="626133"/>
            <a:ext cx="5678400" cy="1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272691" flipH="1">
            <a:off x="998763" y="4026958"/>
            <a:ext cx="2237468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22128">
            <a:off x="783796" y="4594755"/>
            <a:ext cx="1198435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72617">
            <a:off x="7601955" y="-70780"/>
            <a:ext cx="934591" cy="23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28207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076200"/>
            <a:ext cx="10290000" cy="226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661200" y="4190067"/>
            <a:ext cx="6869600" cy="35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82476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99220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26419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26419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1866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26419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5"/>
          </p:nvPr>
        </p:nvSpPr>
        <p:spPr>
          <a:xfrm>
            <a:off x="26419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11866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7"/>
          </p:nvPr>
        </p:nvSpPr>
        <p:spPr>
          <a:xfrm>
            <a:off x="78622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78622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9" hasCustomPrompt="1"/>
          </p:nvPr>
        </p:nvSpPr>
        <p:spPr>
          <a:xfrm>
            <a:off x="64069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78622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78622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69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33301">
            <a:off x="-576199" y="4178310"/>
            <a:ext cx="811633" cy="27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735">
            <a:off x="11265634" y="4328517"/>
            <a:ext cx="830033" cy="263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8333">
            <a:off x="-12415" y="-844283"/>
            <a:ext cx="830033" cy="263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3109" flipH="1">
            <a:off x="784849" y="-503284"/>
            <a:ext cx="537996" cy="18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18940" flipH="1">
            <a:off x="97696" y="5178637"/>
            <a:ext cx="811635" cy="274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66264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271000" y="4704667"/>
            <a:ext cx="7650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2271000" y="1701833"/>
            <a:ext cx="7650000" cy="261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96411">
            <a:off x="9650751" y="4440758"/>
            <a:ext cx="1167264" cy="293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21855" flipH="1">
            <a:off x="11116413" y="4244149"/>
            <a:ext cx="1167264" cy="29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02577">
            <a:off x="10546991" y="4238429"/>
            <a:ext cx="889381" cy="284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4">
            <a:off x="335965" y="1223174"/>
            <a:ext cx="1063952" cy="27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86956">
            <a:off x="597160" y="-760754"/>
            <a:ext cx="1167264" cy="29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11390" flipH="1">
            <a:off x="171827" y="-282928"/>
            <a:ext cx="889381" cy="284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69119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36059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36059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02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70268" flipH="1">
            <a:off x="9056413" y="5162599"/>
            <a:ext cx="2375212" cy="249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7402">
            <a:off x="804155" y="-1127721"/>
            <a:ext cx="1108432" cy="28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9855">
            <a:off x="10506035" y="5024275"/>
            <a:ext cx="1048869" cy="2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729410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338451"/>
            <a:ext cx="988016" cy="25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4128">
            <a:off x="9828763" y="-839825"/>
            <a:ext cx="925668" cy="2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36996">
            <a:off x="10507750" y="-662160"/>
            <a:ext cx="1246204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-2997"/>
          <a:stretch/>
        </p:blipFill>
        <p:spPr>
          <a:xfrm rot="-9950106">
            <a:off x="505879" y="-438362"/>
            <a:ext cx="710949" cy="2326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1547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86800" y="3399267"/>
            <a:ext cx="6218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986800" y="4501133"/>
            <a:ext cx="62184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140600" y="1192133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364071">
            <a:off x="9579457" y="1618195"/>
            <a:ext cx="2572416" cy="27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76020">
            <a:off x="-79875" y="2554028"/>
            <a:ext cx="2572416" cy="270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-7389752" flipH="1">
            <a:off x="9208249" y="-525793"/>
            <a:ext cx="976699" cy="304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-9917862">
            <a:off x="9964087" y="-413261"/>
            <a:ext cx="881896" cy="28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03810" flipH="1">
            <a:off x="10698942" y="-266823"/>
            <a:ext cx="881893" cy="280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9852" flipH="1">
            <a:off x="398800" y="4302904"/>
            <a:ext cx="946973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1306" flipH="1">
            <a:off x="1098177" y="4926494"/>
            <a:ext cx="1152336" cy="300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48310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261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2261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92355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77283">
            <a:off x="9101401" y="-82219"/>
            <a:ext cx="2130067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20508" flipH="1">
            <a:off x="873355" y="-529423"/>
            <a:ext cx="1137916" cy="22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1237">
            <a:off x="526602" y="-134909"/>
            <a:ext cx="636508" cy="2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14105" flipH="1">
            <a:off x="10969361" y="-125512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973560" flipH="1">
            <a:off x="1011209" y="4708130"/>
            <a:ext cx="2130065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17829">
            <a:off x="89221" y="4825817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2646314">
            <a:off x="9112285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-2997"/>
          <a:stretch/>
        </p:blipFill>
        <p:spPr>
          <a:xfrm rot="-118194" flipH="1">
            <a:off x="97223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247">
            <a:off x="10361839" y="4899661"/>
            <a:ext cx="762268" cy="242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975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633800" y="5621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3633800" y="17878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2" hasCustomPrompt="1"/>
          </p:nvPr>
        </p:nvSpPr>
        <p:spPr>
          <a:xfrm>
            <a:off x="3633800" y="46180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633800" y="58437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4" hasCustomPrompt="1"/>
          </p:nvPr>
        </p:nvSpPr>
        <p:spPr>
          <a:xfrm>
            <a:off x="3633800" y="2590084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633800" y="381581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6980" flipH="1">
            <a:off x="9643315" y="136468"/>
            <a:ext cx="1288640" cy="25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69343">
            <a:off x="10659810" y="-471643"/>
            <a:ext cx="959668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7067">
            <a:off x="589771" y="4520807"/>
            <a:ext cx="1459848" cy="2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9370" flipH="1">
            <a:off x="1510904" y="4715175"/>
            <a:ext cx="933704" cy="29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5527">
            <a:off x="9561030" y="4503061"/>
            <a:ext cx="1116116" cy="281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5565">
            <a:off x="10532463" y="4336111"/>
            <a:ext cx="850411" cy="27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5597" flipH="1">
            <a:off x="81223" y="-275228"/>
            <a:ext cx="959464" cy="32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6270" flipH="1">
            <a:off x="903817" y="-315677"/>
            <a:ext cx="821744" cy="261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52008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952333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2"/>
          </p:nvPr>
        </p:nvSpPr>
        <p:spPr>
          <a:xfrm>
            <a:off x="952333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 hasCustomPrompt="1"/>
          </p:nvPr>
        </p:nvSpPr>
        <p:spPr>
          <a:xfrm>
            <a:off x="952333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4"/>
          </p:nvPr>
        </p:nvSpPr>
        <p:spPr>
          <a:xfrm>
            <a:off x="8336867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5"/>
          </p:nvPr>
        </p:nvSpPr>
        <p:spPr>
          <a:xfrm>
            <a:off x="8336867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6" hasCustomPrompt="1"/>
          </p:nvPr>
        </p:nvSpPr>
        <p:spPr>
          <a:xfrm>
            <a:off x="8336867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7"/>
          </p:nvPr>
        </p:nvSpPr>
        <p:spPr>
          <a:xfrm>
            <a:off x="4644600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8"/>
          </p:nvPr>
        </p:nvSpPr>
        <p:spPr>
          <a:xfrm>
            <a:off x="4644600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9" hasCustomPrompt="1"/>
          </p:nvPr>
        </p:nvSpPr>
        <p:spPr>
          <a:xfrm>
            <a:off x="4644600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93411" flipH="1">
            <a:off x="10937779" y="-431923"/>
            <a:ext cx="649448" cy="20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0474">
            <a:off x="458999" y="-704038"/>
            <a:ext cx="894751" cy="233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165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2106900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3"/>
          </p:nvPr>
        </p:nvSpPr>
        <p:spPr>
          <a:xfrm>
            <a:off x="2106900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5"/>
          </p:nvPr>
        </p:nvSpPr>
        <p:spPr>
          <a:xfrm>
            <a:off x="2106900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6" hasCustomPrompt="1"/>
          </p:nvPr>
        </p:nvSpPr>
        <p:spPr>
          <a:xfrm>
            <a:off x="950967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7"/>
          </p:nvPr>
        </p:nvSpPr>
        <p:spPr>
          <a:xfrm>
            <a:off x="2106900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9"/>
          </p:nvPr>
        </p:nvSpPr>
        <p:spPr>
          <a:xfrm>
            <a:off x="2106900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3" hasCustomPrompt="1"/>
          </p:nvPr>
        </p:nvSpPr>
        <p:spPr>
          <a:xfrm>
            <a:off x="950967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4"/>
          </p:nvPr>
        </p:nvSpPr>
        <p:spPr>
          <a:xfrm>
            <a:off x="7438633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 idx="15" hasCustomPrompt="1"/>
          </p:nvPr>
        </p:nvSpPr>
        <p:spPr>
          <a:xfrm>
            <a:off x="6282700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6"/>
          </p:nvPr>
        </p:nvSpPr>
        <p:spPr>
          <a:xfrm>
            <a:off x="7438633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 idx="17" hasCustomPrompt="1"/>
          </p:nvPr>
        </p:nvSpPr>
        <p:spPr>
          <a:xfrm>
            <a:off x="6282700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8"/>
          </p:nvPr>
        </p:nvSpPr>
        <p:spPr>
          <a:xfrm>
            <a:off x="7438633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19" hasCustomPrompt="1"/>
          </p:nvPr>
        </p:nvSpPr>
        <p:spPr>
          <a:xfrm>
            <a:off x="6282700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20"/>
          </p:nvPr>
        </p:nvSpPr>
        <p:spPr>
          <a:xfrm>
            <a:off x="7438633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21" hasCustomPrompt="1"/>
          </p:nvPr>
        </p:nvSpPr>
        <p:spPr>
          <a:xfrm>
            <a:off x="6282700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22"/>
          </p:nvPr>
        </p:nvSpPr>
        <p:spPr>
          <a:xfrm>
            <a:off x="7438633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3" hasCustomPrompt="1"/>
          </p:nvPr>
        </p:nvSpPr>
        <p:spPr>
          <a:xfrm>
            <a:off x="6282700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10805" y="4961144"/>
            <a:ext cx="897401" cy="2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05885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2106900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3"/>
          </p:nvPr>
        </p:nvSpPr>
        <p:spPr>
          <a:xfrm>
            <a:off x="2106900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5"/>
          </p:nvPr>
        </p:nvSpPr>
        <p:spPr>
          <a:xfrm>
            <a:off x="2106900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6" hasCustomPrompt="1"/>
          </p:nvPr>
        </p:nvSpPr>
        <p:spPr>
          <a:xfrm>
            <a:off x="950967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7"/>
          </p:nvPr>
        </p:nvSpPr>
        <p:spPr>
          <a:xfrm>
            <a:off x="2106900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9"/>
          </p:nvPr>
        </p:nvSpPr>
        <p:spPr>
          <a:xfrm>
            <a:off x="2106900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3" hasCustomPrompt="1"/>
          </p:nvPr>
        </p:nvSpPr>
        <p:spPr>
          <a:xfrm>
            <a:off x="950967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4"/>
          </p:nvPr>
        </p:nvSpPr>
        <p:spPr>
          <a:xfrm>
            <a:off x="7438633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 idx="15" hasCustomPrompt="1"/>
          </p:nvPr>
        </p:nvSpPr>
        <p:spPr>
          <a:xfrm>
            <a:off x="6282700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6"/>
          </p:nvPr>
        </p:nvSpPr>
        <p:spPr>
          <a:xfrm>
            <a:off x="7438633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 idx="17" hasCustomPrompt="1"/>
          </p:nvPr>
        </p:nvSpPr>
        <p:spPr>
          <a:xfrm>
            <a:off x="6282700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8"/>
          </p:nvPr>
        </p:nvSpPr>
        <p:spPr>
          <a:xfrm>
            <a:off x="7438633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19" hasCustomPrompt="1"/>
          </p:nvPr>
        </p:nvSpPr>
        <p:spPr>
          <a:xfrm>
            <a:off x="6282700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20"/>
          </p:nvPr>
        </p:nvSpPr>
        <p:spPr>
          <a:xfrm>
            <a:off x="7438633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21" hasCustomPrompt="1"/>
          </p:nvPr>
        </p:nvSpPr>
        <p:spPr>
          <a:xfrm>
            <a:off x="6282700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22"/>
          </p:nvPr>
        </p:nvSpPr>
        <p:spPr>
          <a:xfrm>
            <a:off x="7438633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3" hasCustomPrompt="1"/>
          </p:nvPr>
        </p:nvSpPr>
        <p:spPr>
          <a:xfrm>
            <a:off x="6282700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10805" y="4961144"/>
            <a:ext cx="897401" cy="2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47995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3090" flipH="1">
            <a:off x="516157" y="-855330"/>
            <a:ext cx="715499" cy="241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600" y="4472608"/>
            <a:ext cx="776267" cy="246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963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82231" flipH="1">
            <a:off x="441147" y="-300434"/>
            <a:ext cx="1019651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5897">
            <a:off x="572235" y="-1729036"/>
            <a:ext cx="792167" cy="2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04">
            <a:off x="11382262" y="4434167"/>
            <a:ext cx="712909" cy="24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6891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32161" flipH="1">
            <a:off x="1062693" y="5178280"/>
            <a:ext cx="720207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1" y="5050467"/>
            <a:ext cx="967092" cy="189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28900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76001" flipH="1">
            <a:off x="11208551" y="-560301"/>
            <a:ext cx="829005" cy="20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84192" flipH="1">
            <a:off x="219362" y="5393134"/>
            <a:ext cx="906204" cy="202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99313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75506" flipH="1">
            <a:off x="113126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275506">
            <a:off x="2545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1203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069867" y="1303867"/>
            <a:ext cx="4683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"/>
          </p:nvPr>
        </p:nvSpPr>
        <p:spPr>
          <a:xfrm>
            <a:off x="1069867" y="4036600"/>
            <a:ext cx="4683600" cy="139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20462" flipH="1">
            <a:off x="120169" y="-702027"/>
            <a:ext cx="661849" cy="22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01132" flipH="1">
            <a:off x="743049" y="-486291"/>
            <a:ext cx="566848" cy="180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22736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6566967" y="1726633"/>
            <a:ext cx="46740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6566967" y="3697233"/>
            <a:ext cx="46740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12924" y="-132924"/>
            <a:ext cx="674741" cy="22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31887">
            <a:off x="398468" y="-962798"/>
            <a:ext cx="880509" cy="22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5168">
            <a:off x="10408588" y="4782458"/>
            <a:ext cx="2413253" cy="253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90517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971067" y="2599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5230833" y="2391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230833" y="4143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971067" y="4351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31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7324" flipH="1">
            <a:off x="10046203" y="4827812"/>
            <a:ext cx="2112192" cy="22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714" flipH="1">
            <a:off x="10180866" y="5423329"/>
            <a:ext cx="963657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605">
            <a:off x="266721" y="4655561"/>
            <a:ext cx="1019648" cy="200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646" flipH="1">
            <a:off x="702461" y="5079508"/>
            <a:ext cx="792167" cy="26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9820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30965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509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2"/>
          </p:nvPr>
        </p:nvSpPr>
        <p:spPr>
          <a:xfrm>
            <a:off x="61277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3"/>
          </p:nvPr>
        </p:nvSpPr>
        <p:spPr>
          <a:xfrm>
            <a:off x="951000" y="1609067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9783">
            <a:off x="10697674" y="4435427"/>
            <a:ext cx="1019652" cy="200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883" flipH="1">
            <a:off x="11007874" y="5170075"/>
            <a:ext cx="792165" cy="2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7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152269" y="2067867"/>
            <a:ext cx="4321600" cy="19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52251" y="4105000"/>
            <a:ext cx="3796800" cy="7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836533" y="17164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32327">
            <a:off x="1579523" y="4867142"/>
            <a:ext cx="970445" cy="3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41938">
            <a:off x="452600" y="4880689"/>
            <a:ext cx="2467621" cy="25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97209">
            <a:off x="9980632" y="-234371"/>
            <a:ext cx="1407328" cy="27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26368" flipH="1">
            <a:off x="9837453" y="-540409"/>
            <a:ext cx="787207" cy="25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2782">
            <a:off x="9704879" y="4912189"/>
            <a:ext cx="1199207" cy="31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56242">
            <a:off x="10310401" y="4912194"/>
            <a:ext cx="1199211" cy="31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08"/>
          <a:stretch/>
        </p:blipFill>
        <p:spPr>
          <a:xfrm rot="7345972">
            <a:off x="872694" y="-677441"/>
            <a:ext cx="932533" cy="29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9874096" flipH="1">
            <a:off x="249990" y="-324954"/>
            <a:ext cx="842007" cy="275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403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3090" flipH="1">
            <a:off x="516157" y="-855330"/>
            <a:ext cx="715499" cy="241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600" y="4472608"/>
            <a:ext cx="776267" cy="246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13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"/>
          </p:nvPr>
        </p:nvSpPr>
        <p:spPr>
          <a:xfrm>
            <a:off x="950951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2"/>
          </p:nvPr>
        </p:nvSpPr>
        <p:spPr>
          <a:xfrm>
            <a:off x="950951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3"/>
          </p:nvPr>
        </p:nvSpPr>
        <p:spPr>
          <a:xfrm>
            <a:off x="8097767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8097767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>
            <a:off x="4524400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4524400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3211">
            <a:off x="10994732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53211" flipH="1">
            <a:off x="535421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50314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1890367" y="22945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2"/>
          </p:nvPr>
        </p:nvSpPr>
        <p:spPr>
          <a:xfrm>
            <a:off x="5230817" y="22273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3"/>
          </p:nvPr>
        </p:nvSpPr>
        <p:spPr>
          <a:xfrm>
            <a:off x="5230817" y="52492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5230817" y="42419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5"/>
          </p:nvPr>
        </p:nvSpPr>
        <p:spPr>
          <a:xfrm>
            <a:off x="5230817" y="32346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6"/>
          </p:nvPr>
        </p:nvSpPr>
        <p:spPr>
          <a:xfrm>
            <a:off x="1890367" y="3212400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subTitle" idx="7"/>
          </p:nvPr>
        </p:nvSpPr>
        <p:spPr>
          <a:xfrm>
            <a:off x="1890367" y="53164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8"/>
          </p:nvPr>
        </p:nvSpPr>
        <p:spPr>
          <a:xfrm>
            <a:off x="1890367" y="4264417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">
            <a:off x="10874312" y="4724201"/>
            <a:ext cx="768243" cy="24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778">
            <a:off x="483620" y="4612857"/>
            <a:ext cx="1057627" cy="266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71790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"/>
          </p:nvPr>
        </p:nvSpPr>
        <p:spPr>
          <a:xfrm>
            <a:off x="2697700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2"/>
          </p:nvPr>
        </p:nvSpPr>
        <p:spPr>
          <a:xfrm>
            <a:off x="2697700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3"/>
          </p:nvPr>
        </p:nvSpPr>
        <p:spPr>
          <a:xfrm>
            <a:off x="2697700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4"/>
          </p:nvPr>
        </p:nvSpPr>
        <p:spPr>
          <a:xfrm>
            <a:off x="2697700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7907967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6"/>
          </p:nvPr>
        </p:nvSpPr>
        <p:spPr>
          <a:xfrm>
            <a:off x="7907967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7"/>
          </p:nvPr>
        </p:nvSpPr>
        <p:spPr>
          <a:xfrm>
            <a:off x="7907967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8"/>
          </p:nvPr>
        </p:nvSpPr>
        <p:spPr>
          <a:xfrm>
            <a:off x="7907967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57223">
            <a:off x="10780128" y="-606230"/>
            <a:ext cx="834155" cy="21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3766">
            <a:off x="10358930" y="-606231"/>
            <a:ext cx="834157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72">
            <a:off x="709374" y="5387223"/>
            <a:ext cx="691589" cy="23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3820" flipH="1">
            <a:off x="223573" y="4905495"/>
            <a:ext cx="832352" cy="209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1920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3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9510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2"/>
          </p:nvPr>
        </p:nvSpPr>
        <p:spPr>
          <a:xfrm>
            <a:off x="9510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3"/>
          </p:nvPr>
        </p:nvSpPr>
        <p:spPr>
          <a:xfrm>
            <a:off x="81966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"/>
          </p:nvPr>
        </p:nvSpPr>
        <p:spPr>
          <a:xfrm>
            <a:off x="81966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5"/>
          </p:nvPr>
        </p:nvSpPr>
        <p:spPr>
          <a:xfrm>
            <a:off x="45738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6"/>
          </p:nvPr>
        </p:nvSpPr>
        <p:spPr>
          <a:xfrm>
            <a:off x="45738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7"/>
          </p:nvPr>
        </p:nvSpPr>
        <p:spPr>
          <a:xfrm>
            <a:off x="9510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8"/>
          </p:nvPr>
        </p:nvSpPr>
        <p:spPr>
          <a:xfrm>
            <a:off x="9510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9"/>
          </p:nvPr>
        </p:nvSpPr>
        <p:spPr>
          <a:xfrm>
            <a:off x="81966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3"/>
          <p:cNvSpPr txBox="1">
            <a:spLocks noGrp="1"/>
          </p:cNvSpPr>
          <p:nvPr>
            <p:ph type="subTitle" idx="13"/>
          </p:nvPr>
        </p:nvSpPr>
        <p:spPr>
          <a:xfrm>
            <a:off x="81966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4"/>
          </p:nvPr>
        </p:nvSpPr>
        <p:spPr>
          <a:xfrm>
            <a:off x="45738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15"/>
          </p:nvPr>
        </p:nvSpPr>
        <p:spPr>
          <a:xfrm>
            <a:off x="45738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83650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-9307882" flipH="1">
            <a:off x="10297887" y="-303226"/>
            <a:ext cx="866907" cy="19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10235764" flipH="1">
            <a:off x="10860831" y="-303221"/>
            <a:ext cx="866909" cy="192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78424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3373000" y="663733"/>
            <a:ext cx="5446000" cy="138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3000" y="4517441"/>
            <a:ext cx="5446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00" tIns="172700" rIns="172700" bIns="172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"/>
          </p:nvPr>
        </p:nvSpPr>
        <p:spPr>
          <a:xfrm>
            <a:off x="3373000" y="3414781"/>
            <a:ext cx="5446000" cy="101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2"/>
          </p:nvPr>
        </p:nvSpPr>
        <p:spPr>
          <a:xfrm>
            <a:off x="3373000" y="5538800"/>
            <a:ext cx="5446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961337">
            <a:off x="1214610" y="-1368494"/>
            <a:ext cx="896428" cy="30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024" flipH="1">
            <a:off x="145006" y="-975963"/>
            <a:ext cx="2703089" cy="28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86332" flipH="1">
            <a:off x="10314484" y="4373199"/>
            <a:ext cx="1409296" cy="27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66806">
            <a:off x="9703883" y="4686390"/>
            <a:ext cx="788312" cy="252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-7389735" flipH="1">
            <a:off x="9659866" y="-693678"/>
            <a:ext cx="844220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-9917852">
            <a:off x="10313180" y="-596420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103803" flipH="1">
            <a:off x="10948357" y="-46984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2646314" flipH="1">
            <a:off x="1731116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118194">
            <a:off x="12029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150" flipH="1">
            <a:off x="563517" y="4899661"/>
            <a:ext cx="762268" cy="24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412933">
            <a:off x="678057" y="-1365144"/>
            <a:ext cx="762268" cy="24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9932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6228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Google Shape;41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55829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95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82231" flipH="1">
            <a:off x="441147" y="-300434"/>
            <a:ext cx="1019651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5897">
            <a:off x="572235" y="-1729036"/>
            <a:ext cx="792167" cy="2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04">
            <a:off x="11382262" y="4434167"/>
            <a:ext cx="712909" cy="24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12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32161" flipH="1">
            <a:off x="1062693" y="5178280"/>
            <a:ext cx="720207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1" y="5050467"/>
            <a:ext cx="967092" cy="189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42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76001" flipH="1">
            <a:off x="11208551" y="-560301"/>
            <a:ext cx="829005" cy="20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84192" flipH="1">
            <a:off x="219362" y="5393134"/>
            <a:ext cx="906204" cy="202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94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75506" flipH="1">
            <a:off x="113126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275506">
            <a:off x="2545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893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069867" y="1303867"/>
            <a:ext cx="4683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"/>
          </p:nvPr>
        </p:nvSpPr>
        <p:spPr>
          <a:xfrm>
            <a:off x="1069867" y="4036600"/>
            <a:ext cx="4683600" cy="139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20462" flipH="1">
            <a:off x="120169" y="-702027"/>
            <a:ext cx="661849" cy="22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01132" flipH="1">
            <a:off x="743049" y="-486291"/>
            <a:ext cx="566848" cy="180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63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6566967" y="1726633"/>
            <a:ext cx="46740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6566967" y="3697233"/>
            <a:ext cx="46740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12924" y="-132924"/>
            <a:ext cx="674741" cy="22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31887">
            <a:off x="398468" y="-962798"/>
            <a:ext cx="880509" cy="22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5168">
            <a:off x="10408588" y="4782458"/>
            <a:ext cx="2413253" cy="253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101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971067" y="2599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5230833" y="2391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230833" y="4143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971067" y="4351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31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7324" flipH="1">
            <a:off x="10046203" y="4827812"/>
            <a:ext cx="2112192" cy="22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714" flipH="1">
            <a:off x="10180866" y="5423329"/>
            <a:ext cx="963657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605">
            <a:off x="266721" y="4655561"/>
            <a:ext cx="1019648" cy="200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646" flipH="1">
            <a:off x="702461" y="5079508"/>
            <a:ext cx="792167" cy="26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9820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219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509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2"/>
          </p:nvPr>
        </p:nvSpPr>
        <p:spPr>
          <a:xfrm>
            <a:off x="61277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3"/>
          </p:nvPr>
        </p:nvSpPr>
        <p:spPr>
          <a:xfrm>
            <a:off x="951000" y="1609067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9783">
            <a:off x="10697674" y="4435427"/>
            <a:ext cx="1019652" cy="200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883" flipH="1">
            <a:off x="11007874" y="5170075"/>
            <a:ext cx="792165" cy="2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682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"/>
          </p:nvPr>
        </p:nvSpPr>
        <p:spPr>
          <a:xfrm>
            <a:off x="950951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2"/>
          </p:nvPr>
        </p:nvSpPr>
        <p:spPr>
          <a:xfrm>
            <a:off x="950951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3"/>
          </p:nvPr>
        </p:nvSpPr>
        <p:spPr>
          <a:xfrm>
            <a:off x="8097767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8097767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>
            <a:off x="4524400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4524400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3211">
            <a:off x="10994732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53211" flipH="1">
            <a:off x="535421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16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81400" y="1770567"/>
            <a:ext cx="9829200" cy="436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0260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1890367" y="22945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2"/>
          </p:nvPr>
        </p:nvSpPr>
        <p:spPr>
          <a:xfrm>
            <a:off x="5230817" y="22273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3"/>
          </p:nvPr>
        </p:nvSpPr>
        <p:spPr>
          <a:xfrm>
            <a:off x="5230817" y="52492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5230817" y="42419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5"/>
          </p:nvPr>
        </p:nvSpPr>
        <p:spPr>
          <a:xfrm>
            <a:off x="5230817" y="32346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6"/>
          </p:nvPr>
        </p:nvSpPr>
        <p:spPr>
          <a:xfrm>
            <a:off x="1890367" y="3212400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subTitle" idx="7"/>
          </p:nvPr>
        </p:nvSpPr>
        <p:spPr>
          <a:xfrm>
            <a:off x="1890367" y="53164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8"/>
          </p:nvPr>
        </p:nvSpPr>
        <p:spPr>
          <a:xfrm>
            <a:off x="1890367" y="4264417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">
            <a:off x="10874312" y="4724201"/>
            <a:ext cx="768243" cy="24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778">
            <a:off x="483620" y="4612857"/>
            <a:ext cx="1057627" cy="266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13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"/>
          </p:nvPr>
        </p:nvSpPr>
        <p:spPr>
          <a:xfrm>
            <a:off x="2697700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2"/>
          </p:nvPr>
        </p:nvSpPr>
        <p:spPr>
          <a:xfrm>
            <a:off x="2697700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3"/>
          </p:nvPr>
        </p:nvSpPr>
        <p:spPr>
          <a:xfrm>
            <a:off x="2697700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4"/>
          </p:nvPr>
        </p:nvSpPr>
        <p:spPr>
          <a:xfrm>
            <a:off x="2697700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7907967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6"/>
          </p:nvPr>
        </p:nvSpPr>
        <p:spPr>
          <a:xfrm>
            <a:off x="7907967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7"/>
          </p:nvPr>
        </p:nvSpPr>
        <p:spPr>
          <a:xfrm>
            <a:off x="7907967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8"/>
          </p:nvPr>
        </p:nvSpPr>
        <p:spPr>
          <a:xfrm>
            <a:off x="7907967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57223">
            <a:off x="10780128" y="-606230"/>
            <a:ext cx="834155" cy="21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3766">
            <a:off x="10358930" y="-606231"/>
            <a:ext cx="834157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72">
            <a:off x="709374" y="5387223"/>
            <a:ext cx="691589" cy="23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3820" flipH="1">
            <a:off x="223573" y="4905495"/>
            <a:ext cx="832352" cy="209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14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3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9510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2"/>
          </p:nvPr>
        </p:nvSpPr>
        <p:spPr>
          <a:xfrm>
            <a:off x="9510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3"/>
          </p:nvPr>
        </p:nvSpPr>
        <p:spPr>
          <a:xfrm>
            <a:off x="81966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"/>
          </p:nvPr>
        </p:nvSpPr>
        <p:spPr>
          <a:xfrm>
            <a:off x="81966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5"/>
          </p:nvPr>
        </p:nvSpPr>
        <p:spPr>
          <a:xfrm>
            <a:off x="45738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6"/>
          </p:nvPr>
        </p:nvSpPr>
        <p:spPr>
          <a:xfrm>
            <a:off x="45738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7"/>
          </p:nvPr>
        </p:nvSpPr>
        <p:spPr>
          <a:xfrm>
            <a:off x="9510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8"/>
          </p:nvPr>
        </p:nvSpPr>
        <p:spPr>
          <a:xfrm>
            <a:off x="9510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9"/>
          </p:nvPr>
        </p:nvSpPr>
        <p:spPr>
          <a:xfrm>
            <a:off x="81966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3"/>
          <p:cNvSpPr txBox="1">
            <a:spLocks noGrp="1"/>
          </p:cNvSpPr>
          <p:nvPr>
            <p:ph type="subTitle" idx="13"/>
          </p:nvPr>
        </p:nvSpPr>
        <p:spPr>
          <a:xfrm>
            <a:off x="81966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4"/>
          </p:nvPr>
        </p:nvSpPr>
        <p:spPr>
          <a:xfrm>
            <a:off x="45738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15"/>
          </p:nvPr>
        </p:nvSpPr>
        <p:spPr>
          <a:xfrm>
            <a:off x="45738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83650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-9307882" flipH="1">
            <a:off x="10297887" y="-303226"/>
            <a:ext cx="866907" cy="19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10235764" flipH="1">
            <a:off x="10860831" y="-303221"/>
            <a:ext cx="866909" cy="192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754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3373000" y="663733"/>
            <a:ext cx="5446000" cy="138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3000" y="4517441"/>
            <a:ext cx="5446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00" tIns="172700" rIns="172700" bIns="172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"/>
          </p:nvPr>
        </p:nvSpPr>
        <p:spPr>
          <a:xfrm>
            <a:off x="3373000" y="3414781"/>
            <a:ext cx="5446000" cy="101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2"/>
          </p:nvPr>
        </p:nvSpPr>
        <p:spPr>
          <a:xfrm>
            <a:off x="3373000" y="5538800"/>
            <a:ext cx="5446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961337">
            <a:off x="1214610" y="-1368494"/>
            <a:ext cx="896428" cy="30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024" flipH="1">
            <a:off x="145006" y="-975963"/>
            <a:ext cx="2703089" cy="28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86332" flipH="1">
            <a:off x="10314484" y="4373199"/>
            <a:ext cx="1409296" cy="27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66806">
            <a:off x="9703883" y="4686390"/>
            <a:ext cx="788312" cy="252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-7389735" flipH="1">
            <a:off x="9659866" y="-693678"/>
            <a:ext cx="844220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-9917852">
            <a:off x="10313180" y="-596420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103803" flipH="1">
            <a:off x="10948357" y="-46984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2646314" flipH="1">
            <a:off x="1731116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118194">
            <a:off x="12029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150" flipH="1">
            <a:off x="563517" y="4899661"/>
            <a:ext cx="762268" cy="24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412933">
            <a:off x="678057" y="-1365144"/>
            <a:ext cx="762268" cy="24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903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16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9" name="Google Shape;41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376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52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229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013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3495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131284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131284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7763917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7763917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5"/>
          <p:cNvGrpSpPr/>
          <p:nvPr/>
        </p:nvGrpSpPr>
        <p:grpSpPr>
          <a:xfrm>
            <a:off x="4099305" y="2325434"/>
            <a:ext cx="3758732" cy="4554869"/>
            <a:chOff x="3074478" y="1744075"/>
            <a:chExt cx="2819049" cy="3416152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94233" y="1960630"/>
              <a:ext cx="1225596" cy="3199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66896">
              <a:off x="4828419" y="2274425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66896" flipH="1">
              <a:off x="3463775" y="1791178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49572" flipH="1">
            <a:off x="-751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0528">
            <a:off x="320536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9572">
            <a:off x="114379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0528" flipH="1">
            <a:off x="11042264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495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21907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059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430114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23960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8803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06748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69632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277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07875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4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323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182484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97793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162046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013809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909668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64555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94007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65320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187873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5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3281000" y="2582667"/>
            <a:ext cx="5630000" cy="26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9681765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0543832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0094378" y="4587540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77563" flipH="1">
            <a:off x="269983" y="-447147"/>
            <a:ext cx="2218004" cy="2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505443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114485"/>
            <a:ext cx="988016" cy="257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4023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9734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55784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0250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59165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057290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1"/>
            <a:ext cx="1097280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03754"/>
            <a:ext cx="10972800" cy="4352596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932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44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600" y="1601400"/>
            <a:ext cx="8422800" cy="230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48800" y="4409633"/>
            <a:ext cx="6294400" cy="4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9188"/>
          <a:stretch/>
        </p:blipFill>
        <p:spPr>
          <a:xfrm rot="-9666314" flipH="1">
            <a:off x="564367" y="-75353"/>
            <a:ext cx="1047331" cy="2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81395">
            <a:off x="593733" y="4603175"/>
            <a:ext cx="1063951" cy="2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63626">
            <a:off x="10583407" y="-123978"/>
            <a:ext cx="1409295" cy="27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5400000">
            <a:off x="10300450" y="4853352"/>
            <a:ext cx="932533" cy="290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 rot="9307863">
            <a:off x="1461708" y="-72321"/>
            <a:ext cx="935216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-2871877" flipH="1">
            <a:off x="10752897" y="4605523"/>
            <a:ext cx="842007" cy="275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987199" flipH="1">
            <a:off x="10557891" y="-703743"/>
            <a:ext cx="788309" cy="25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140">
            <a:off x="100329" y="4260918"/>
            <a:ext cx="1030408" cy="2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679182" flipH="1">
            <a:off x="1015361" y="5218366"/>
            <a:ext cx="1030408" cy="259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93510">
            <a:off x="11285665" y="4178264"/>
            <a:ext cx="842001" cy="267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1907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152269" y="2067867"/>
            <a:ext cx="4321600" cy="19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52251" y="4105000"/>
            <a:ext cx="3796800" cy="7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836533" y="17164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32327">
            <a:off x="1579523" y="4867142"/>
            <a:ext cx="970445" cy="3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41938">
            <a:off x="452600" y="4880689"/>
            <a:ext cx="2467621" cy="25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97209">
            <a:off x="9980632" y="-234371"/>
            <a:ext cx="1407328" cy="27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26368" flipH="1">
            <a:off x="9837453" y="-540409"/>
            <a:ext cx="787207" cy="25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2782">
            <a:off x="9704879" y="4912189"/>
            <a:ext cx="1199207" cy="31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56242">
            <a:off x="10310401" y="4912194"/>
            <a:ext cx="1199211" cy="31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08"/>
          <a:stretch/>
        </p:blipFill>
        <p:spPr>
          <a:xfrm rot="7345972">
            <a:off x="872694" y="-677441"/>
            <a:ext cx="932533" cy="29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-2997"/>
          <a:stretch/>
        </p:blipFill>
        <p:spPr>
          <a:xfrm rot="9874096" flipH="1">
            <a:off x="249990" y="-324954"/>
            <a:ext cx="842007" cy="275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824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81400" y="1770567"/>
            <a:ext cx="9829200" cy="436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07928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39532" y="5104985"/>
            <a:ext cx="1046533" cy="2055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265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951000" y="1628400"/>
            <a:ext cx="10290000" cy="36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774119" flipH="1">
            <a:off x="9342933" y="4250069"/>
            <a:ext cx="2757236" cy="290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25">
            <a:off x="10038934" y="5194953"/>
            <a:ext cx="762925" cy="2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6968265">
            <a:off x="1422441" y="-715139"/>
            <a:ext cx="844219" cy="26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9496382" flipH="1">
            <a:off x="1002797" y="-543199"/>
            <a:ext cx="762272" cy="2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5271">
            <a:off x="383441" y="-33962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8987" flipH="1">
            <a:off x="401052" y="4547457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4174">
            <a:off x="1447270" y="4780838"/>
            <a:ext cx="1084324" cy="27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1013" flipH="1">
            <a:off x="10921667" y="-636368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715826">
            <a:off x="9875451" y="-869743"/>
            <a:ext cx="1084324" cy="27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0271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131284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131284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7763917" y="3918067"/>
            <a:ext cx="329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7763917" y="4511400"/>
            <a:ext cx="3296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5"/>
          <p:cNvGrpSpPr/>
          <p:nvPr/>
        </p:nvGrpSpPr>
        <p:grpSpPr>
          <a:xfrm>
            <a:off x="4099305" y="2325434"/>
            <a:ext cx="3758732" cy="4554869"/>
            <a:chOff x="3074478" y="1744075"/>
            <a:chExt cx="2819049" cy="3416152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94233" y="1960630"/>
              <a:ext cx="1225596" cy="3199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66896">
              <a:off x="4828419" y="2274425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66896" flipH="1">
              <a:off x="3463775" y="1791178"/>
              <a:ext cx="675811" cy="2146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49572" flipH="1">
            <a:off x="-751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0528">
            <a:off x="320536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9572">
            <a:off x="11437949" y="-230420"/>
            <a:ext cx="829200" cy="20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0528" flipH="1">
            <a:off x="11042264" y="739256"/>
            <a:ext cx="829200" cy="208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0830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89028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3281000" y="2582667"/>
            <a:ext cx="5630000" cy="26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9681765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0543832" y="4828237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0094378" y="4587540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77563" flipH="1">
            <a:off x="269983" y="-447147"/>
            <a:ext cx="2218004" cy="2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505443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114485"/>
            <a:ext cx="988016" cy="257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3568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951000" y="1628400"/>
            <a:ext cx="10290000" cy="36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774119" flipH="1">
            <a:off x="9342933" y="4250069"/>
            <a:ext cx="2757236" cy="290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25">
            <a:off x="10038934" y="5194953"/>
            <a:ext cx="762925" cy="2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6968265">
            <a:off x="1422441" y="-715139"/>
            <a:ext cx="844219" cy="26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9496382" flipH="1">
            <a:off x="1002797" y="-543199"/>
            <a:ext cx="762272" cy="24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5271">
            <a:off x="383441" y="-33962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8987" flipH="1">
            <a:off x="401052" y="4547457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4174">
            <a:off x="1447270" y="4780838"/>
            <a:ext cx="1084324" cy="27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1013" flipH="1">
            <a:off x="10921667" y="-636368"/>
            <a:ext cx="1084325" cy="273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715826">
            <a:off x="9875451" y="-869743"/>
            <a:ext cx="1084324" cy="27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5317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859000" y="1517500"/>
            <a:ext cx="6474000" cy="178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2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2859000" y="3732367"/>
            <a:ext cx="64740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95005" flipH="1">
            <a:off x="-894162" y="4434481"/>
            <a:ext cx="2657692" cy="2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6600">
            <a:off x="10237054" y="4554564"/>
            <a:ext cx="939244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2187" y="-108390"/>
            <a:ext cx="758013" cy="242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80316">
            <a:off x="1003784" y="-171982"/>
            <a:ext cx="963432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17519">
            <a:off x="10800505" y="4429312"/>
            <a:ext cx="1095671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7809">
            <a:off x="10266103" y="-678384"/>
            <a:ext cx="2657695" cy="27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8521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50967" y="626133"/>
            <a:ext cx="5678400" cy="1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272691" flipH="1">
            <a:off x="998763" y="4026958"/>
            <a:ext cx="2237468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22128">
            <a:off x="783796" y="4594755"/>
            <a:ext cx="1198435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72617">
            <a:off x="7601955" y="-70780"/>
            <a:ext cx="934591" cy="23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6530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076200"/>
            <a:ext cx="10290000" cy="226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6533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661200" y="4190067"/>
            <a:ext cx="6869600" cy="35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45364">
            <a:off x="-233535" y="210467"/>
            <a:ext cx="934237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27957" flipH="1">
            <a:off x="716310" y="-413282"/>
            <a:ext cx="934236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99236">
            <a:off x="11428674" y="3817860"/>
            <a:ext cx="934239" cy="2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16645" flipH="1">
            <a:off x="10591404" y="4635910"/>
            <a:ext cx="934235" cy="23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56812">
            <a:off x="10512884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56812" flipH="1">
            <a:off x="9650817" y="-571456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58005" flipH="1">
            <a:off x="10070869" y="-491087"/>
            <a:ext cx="932836" cy="243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43188">
            <a:off x="775684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3188" flipH="1">
            <a:off x="1637751" y="5154469"/>
            <a:ext cx="903432" cy="227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995" flipH="1">
            <a:off x="1188297" y="4913772"/>
            <a:ext cx="932836" cy="243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1656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822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26419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26419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1866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26419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5"/>
          </p:nvPr>
        </p:nvSpPr>
        <p:spPr>
          <a:xfrm>
            <a:off x="26419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11866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7"/>
          </p:nvPr>
        </p:nvSpPr>
        <p:spPr>
          <a:xfrm>
            <a:off x="7862200" y="21159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7862215" y="31739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9" hasCustomPrompt="1"/>
          </p:nvPr>
        </p:nvSpPr>
        <p:spPr>
          <a:xfrm>
            <a:off x="6406903" y="18203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7862200" y="4280867"/>
            <a:ext cx="31432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4"/>
          </p:nvPr>
        </p:nvSpPr>
        <p:spPr>
          <a:xfrm>
            <a:off x="7862215" y="5338800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6903" y="3985233"/>
            <a:ext cx="1240000" cy="9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None/>
              <a:defRPr sz="78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33301">
            <a:off x="-576199" y="4178310"/>
            <a:ext cx="811633" cy="27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735">
            <a:off x="11265634" y="4328517"/>
            <a:ext cx="830033" cy="263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8333">
            <a:off x="-12415" y="-844283"/>
            <a:ext cx="830033" cy="263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3109" flipH="1">
            <a:off x="784849" y="-503284"/>
            <a:ext cx="537996" cy="18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18940" flipH="1">
            <a:off x="97696" y="5178637"/>
            <a:ext cx="811635" cy="274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75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271000" y="4704667"/>
            <a:ext cx="7650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2271000" y="1701833"/>
            <a:ext cx="7650000" cy="261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96411">
            <a:off x="9650751" y="4440758"/>
            <a:ext cx="1167264" cy="293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21855" flipH="1">
            <a:off x="11116413" y="4244149"/>
            <a:ext cx="1167264" cy="29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02577">
            <a:off x="10546991" y="4238429"/>
            <a:ext cx="889381" cy="284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4">
            <a:off x="335965" y="1223174"/>
            <a:ext cx="1063952" cy="27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86956">
            <a:off x="597160" y="-760754"/>
            <a:ext cx="1167264" cy="293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11390" flipH="1">
            <a:off x="171827" y="-282928"/>
            <a:ext cx="889381" cy="284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9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859000" y="1517500"/>
            <a:ext cx="6474000" cy="178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2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2859000" y="3732367"/>
            <a:ext cx="64740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95005" flipH="1">
            <a:off x="-894162" y="4434481"/>
            <a:ext cx="2657692" cy="2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6600">
            <a:off x="10237054" y="4554564"/>
            <a:ext cx="939244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2187" y="-108390"/>
            <a:ext cx="758013" cy="242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80316">
            <a:off x="1003784" y="-171982"/>
            <a:ext cx="963432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17519">
            <a:off x="10800505" y="4429312"/>
            <a:ext cx="1095671" cy="24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7809">
            <a:off x="10266103" y="-678384"/>
            <a:ext cx="2657695" cy="27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7424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36059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36059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02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70268" flipH="1">
            <a:off x="9056413" y="5162599"/>
            <a:ext cx="2375212" cy="249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7402">
            <a:off x="804155" y="-1127721"/>
            <a:ext cx="1108432" cy="28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9855">
            <a:off x="10506035" y="5024275"/>
            <a:ext cx="1048869" cy="2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279">
            <a:off x="1421092" y="4729410"/>
            <a:ext cx="811937" cy="2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5194">
            <a:off x="759337" y="5338451"/>
            <a:ext cx="988016" cy="257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4128">
            <a:off x="9828763" y="-839825"/>
            <a:ext cx="925668" cy="2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36996">
            <a:off x="10507750" y="-662160"/>
            <a:ext cx="1246204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-2997"/>
          <a:stretch/>
        </p:blipFill>
        <p:spPr>
          <a:xfrm rot="-9950106">
            <a:off x="505879" y="-438362"/>
            <a:ext cx="710949" cy="2326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2463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86800" y="3399267"/>
            <a:ext cx="6218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986800" y="4501133"/>
            <a:ext cx="62184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140600" y="1192133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364071">
            <a:off x="9579457" y="1618195"/>
            <a:ext cx="2572416" cy="27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76020">
            <a:off x="-79875" y="2554028"/>
            <a:ext cx="2572416" cy="270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8408"/>
          <a:stretch/>
        </p:blipFill>
        <p:spPr>
          <a:xfrm rot="-7389752" flipH="1">
            <a:off x="9208249" y="-525793"/>
            <a:ext cx="976699" cy="304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-2997"/>
          <a:stretch/>
        </p:blipFill>
        <p:spPr>
          <a:xfrm rot="-9917862">
            <a:off x="9964087" y="-413261"/>
            <a:ext cx="881896" cy="28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03810" flipH="1">
            <a:off x="10698942" y="-266823"/>
            <a:ext cx="881893" cy="280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9852" flipH="1">
            <a:off x="398800" y="4302904"/>
            <a:ext cx="946973" cy="30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1306" flipH="1">
            <a:off x="1098177" y="4926494"/>
            <a:ext cx="1152336" cy="300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6301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26167" y="2657067"/>
            <a:ext cx="7470400" cy="9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226167" y="3761967"/>
            <a:ext cx="6970000" cy="35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9235551" y="2190000"/>
            <a:ext cx="1910800" cy="18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77283">
            <a:off x="9101401" y="-82219"/>
            <a:ext cx="2130067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20508" flipH="1">
            <a:off x="873355" y="-529423"/>
            <a:ext cx="1137916" cy="22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1237">
            <a:off x="526602" y="-134909"/>
            <a:ext cx="636508" cy="203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14105" flipH="1">
            <a:off x="10969361" y="-125512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973560" flipH="1">
            <a:off x="1011209" y="4708130"/>
            <a:ext cx="2130065" cy="22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17829">
            <a:off x="89221" y="4825817"/>
            <a:ext cx="1194452" cy="234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8408"/>
          <a:stretch/>
        </p:blipFill>
        <p:spPr>
          <a:xfrm rot="-2646314">
            <a:off x="9112285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-2997"/>
          <a:stretch/>
        </p:blipFill>
        <p:spPr>
          <a:xfrm rot="-118194" flipH="1">
            <a:off x="97223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247">
            <a:off x="10361839" y="4899661"/>
            <a:ext cx="762268" cy="2421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4328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>
            <a:spLocks noGrp="1"/>
          </p:cNvSpPr>
          <p:nvPr>
            <p:ph type="title" hasCustomPrompt="1"/>
          </p:nvPr>
        </p:nvSpPr>
        <p:spPr>
          <a:xfrm>
            <a:off x="3633800" y="5621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3633800" y="17878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2" hasCustomPrompt="1"/>
          </p:nvPr>
        </p:nvSpPr>
        <p:spPr>
          <a:xfrm>
            <a:off x="3633800" y="4618033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633800" y="584376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4" hasCustomPrompt="1"/>
          </p:nvPr>
        </p:nvSpPr>
        <p:spPr>
          <a:xfrm>
            <a:off x="3633800" y="2590084"/>
            <a:ext cx="4924400" cy="96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633800" y="3815817"/>
            <a:ext cx="4924400" cy="2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6980" flipH="1">
            <a:off x="9643315" y="136468"/>
            <a:ext cx="1288640" cy="25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69343">
            <a:off x="10659810" y="-471643"/>
            <a:ext cx="959668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7067">
            <a:off x="589771" y="4520807"/>
            <a:ext cx="1459848" cy="28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9370" flipH="1">
            <a:off x="1510904" y="4715175"/>
            <a:ext cx="933704" cy="29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5527">
            <a:off x="9561030" y="4503061"/>
            <a:ext cx="1116116" cy="281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5565">
            <a:off x="10532463" y="4336111"/>
            <a:ext cx="850411" cy="27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5597" flipH="1">
            <a:off x="81223" y="-275228"/>
            <a:ext cx="959464" cy="32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396270" flipH="1">
            <a:off x="903817" y="-315677"/>
            <a:ext cx="821744" cy="261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2226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952333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2"/>
          </p:nvPr>
        </p:nvSpPr>
        <p:spPr>
          <a:xfrm>
            <a:off x="952333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3" hasCustomPrompt="1"/>
          </p:nvPr>
        </p:nvSpPr>
        <p:spPr>
          <a:xfrm>
            <a:off x="952333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4"/>
          </p:nvPr>
        </p:nvSpPr>
        <p:spPr>
          <a:xfrm>
            <a:off x="8336867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5"/>
          </p:nvPr>
        </p:nvSpPr>
        <p:spPr>
          <a:xfrm>
            <a:off x="8336867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6" hasCustomPrompt="1"/>
          </p:nvPr>
        </p:nvSpPr>
        <p:spPr>
          <a:xfrm>
            <a:off x="8336867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7"/>
          </p:nvPr>
        </p:nvSpPr>
        <p:spPr>
          <a:xfrm>
            <a:off x="4644600" y="3900867"/>
            <a:ext cx="2902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8"/>
          </p:nvPr>
        </p:nvSpPr>
        <p:spPr>
          <a:xfrm>
            <a:off x="4644600" y="4494200"/>
            <a:ext cx="29028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9" hasCustomPrompt="1"/>
          </p:nvPr>
        </p:nvSpPr>
        <p:spPr>
          <a:xfrm>
            <a:off x="4644600" y="2246400"/>
            <a:ext cx="2902800" cy="113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93411" flipH="1">
            <a:off x="10937779" y="-431923"/>
            <a:ext cx="649448" cy="20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0474">
            <a:off x="458999" y="-704038"/>
            <a:ext cx="894751" cy="233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9320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2106900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3"/>
          </p:nvPr>
        </p:nvSpPr>
        <p:spPr>
          <a:xfrm>
            <a:off x="2106900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5"/>
          </p:nvPr>
        </p:nvSpPr>
        <p:spPr>
          <a:xfrm>
            <a:off x="2106900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6" hasCustomPrompt="1"/>
          </p:nvPr>
        </p:nvSpPr>
        <p:spPr>
          <a:xfrm>
            <a:off x="950967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7"/>
          </p:nvPr>
        </p:nvSpPr>
        <p:spPr>
          <a:xfrm>
            <a:off x="2106900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9"/>
          </p:nvPr>
        </p:nvSpPr>
        <p:spPr>
          <a:xfrm>
            <a:off x="2106900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 idx="13" hasCustomPrompt="1"/>
          </p:nvPr>
        </p:nvSpPr>
        <p:spPr>
          <a:xfrm>
            <a:off x="950967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4"/>
          </p:nvPr>
        </p:nvSpPr>
        <p:spPr>
          <a:xfrm>
            <a:off x="7438633" y="20515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 idx="15" hasCustomPrompt="1"/>
          </p:nvPr>
        </p:nvSpPr>
        <p:spPr>
          <a:xfrm>
            <a:off x="6282700" y="19067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6"/>
          </p:nvPr>
        </p:nvSpPr>
        <p:spPr>
          <a:xfrm>
            <a:off x="7438633" y="56393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 idx="17" hasCustomPrompt="1"/>
          </p:nvPr>
        </p:nvSpPr>
        <p:spPr>
          <a:xfrm>
            <a:off x="6282700" y="54945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8"/>
          </p:nvPr>
        </p:nvSpPr>
        <p:spPr>
          <a:xfrm>
            <a:off x="7438633" y="47424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19" hasCustomPrompt="1"/>
          </p:nvPr>
        </p:nvSpPr>
        <p:spPr>
          <a:xfrm>
            <a:off x="6282700" y="45976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20"/>
          </p:nvPr>
        </p:nvSpPr>
        <p:spPr>
          <a:xfrm>
            <a:off x="7438633" y="384546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21" hasCustomPrompt="1"/>
          </p:nvPr>
        </p:nvSpPr>
        <p:spPr>
          <a:xfrm>
            <a:off x="6282700" y="370066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22"/>
          </p:nvPr>
        </p:nvSpPr>
        <p:spPr>
          <a:xfrm>
            <a:off x="7438633" y="2948517"/>
            <a:ext cx="3802400" cy="28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3" hasCustomPrompt="1"/>
          </p:nvPr>
        </p:nvSpPr>
        <p:spPr>
          <a:xfrm>
            <a:off x="6282700" y="2803717"/>
            <a:ext cx="1040800" cy="53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57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110805" y="4961144"/>
            <a:ext cx="897401" cy="2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8668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543090" flipH="1">
            <a:off x="516157" y="-855330"/>
            <a:ext cx="715499" cy="241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600" y="4472608"/>
            <a:ext cx="776267" cy="246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8378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82231" flipH="1">
            <a:off x="441147" y="-300434"/>
            <a:ext cx="1019651" cy="20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5897">
            <a:off x="572235" y="-1729036"/>
            <a:ext cx="792167" cy="2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04">
            <a:off x="11382262" y="4434167"/>
            <a:ext cx="712909" cy="24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2135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32161" flipH="1">
            <a:off x="1062693" y="5178280"/>
            <a:ext cx="720207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1" y="5050467"/>
            <a:ext cx="967092" cy="189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5140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76001" flipH="1">
            <a:off x="11208551" y="-560301"/>
            <a:ext cx="829005" cy="20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84192" flipH="1">
            <a:off x="219362" y="5393134"/>
            <a:ext cx="906204" cy="202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9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50967" y="626133"/>
            <a:ext cx="5678400" cy="1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272691" flipH="1">
            <a:off x="998763" y="4026958"/>
            <a:ext cx="2237468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22128">
            <a:off x="783796" y="4594755"/>
            <a:ext cx="1198435" cy="235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72617">
            <a:off x="7601955" y="-70780"/>
            <a:ext cx="934591" cy="23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0221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5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75506" flipH="1">
            <a:off x="113126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275506">
            <a:off x="254575" y="-203803"/>
            <a:ext cx="624751" cy="198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6120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6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069867" y="1303867"/>
            <a:ext cx="4683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"/>
          </p:nvPr>
        </p:nvSpPr>
        <p:spPr>
          <a:xfrm>
            <a:off x="1069867" y="4036600"/>
            <a:ext cx="4683600" cy="139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20462" flipH="1">
            <a:off x="120169" y="-702027"/>
            <a:ext cx="661849" cy="223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01132" flipH="1">
            <a:off x="743049" y="-486291"/>
            <a:ext cx="566848" cy="180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4456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6566967" y="1726633"/>
            <a:ext cx="46740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6566967" y="3697233"/>
            <a:ext cx="46740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12924" y="-132924"/>
            <a:ext cx="674741" cy="22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31887">
            <a:off x="398468" y="-962798"/>
            <a:ext cx="880509" cy="22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5168">
            <a:off x="10408588" y="4782458"/>
            <a:ext cx="2413253" cy="253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6997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8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971067" y="2599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5230833" y="2391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230833" y="4143267"/>
            <a:ext cx="5175200" cy="84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971067" y="4351333"/>
            <a:ext cx="1683600" cy="61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31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7324" flipH="1">
            <a:off x="10046203" y="4827812"/>
            <a:ext cx="2112192" cy="22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714" flipH="1">
            <a:off x="10180866" y="5423329"/>
            <a:ext cx="963657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605">
            <a:off x="266721" y="4655561"/>
            <a:ext cx="1019648" cy="200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646" flipH="1">
            <a:off x="702461" y="5079508"/>
            <a:ext cx="792167" cy="26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982099" y="-204199"/>
            <a:ext cx="866700" cy="218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1604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9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509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2"/>
          </p:nvPr>
        </p:nvSpPr>
        <p:spPr>
          <a:xfrm>
            <a:off x="6127767" y="2203200"/>
            <a:ext cx="5115200" cy="392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106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3"/>
          </p:nvPr>
        </p:nvSpPr>
        <p:spPr>
          <a:xfrm>
            <a:off x="951000" y="1609067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9783">
            <a:off x="10697674" y="4435427"/>
            <a:ext cx="1019652" cy="200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883" flipH="1">
            <a:off x="11007874" y="5170075"/>
            <a:ext cx="792165" cy="2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73486">
            <a:off x="301864" y="-757508"/>
            <a:ext cx="797933" cy="271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6387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0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1"/>
          </p:nvPr>
        </p:nvSpPr>
        <p:spPr>
          <a:xfrm>
            <a:off x="950951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2"/>
          </p:nvPr>
        </p:nvSpPr>
        <p:spPr>
          <a:xfrm>
            <a:off x="950951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3"/>
          </p:nvPr>
        </p:nvSpPr>
        <p:spPr>
          <a:xfrm>
            <a:off x="8097767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8097767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>
            <a:off x="4524400" y="4422633"/>
            <a:ext cx="31432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4524400" y="5015597"/>
            <a:ext cx="31432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3211">
            <a:off x="10994732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53211" flipH="1">
            <a:off x="535421" y="-463669"/>
            <a:ext cx="661849" cy="22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464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1890367" y="22945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2"/>
          </p:nvPr>
        </p:nvSpPr>
        <p:spPr>
          <a:xfrm>
            <a:off x="5230817" y="22273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3"/>
          </p:nvPr>
        </p:nvSpPr>
        <p:spPr>
          <a:xfrm>
            <a:off x="5230817" y="52492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5230817" y="42419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5"/>
          </p:nvPr>
        </p:nvSpPr>
        <p:spPr>
          <a:xfrm>
            <a:off x="5230817" y="3234633"/>
            <a:ext cx="5070800" cy="56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6"/>
          </p:nvPr>
        </p:nvSpPr>
        <p:spPr>
          <a:xfrm>
            <a:off x="1890367" y="3212400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subTitle" idx="7"/>
          </p:nvPr>
        </p:nvSpPr>
        <p:spPr>
          <a:xfrm>
            <a:off x="1890367" y="5316433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8"/>
          </p:nvPr>
        </p:nvSpPr>
        <p:spPr>
          <a:xfrm>
            <a:off x="1890367" y="4264417"/>
            <a:ext cx="2902800" cy="4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">
            <a:off x="10874312" y="4724201"/>
            <a:ext cx="768243" cy="244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8778">
            <a:off x="483620" y="4612857"/>
            <a:ext cx="1057627" cy="266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8267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2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"/>
          </p:nvPr>
        </p:nvSpPr>
        <p:spPr>
          <a:xfrm>
            <a:off x="2697700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2"/>
          </p:nvPr>
        </p:nvSpPr>
        <p:spPr>
          <a:xfrm>
            <a:off x="2697700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3"/>
          </p:nvPr>
        </p:nvSpPr>
        <p:spPr>
          <a:xfrm>
            <a:off x="2697700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4"/>
          </p:nvPr>
        </p:nvSpPr>
        <p:spPr>
          <a:xfrm>
            <a:off x="2697700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7907967" y="21128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6"/>
          </p:nvPr>
        </p:nvSpPr>
        <p:spPr>
          <a:xfrm>
            <a:off x="7907967" y="27057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7"/>
          </p:nvPr>
        </p:nvSpPr>
        <p:spPr>
          <a:xfrm>
            <a:off x="7907967" y="42290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8"/>
          </p:nvPr>
        </p:nvSpPr>
        <p:spPr>
          <a:xfrm>
            <a:off x="7907967" y="482196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857223">
            <a:off x="10780128" y="-606230"/>
            <a:ext cx="834155" cy="21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443766">
            <a:off x="10358930" y="-606231"/>
            <a:ext cx="834157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72">
            <a:off x="709374" y="5387223"/>
            <a:ext cx="691589" cy="23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3820" flipH="1">
            <a:off x="223573" y="4905495"/>
            <a:ext cx="832352" cy="209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7985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33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9510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2"/>
          </p:nvPr>
        </p:nvSpPr>
        <p:spPr>
          <a:xfrm>
            <a:off x="9510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3"/>
          </p:nvPr>
        </p:nvSpPr>
        <p:spPr>
          <a:xfrm>
            <a:off x="81966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"/>
          </p:nvPr>
        </p:nvSpPr>
        <p:spPr>
          <a:xfrm>
            <a:off x="81966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5"/>
          </p:nvPr>
        </p:nvSpPr>
        <p:spPr>
          <a:xfrm>
            <a:off x="4573800" y="2183133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6"/>
          </p:nvPr>
        </p:nvSpPr>
        <p:spPr>
          <a:xfrm>
            <a:off x="4573800" y="2776087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7"/>
          </p:nvPr>
        </p:nvSpPr>
        <p:spPr>
          <a:xfrm>
            <a:off x="9510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8"/>
          </p:nvPr>
        </p:nvSpPr>
        <p:spPr>
          <a:xfrm>
            <a:off x="9510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9"/>
          </p:nvPr>
        </p:nvSpPr>
        <p:spPr>
          <a:xfrm>
            <a:off x="81966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3"/>
          <p:cNvSpPr txBox="1">
            <a:spLocks noGrp="1"/>
          </p:cNvSpPr>
          <p:nvPr>
            <p:ph type="subTitle" idx="13"/>
          </p:nvPr>
        </p:nvSpPr>
        <p:spPr>
          <a:xfrm>
            <a:off x="81966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4"/>
          </p:nvPr>
        </p:nvSpPr>
        <p:spPr>
          <a:xfrm>
            <a:off x="4573800" y="4299300"/>
            <a:ext cx="3044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"/>
              <a:buNone/>
              <a:defRPr sz="3733">
                <a:solidFill>
                  <a:schemeClr val="dk1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15"/>
          </p:nvPr>
        </p:nvSpPr>
        <p:spPr>
          <a:xfrm>
            <a:off x="4573800" y="4892253"/>
            <a:ext cx="3044400" cy="9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83650" y="-731250"/>
            <a:ext cx="977735" cy="33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-9307882" flipH="1">
            <a:off x="10297887" y="-303226"/>
            <a:ext cx="866907" cy="19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11863"/>
          <a:stretch/>
        </p:blipFill>
        <p:spPr>
          <a:xfrm rot="10235764" flipH="1">
            <a:off x="10860831" y="-303221"/>
            <a:ext cx="866909" cy="192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2896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4"/>
          <p:cNvCxnSpPr/>
          <p:nvPr/>
        </p:nvCxnSpPr>
        <p:spPr>
          <a:xfrm>
            <a:off x="-9600" y="2149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-9600" y="6643033"/>
            <a:ext cx="122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3373000" y="663733"/>
            <a:ext cx="5446000" cy="138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3000" y="4517441"/>
            <a:ext cx="5446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00" tIns="172700" rIns="172700" bIns="172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subTitle" idx="1"/>
          </p:nvPr>
        </p:nvSpPr>
        <p:spPr>
          <a:xfrm>
            <a:off x="3373000" y="3414781"/>
            <a:ext cx="5446000" cy="101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subTitle" idx="2"/>
          </p:nvPr>
        </p:nvSpPr>
        <p:spPr>
          <a:xfrm>
            <a:off x="3373000" y="5538800"/>
            <a:ext cx="5446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961337">
            <a:off x="1214610" y="-1368494"/>
            <a:ext cx="896428" cy="30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024" flipH="1">
            <a:off x="145006" y="-975963"/>
            <a:ext cx="2703089" cy="28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86332" flipH="1">
            <a:off x="10314484" y="4373199"/>
            <a:ext cx="1409296" cy="27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66806">
            <a:off x="9703883" y="4686390"/>
            <a:ext cx="788312" cy="252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-7389735" flipH="1">
            <a:off x="9659866" y="-693678"/>
            <a:ext cx="844220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-9917852">
            <a:off x="10313180" y="-596420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103803" flipH="1">
            <a:off x="10948357" y="-469843"/>
            <a:ext cx="762268" cy="24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 rotWithShape="1">
          <a:blip r:embed="rId9">
            <a:alphaModFix/>
          </a:blip>
          <a:srcRect b="8408"/>
          <a:stretch/>
        </p:blipFill>
        <p:spPr>
          <a:xfrm rot="2646314" flipH="1">
            <a:off x="1731116" y="4681665"/>
            <a:ext cx="844219" cy="263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 rotWithShape="1">
          <a:blip r:embed="rId10">
            <a:alphaModFix/>
          </a:blip>
          <a:srcRect b="-2997"/>
          <a:stretch/>
        </p:blipFill>
        <p:spPr>
          <a:xfrm rot="118194">
            <a:off x="1202975" y="4811508"/>
            <a:ext cx="762272" cy="2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150" flipH="1">
            <a:off x="563517" y="4899661"/>
            <a:ext cx="762268" cy="24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412933">
            <a:off x="678057" y="-1365144"/>
            <a:ext cx="762268" cy="24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8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18" Type="http://schemas.openxmlformats.org/officeDocument/2006/relationships/slideLayout" Target="../slideLayouts/slideLayout162.xml"/><Relationship Id="rId26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67.xml"/><Relationship Id="rId28" Type="http://schemas.openxmlformats.org/officeDocument/2006/relationships/theme" Target="../theme/theme11.xml"/><Relationship Id="rId10" Type="http://schemas.openxmlformats.org/officeDocument/2006/relationships/slideLayout" Target="../slideLayouts/slideLayout154.xml"/><Relationship Id="rId19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Relationship Id="rId22" Type="http://schemas.openxmlformats.org/officeDocument/2006/relationships/slideLayout" Target="../slideLayouts/slideLayout166.xml"/><Relationship Id="rId27" Type="http://schemas.openxmlformats.org/officeDocument/2006/relationships/slideLayout" Target="../slideLayouts/slideLayout171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0" Type="http://schemas.openxmlformats.org/officeDocument/2006/relationships/slideLayout" Target="../slideLayouts/slideLayout191.xml"/><Relationship Id="rId29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176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181.xml"/><Relationship Id="rId19" Type="http://schemas.openxmlformats.org/officeDocument/2006/relationships/slideLayout" Target="../slideLayouts/slideLayout190.xml"/><Relationship Id="rId31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483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  <p:sldLayoutId id="2147483834" r:id="rId33"/>
    <p:sldLayoutId id="2147483835" r:id="rId34"/>
    <p:sldLayoutId id="2147483836" r:id="rId35"/>
    <p:sldLayoutId id="2147483837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0318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931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243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4" r:id="rId23"/>
    <p:sldLayoutId id="2147484035" r:id="rId24"/>
    <p:sldLayoutId id="2147484036" r:id="rId25"/>
    <p:sldLayoutId id="2147484037" r:id="rId26"/>
    <p:sldLayoutId id="2147484038" r:id="rId27"/>
    <p:sldLayoutId id="2147484039" r:id="rId28"/>
    <p:sldLayoutId id="2147484040" r:id="rId29"/>
    <p:sldLayoutId id="2147484041" r:id="rId30"/>
    <p:sldLayoutId id="2147484042" r:id="rId31"/>
    <p:sldLayoutId id="2147484043" r:id="rId32"/>
    <p:sldLayoutId id="2147484044" r:id="rId33"/>
    <p:sldLayoutId id="2147484045" r:id="rId34"/>
    <p:sldLayoutId id="2147484046" r:id="rId35"/>
    <p:sldLayoutId id="2147484047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9194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804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044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49367"/>
            <a:ext cx="10290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morant"/>
              <a:buNone/>
              <a:defRPr sz="4000">
                <a:solidFill>
                  <a:schemeClr val="lt2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82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  <p:sldLayoutId id="2147483920" r:id="rId23"/>
    <p:sldLayoutId id="2147483921" r:id="rId24"/>
    <p:sldLayoutId id="2147483922" r:id="rId25"/>
    <p:sldLayoutId id="2147483923" r:id="rId26"/>
    <p:sldLayoutId id="2147483924" r:id="rId27"/>
    <p:sldLayoutId id="2147483925" r:id="rId28"/>
    <p:sldLayoutId id="2147483926" r:id="rId29"/>
    <p:sldLayoutId id="2147483927" r:id="rId30"/>
    <p:sldLayoutId id="2147483928" r:id="rId31"/>
    <p:sldLayoutId id="2147483929" r:id="rId32"/>
    <p:sldLayoutId id="2147483930" r:id="rId33"/>
    <p:sldLayoutId id="2147483931" r:id="rId34"/>
    <p:sldLayoutId id="2147483932" r:id="rId35"/>
    <p:sldLayoutId id="2147483933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728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0081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1941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6779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0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qvtechnologies.com/" TargetMode="External"/><Relationship Id="rId1" Type="http://schemas.openxmlformats.org/officeDocument/2006/relationships/slideLayout" Target="../slideLayouts/slideLayout20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0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5EE0-2BEB-95F2-5209-F51BCDDC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182881"/>
            <a:ext cx="9904395" cy="577516"/>
          </a:xfrm>
        </p:spPr>
        <p:txBody>
          <a:bodyPr>
            <a:noAutofit/>
          </a:bodyPr>
          <a:lstStyle/>
          <a:p>
            <a:pPr algn="ctr"/>
            <a:r>
              <a:rPr lang="en-I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VIJAYA VITTALA INSTITUTE OF TECHNOLOGY 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0A71-68B3-3F28-85E9-E07DAE41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73" y="2186670"/>
            <a:ext cx="10453035" cy="37660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JABIR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[1VJ19CS034]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IN" sz="1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HQV TECHNOLOGIES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490" marR="416560" indent="-6350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490" marR="416560" indent="-6350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endParaRPr lang="en-I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AE90-4B88-54C3-AE49-24BF44B9C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28652" y="905309"/>
            <a:ext cx="1134696" cy="1180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6C032-5334-EB6F-F460-1E1235581BA6}"/>
              </a:ext>
            </a:extLst>
          </p:cNvPr>
          <p:cNvSpPr txBox="1"/>
          <p:nvPr/>
        </p:nvSpPr>
        <p:spPr>
          <a:xfrm>
            <a:off x="344244" y="5933056"/>
            <a:ext cx="3506993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Internal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Guide</a:t>
            </a:r>
          </a:p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Prof. Kavita </a:t>
            </a: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B.E., </a:t>
            </a:r>
            <a:r>
              <a:rPr lang="en-IN" sz="105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M.Tech</a:t>
            </a: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( )</a:t>
            </a:r>
            <a:endParaRPr lang="en-IN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D8AA5-88E7-63C4-D421-A5DAA6E72A3C}"/>
              </a:ext>
            </a:extLst>
          </p:cNvPr>
          <p:cNvSpPr txBox="1"/>
          <p:nvPr/>
        </p:nvSpPr>
        <p:spPr>
          <a:xfrm>
            <a:off x="7603958" y="5933056"/>
            <a:ext cx="4328065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Guide</a:t>
            </a:r>
          </a:p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Mr.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Mohammed </a:t>
            </a:r>
            <a:r>
              <a:rPr lang="en-IN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Viqar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Ahmed</a:t>
            </a:r>
            <a:endParaRPr lang="en-IN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8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398495"/>
            <a:ext cx="11150221" cy="53310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I test my rest API?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test RESTful API</a:t>
            </a:r>
          </a:p>
          <a:p>
            <a:pPr marL="0" indent="0">
              <a:buNone/>
            </a:pP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Advanced REST Client. Install Advanced REST Client.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the URL of the API you wish to test in the textbox.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HTTP method in API testing, for example POST.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 Headers set in the Headers textbox.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USE THIS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body content.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the details to start testing.</a:t>
            </a:r>
          </a:p>
          <a:p>
            <a:pPr lvl="1" algn="just">
              <a:spcBef>
                <a:spcPts val="2400"/>
              </a:spcBef>
              <a:buClrTx/>
              <a:buFont typeface="Wingdings" panose="05000000000000000000" pitchFamily="2" charset="2"/>
              <a:buChar char="§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0" y="881810"/>
            <a:ext cx="10515600" cy="5094379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30997-B31D-10B7-9618-63C95FDC4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1" b="14141"/>
          <a:stretch/>
        </p:blipFill>
        <p:spPr>
          <a:xfrm>
            <a:off x="398034" y="1398494"/>
            <a:ext cx="11273076" cy="50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222D3-F78E-6CC4-307F-D88EE7B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7" b="13907"/>
          <a:stretch/>
        </p:blipFill>
        <p:spPr>
          <a:xfrm>
            <a:off x="838200" y="1167467"/>
            <a:ext cx="10515600" cy="53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C0B6-FAB6-467D-9D60-B9281567C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1294544"/>
            <a:ext cx="9480884" cy="47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C0068-6B5A-4E04-9828-75118861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83" y="1294544"/>
            <a:ext cx="9230633" cy="47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320-B934-52AB-641B-E310415A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527" y="1294544"/>
            <a:ext cx="9512968" cy="5278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033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16E1-18A1-4E62-AEE0-10438CBC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38899-8111-4EFF-8D74-D7E98574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6" y="1540042"/>
            <a:ext cx="9272337" cy="48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44A333-C741-4EF2-A73E-5FE8C0391E76}"/>
              </a:ext>
            </a:extLst>
          </p:cNvPr>
          <p:cNvGrpSpPr>
            <a:grpSpLocks/>
          </p:cNvGrpSpPr>
          <p:nvPr/>
        </p:nvGrpSpPr>
        <p:grpSpPr bwMode="auto">
          <a:xfrm>
            <a:off x="838199" y="1074821"/>
            <a:ext cx="10054389" cy="5213683"/>
            <a:chOff x="0" y="0"/>
            <a:chExt cx="9231" cy="6523"/>
          </a:xfrm>
        </p:grpSpPr>
        <p:sp>
          <p:nvSpPr>
            <p:cNvPr id="5" name="AutoShape 106">
              <a:extLst>
                <a:ext uri="{FF2B5EF4-FFF2-40B4-BE49-F238E27FC236}">
                  <a16:creationId xmlns:a16="http://schemas.microsoft.com/office/drawing/2014/main" id="{2DD975CA-C46B-44B2-B2BE-29A80AD69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216" cy="89"/>
            </a:xfrm>
            <a:custGeom>
              <a:avLst/>
              <a:gdLst>
                <a:gd name="T0" fmla="*/ 9216 w 9216"/>
                <a:gd name="T1" fmla="*/ 29 h 89"/>
                <a:gd name="T2" fmla="*/ 0 w 9216"/>
                <a:gd name="T3" fmla="*/ 29 h 89"/>
                <a:gd name="T4" fmla="*/ 0 w 9216"/>
                <a:gd name="T5" fmla="*/ 89 h 89"/>
                <a:gd name="T6" fmla="*/ 9216 w 9216"/>
                <a:gd name="T7" fmla="*/ 89 h 89"/>
                <a:gd name="T8" fmla="*/ 9216 w 9216"/>
                <a:gd name="T9" fmla="*/ 29 h 89"/>
                <a:gd name="T10" fmla="*/ 9216 w 9216"/>
                <a:gd name="T11" fmla="*/ 0 h 89"/>
                <a:gd name="T12" fmla="*/ 0 w 9216"/>
                <a:gd name="T13" fmla="*/ 0 h 89"/>
                <a:gd name="T14" fmla="*/ 0 w 9216"/>
                <a:gd name="T15" fmla="*/ 15 h 89"/>
                <a:gd name="T16" fmla="*/ 9216 w 9216"/>
                <a:gd name="T17" fmla="*/ 15 h 89"/>
                <a:gd name="T18" fmla="*/ 9216 w 9216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6" h="89">
                  <a:moveTo>
                    <a:pt x="9216" y="29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9216" y="89"/>
                  </a:lnTo>
                  <a:lnTo>
                    <a:pt x="9216" y="29"/>
                  </a:lnTo>
                  <a:close/>
                  <a:moveTo>
                    <a:pt x="92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216" y="15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4F8F8F-3F2B-4BC1-9CCA-31433CED8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3"/>
              <a:ext cx="9230" cy="6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270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63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2.jpeg">
            <a:extLst>
              <a:ext uri="{FF2B5EF4-FFF2-40B4-BE49-F238E27FC236}">
                <a16:creationId xmlns:a16="http://schemas.microsoft.com/office/drawing/2014/main" id="{5AAE2376-4027-4B7D-A2FC-6093256691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852" y="664528"/>
            <a:ext cx="9930063" cy="55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3725-8CB7-4C1D-9E5D-42BC7D93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9B78A1-6C12-4ED1-B398-6415B6FE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174" y="-513347"/>
            <a:ext cx="155424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02F3A17F-3B8D-4135-B3F2-AFE0FC1BE0F2}"/>
              </a:ext>
            </a:extLst>
          </p:cNvPr>
          <p:cNvGrpSpPr>
            <a:grpSpLocks/>
          </p:cNvGrpSpPr>
          <p:nvPr/>
        </p:nvGrpSpPr>
        <p:grpSpPr bwMode="auto">
          <a:xfrm>
            <a:off x="2053391" y="1417053"/>
            <a:ext cx="7459578" cy="5041900"/>
            <a:chOff x="0" y="0"/>
            <a:chExt cx="9216" cy="577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5FB30A5-E5F5-4D28-A27F-8309C1331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216" cy="89"/>
            </a:xfrm>
            <a:custGeom>
              <a:avLst/>
              <a:gdLst>
                <a:gd name="T0" fmla="*/ 9216 w 9216"/>
                <a:gd name="T1" fmla="*/ 29 h 89"/>
                <a:gd name="T2" fmla="*/ 0 w 9216"/>
                <a:gd name="T3" fmla="*/ 29 h 89"/>
                <a:gd name="T4" fmla="*/ 0 w 9216"/>
                <a:gd name="T5" fmla="*/ 89 h 89"/>
                <a:gd name="T6" fmla="*/ 9216 w 9216"/>
                <a:gd name="T7" fmla="*/ 89 h 89"/>
                <a:gd name="T8" fmla="*/ 9216 w 9216"/>
                <a:gd name="T9" fmla="*/ 29 h 89"/>
                <a:gd name="T10" fmla="*/ 9216 w 9216"/>
                <a:gd name="T11" fmla="*/ 0 h 89"/>
                <a:gd name="T12" fmla="*/ 0 w 9216"/>
                <a:gd name="T13" fmla="*/ 0 h 89"/>
                <a:gd name="T14" fmla="*/ 0 w 9216"/>
                <a:gd name="T15" fmla="*/ 15 h 89"/>
                <a:gd name="T16" fmla="*/ 9216 w 9216"/>
                <a:gd name="T17" fmla="*/ 15 h 89"/>
                <a:gd name="T18" fmla="*/ 9216 w 9216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6" h="89">
                  <a:moveTo>
                    <a:pt x="9216" y="29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9216" y="89"/>
                  </a:lnTo>
                  <a:lnTo>
                    <a:pt x="9216" y="29"/>
                  </a:lnTo>
                  <a:close/>
                  <a:moveTo>
                    <a:pt x="92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216" y="15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5CB1332-7619-43DD-8E93-97615535F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3"/>
              <a:ext cx="8980" cy="5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52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4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8B0-807B-6713-71CC-1E40DE09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2" y="1294544"/>
            <a:ext cx="11150221" cy="542029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7726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48272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advantageous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internship covered the concepts of back end development object oriented concepts,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GitHub , Understanding, developing and testing API’s, and also some UI/UX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UI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Mockup.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internship session has been a great learning journey helping the participants in 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 program to understand the concepts of Web Development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helped us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thinking.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skills.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taught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to manage the time so that we could code maximum in limited or specified time. </a:t>
            </a:r>
          </a:p>
          <a:p>
            <a:pPr marL="0" indent="0" algn="just"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4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48272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https://www.w3schools.com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https://www.wikipedia.org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https://maven.apache.org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https://www.postman.com</a:t>
            </a:r>
          </a:p>
          <a:p>
            <a:pPr marL="0" indent="0" algn="just"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2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C6F2BC-0165-4038-ACAA-A38F06EF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62743" y="0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2F3A-C97D-A59C-3A61-E697D0FE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329"/>
            <a:ext cx="10515600" cy="3308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0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64D656-07E2-834A-CEEC-0708D476FC63}"/>
              </a:ext>
            </a:extLst>
          </p:cNvPr>
          <p:cNvSpPr txBox="1">
            <a:spLocks/>
          </p:cNvSpPr>
          <p:nvPr/>
        </p:nvSpPr>
        <p:spPr>
          <a:xfrm>
            <a:off x="520888" y="3071456"/>
            <a:ext cx="11150221" cy="5420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HQV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incorporated.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classified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Non-govt Company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registered at Registrar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Companies,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Bangalore.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ClrTx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HQV Technologies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focus on providing quality education on the latest technologies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much-needed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society.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continuously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researching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 and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ways to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simplify them for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consultants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undertake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services.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E7D420FA-427E-4DFF-AD53-AFC09799DE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69" y="1429924"/>
            <a:ext cx="5945957" cy="1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15D0099-03EC-66FC-7D6F-AFABE112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5385"/>
              </p:ext>
            </p:extLst>
          </p:nvPr>
        </p:nvGraphicFramePr>
        <p:xfrm>
          <a:off x="520889" y="2011680"/>
          <a:ext cx="11150222" cy="466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908597119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3281746740"/>
                    </a:ext>
                  </a:extLst>
                </a:gridCol>
              </a:tblGrid>
              <a:tr h="1147214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HQV Technologies Private Limited.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27491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17, Third Floor C Street, Bharathi Nagar, Bangalore – 560 001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98768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+91 8892614271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91386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20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www.hqvtechnologies.com</a:t>
                      </a:r>
                      <a:endParaRPr lang="en-IN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1176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8EB0E9-AADB-0C8E-FB9E-E6E5948E6584}"/>
              </a:ext>
            </a:extLst>
          </p:cNvPr>
          <p:cNvSpPr txBox="1">
            <a:spLocks/>
          </p:cNvSpPr>
          <p:nvPr/>
        </p:nvSpPr>
        <p:spPr>
          <a:xfrm>
            <a:off x="520890" y="1133179"/>
            <a:ext cx="11150221" cy="63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</a:p>
        </p:txBody>
      </p:sp>
    </p:spTree>
    <p:extLst>
      <p:ext uri="{BB962C8B-B14F-4D97-AF65-F5344CB8AC3E}">
        <p14:creationId xmlns:p14="http://schemas.microsoft.com/office/powerpoint/2010/main" val="178749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294544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457200" lvl="1" indent="0" algn="just">
              <a:buClrTx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“To be a world-class IT Application Development Training and  internship organization committed to helping students and providing quality services”.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Harness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brainpower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10653"/>
            <a:ext cx="11310163" cy="5482221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Rest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RESTful API is an interface that two computer systems use to exchange information securely over the internet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RESTful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architectural style for an application program interface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uses HTTP requests to access and use data.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REST APIs are web services that use HTTP and provide an interface for clients to interact with the service.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One of the key advantages of REST APIs is that they provide a great deal of flexibility. 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E0694-0D50-481E-A343-AA0D1745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08074"/>
            <a:ext cx="9525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59670"/>
            <a:ext cx="11150221" cy="5198330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 Rest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HTTP method, GET, returns a representative view of the information and data contained in a resource.</a:t>
            </a: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is the sole HTTP method for RESTful APIs that focuses on resource collections.</a:t>
            </a: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is the most popular technique for updating resource data in a RESTful API. 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Targeting a single resource with a DELETE method results in the complete deletion of that resource.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398495"/>
            <a:ext cx="11150221" cy="5331048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1F4DD-1531-4B4D-8509-2E6414D5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8" y="1660358"/>
            <a:ext cx="10832911" cy="44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54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eaves Consulting Toolkit by Slidesgo">
  <a:themeElements>
    <a:clrScheme name="Simple Light">
      <a:dk1>
        <a:srgbClr val="547F75"/>
      </a:dk1>
      <a:lt1>
        <a:srgbClr val="F3F3F3"/>
      </a:lt1>
      <a:dk2>
        <a:srgbClr val="BF9000"/>
      </a:dk2>
      <a:lt2>
        <a:srgbClr val="375E55"/>
      </a:lt2>
      <a:accent1>
        <a:srgbClr val="6AA19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5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_Simple Leaves Consulting Toolkit by Slidesgo">
  <a:themeElements>
    <a:clrScheme name="Simple Light">
      <a:dk1>
        <a:srgbClr val="547F75"/>
      </a:dk1>
      <a:lt1>
        <a:srgbClr val="F3F3F3"/>
      </a:lt1>
      <a:dk2>
        <a:srgbClr val="BF9000"/>
      </a:dk2>
      <a:lt2>
        <a:srgbClr val="375E55"/>
      </a:lt2>
      <a:accent1>
        <a:srgbClr val="6AA19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5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mple Leaves Consulting Toolkit by Slidesgo">
  <a:themeElements>
    <a:clrScheme name="Simple Light">
      <a:dk1>
        <a:srgbClr val="547F75"/>
      </a:dk1>
      <a:lt1>
        <a:srgbClr val="F3F3F3"/>
      </a:lt1>
      <a:dk2>
        <a:srgbClr val="BF9000"/>
      </a:dk2>
      <a:lt2>
        <a:srgbClr val="375E55"/>
      </a:lt2>
      <a:accent1>
        <a:srgbClr val="6AA19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5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Leaves Consulting Toolkit by Slidesgo</Template>
  <TotalTime>3522</TotalTime>
  <Words>658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22</vt:i4>
      </vt:variant>
    </vt:vector>
  </HeadingPairs>
  <TitlesOfParts>
    <vt:vector size="56" baseType="lpstr">
      <vt:lpstr>Arial</vt:lpstr>
      <vt:lpstr>Barlow</vt:lpstr>
      <vt:lpstr>Bree Serif</vt:lpstr>
      <vt:lpstr>Calibri</vt:lpstr>
      <vt:lpstr>Comfortaa</vt:lpstr>
      <vt:lpstr>Cormorant</vt:lpstr>
      <vt:lpstr>Didact Gothic</vt:lpstr>
      <vt:lpstr>Fira Sans Extra Condensed Medium</vt:lpstr>
      <vt:lpstr>Inter</vt:lpstr>
      <vt:lpstr>Montserrat</vt:lpstr>
      <vt:lpstr>Montserrat SemiBold</vt:lpstr>
      <vt:lpstr>Permanent Marker</vt:lpstr>
      <vt:lpstr>Proxima Nova</vt:lpstr>
      <vt:lpstr>Proxima Nova Semibold</vt:lpstr>
      <vt:lpstr>Quicksand Medium</vt:lpstr>
      <vt:lpstr>Roboto Black</vt:lpstr>
      <vt:lpstr>Roboto Light</vt:lpstr>
      <vt:lpstr>Roboto Mono Thin</vt:lpstr>
      <vt:lpstr>Roboto Thin</vt:lpstr>
      <vt:lpstr>Times New Roman</vt:lpstr>
      <vt:lpstr>Wingdings</vt:lpstr>
      <vt:lpstr>Wingdings 3</vt:lpstr>
      <vt:lpstr>Simple Leaves Consulting Toolkit by Slidesgo</vt:lpstr>
      <vt:lpstr>Slidesgo Final Pages</vt:lpstr>
      <vt:lpstr>Management Consulting Toolkit by Slidesgo</vt:lpstr>
      <vt:lpstr>1_Slidesgo Final Pages</vt:lpstr>
      <vt:lpstr>1_Simple Leaves Consulting Toolkit by Slidesgo</vt:lpstr>
      <vt:lpstr>WEB PROPOSAL</vt:lpstr>
      <vt:lpstr>2_SlidesGo Final Pages</vt:lpstr>
      <vt:lpstr>3_Slidesgo Final Pages</vt:lpstr>
      <vt:lpstr>SKETCH LESSON</vt:lpstr>
      <vt:lpstr>4_Slidesgo Final Pages</vt:lpstr>
      <vt:lpstr>1_Management Consulting Toolkit by Slidesgo</vt:lpstr>
      <vt:lpstr>2_Simple Leaves Consulting Toolkit by Slidesgo</vt:lpstr>
      <vt:lpstr>VIJAYA VITTALA INSTITUTE OF TECHNOLOGY </vt:lpstr>
      <vt:lpstr>CONTENTS</vt:lpstr>
      <vt:lpstr>ABOUT THE COMPANY</vt:lpstr>
      <vt:lpstr>ABOUT THE COMPANY</vt:lpstr>
      <vt:lpstr>ABOUT THE COMPANY</vt:lpstr>
      <vt:lpstr>INTRODUCTION</vt:lpstr>
      <vt:lpstr>INTRODUCTION</vt:lpstr>
      <vt:lpstr>INTRODUCTION</vt:lpstr>
      <vt:lpstr>INTRODUCTION</vt:lpstr>
      <vt:lpstr>INTRODUCTION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REFLECTION NOTES</vt:lpstr>
      <vt:lpstr>REFERENCES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VITTALA INSTITUTE OF TECHNOLOGY</dc:title>
  <dc:creator>Jayanth S</dc:creator>
  <cp:lastModifiedBy>admin</cp:lastModifiedBy>
  <cp:revision>57</cp:revision>
  <dcterms:created xsi:type="dcterms:W3CDTF">2022-10-20T13:06:33Z</dcterms:created>
  <dcterms:modified xsi:type="dcterms:W3CDTF">2023-04-12T11:21:26Z</dcterms:modified>
</cp:coreProperties>
</file>