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5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6.xml" ContentType="application/vnd.openxmlformats-officedocument.theme+xml"/>
  <Override PartName="/ppt/slideLayouts/slideLayout121.xml" ContentType="application/vnd.openxmlformats-officedocument.presentationml.slideLayout+xml"/>
  <Override PartName="/ppt/theme/theme7.xml" ContentType="application/vnd.openxmlformats-officedocument.theme+xml"/>
  <Override PartName="/ppt/slideLayouts/slideLayout122.xml" ContentType="application/vnd.openxmlformats-officedocument.presentationml.slideLayout+xml"/>
  <Override PartName="/ppt/theme/theme8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9.xml" ContentType="application/vnd.openxmlformats-officedocument.theme+xml"/>
  <Override PartName="/ppt/slideLayouts/slideLayout144.xml" ContentType="application/vnd.openxmlformats-officedocument.presentationml.slideLayout+xml"/>
  <Override PartName="/ppt/theme/theme10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1.xml" ContentType="application/vnd.openxmlformats-officedocument.theme+xml"/>
  <Override PartName="/ppt/slideLayouts/slideLayout172.xml" ContentType="application/vnd.openxmlformats-officedocument.presentationml.slideLayout+xml"/>
  <Override PartName="/ppt/theme/theme12.xml" ContentType="application/vnd.openxmlformats-officedocument.theme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theme/theme13.xml" ContentType="application/vnd.openxmlformats-officedocument.theme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  <p:sldMasterId id="2147483838" r:id="rId2"/>
    <p:sldMasterId id="2147483867" r:id="rId3"/>
    <p:sldMasterId id="2147483895" r:id="rId4"/>
    <p:sldMasterId id="2147483897" r:id="rId5"/>
    <p:sldMasterId id="2147483934" r:id="rId6"/>
    <p:sldMasterId id="2147483953" r:id="rId7"/>
    <p:sldMasterId id="2147483955" r:id="rId8"/>
    <p:sldMasterId id="2147483957" r:id="rId9"/>
    <p:sldMasterId id="2147483979" r:id="rId10"/>
    <p:sldMasterId id="2147483981" r:id="rId11"/>
    <p:sldMasterId id="2147484009" r:id="rId12"/>
    <p:sldMasterId id="2147484011" r:id="rId13"/>
    <p:sldMasterId id="2147484048" r:id="rId14"/>
  </p:sldMasterIdLst>
  <p:notesMasterIdLst>
    <p:notesMasterId r:id="rId40"/>
  </p:notesMasterIdLst>
  <p:sldIdLst>
    <p:sldId id="256" r:id="rId15"/>
    <p:sldId id="275" r:id="rId16"/>
    <p:sldId id="288" r:id="rId17"/>
    <p:sldId id="291" r:id="rId18"/>
    <p:sldId id="292" r:id="rId19"/>
    <p:sldId id="301" r:id="rId20"/>
    <p:sldId id="307" r:id="rId21"/>
    <p:sldId id="304" r:id="rId22"/>
    <p:sldId id="303" r:id="rId23"/>
    <p:sldId id="305" r:id="rId24"/>
    <p:sldId id="308" r:id="rId25"/>
    <p:sldId id="309" r:id="rId26"/>
    <p:sldId id="310" r:id="rId27"/>
    <p:sldId id="311" r:id="rId28"/>
    <p:sldId id="312" r:id="rId29"/>
    <p:sldId id="314" r:id="rId30"/>
    <p:sldId id="315" r:id="rId31"/>
    <p:sldId id="318" r:id="rId32"/>
    <p:sldId id="319" r:id="rId33"/>
    <p:sldId id="316" r:id="rId34"/>
    <p:sldId id="317" r:id="rId35"/>
    <p:sldId id="320" r:id="rId36"/>
    <p:sldId id="299" r:id="rId37"/>
    <p:sldId id="300" r:id="rId38"/>
    <p:sldId id="261" r:id="rId3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87484" autoAdjust="0"/>
  </p:normalViewPr>
  <p:slideViewPr>
    <p:cSldViewPr snapToGrid="0">
      <p:cViewPr varScale="1">
        <p:scale>
          <a:sx n="60" d="100"/>
          <a:sy n="60" d="100"/>
        </p:scale>
        <p:origin x="9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6FD95-0B3C-4D6C-8825-2B3A6770074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64C61-4573-46C7-B229-C9E767A32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908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9.xml"/><Relationship Id="rId4" Type="http://schemas.openxmlformats.org/officeDocument/2006/relationships/hyperlink" Target="http://bit.ly/2TtBDfr" TargetMode="Externa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1.xml"/><Relationship Id="rId4" Type="http://schemas.openxmlformats.org/officeDocument/2006/relationships/hyperlink" Target="http://bit.ly/2TtBDfr" TargetMode="Externa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5.png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3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5.png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4.png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2.png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3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3.xml"/></Relationships>
</file>

<file path=ppt/slideLayouts/_rels/slideLayout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4.png"/></Relationships>
</file>

<file path=ppt/slideLayouts/_rels/slideLayout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8.png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4.png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5.png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2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flaticon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hyperlink" Target="https://freepik.com/" TargetMode="External"/><Relationship Id="rId9" Type="http://schemas.openxmlformats.org/officeDocument/2006/relationships/image" Target="../media/image4.png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flaticon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hyperlink" Target="https://freepik.com/" TargetMode="External"/><Relationship Id="rId9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8.png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flaticon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hyperlink" Target="https://freepik.com/" TargetMode="External"/><Relationship Id="rId9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0;p2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884600" y="1601400"/>
            <a:ext cx="8422800" cy="2302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948800" y="4409633"/>
            <a:ext cx="6294400" cy="42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29188"/>
          <a:stretch/>
        </p:blipFill>
        <p:spPr>
          <a:xfrm rot="-9666314" flipH="1">
            <a:off x="564367" y="-75353"/>
            <a:ext cx="1047331" cy="25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81395">
            <a:off x="593733" y="4603175"/>
            <a:ext cx="1063951" cy="27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463626">
            <a:off x="10583407" y="-123978"/>
            <a:ext cx="1409295" cy="276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b="8408"/>
          <a:stretch/>
        </p:blipFill>
        <p:spPr>
          <a:xfrm rot="-5400000">
            <a:off x="10300450" y="4853352"/>
            <a:ext cx="932533" cy="2909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6">
            <a:alphaModFix/>
          </a:blip>
          <a:srcRect b="11863"/>
          <a:stretch/>
        </p:blipFill>
        <p:spPr>
          <a:xfrm rot="9307863">
            <a:off x="1461708" y="-72321"/>
            <a:ext cx="935216" cy="20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7">
            <a:alphaModFix/>
          </a:blip>
          <a:srcRect b="-2997"/>
          <a:stretch/>
        </p:blipFill>
        <p:spPr>
          <a:xfrm rot="-2871877" flipH="1">
            <a:off x="10752897" y="4605523"/>
            <a:ext cx="842007" cy="2754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5987199" flipH="1">
            <a:off x="10557891" y="-703743"/>
            <a:ext cx="788309" cy="252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19140">
            <a:off x="100329" y="4260918"/>
            <a:ext cx="1030408" cy="259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4679182" flipH="1">
            <a:off x="1015361" y="5218366"/>
            <a:ext cx="1030408" cy="2594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293510">
            <a:off x="11285665" y="4178264"/>
            <a:ext cx="842001" cy="2674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173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11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1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1"/>
          <p:cNvSpPr txBox="1">
            <a:spLocks noGrp="1"/>
          </p:cNvSpPr>
          <p:nvPr>
            <p:ph type="title" hasCustomPrompt="1"/>
          </p:nvPr>
        </p:nvSpPr>
        <p:spPr>
          <a:xfrm>
            <a:off x="951000" y="1076200"/>
            <a:ext cx="10290000" cy="2260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9pPr>
          </a:lstStyle>
          <a:p>
            <a:r>
              <a:t>xx%</a:t>
            </a:r>
          </a:p>
        </p:txBody>
      </p:sp>
      <p:sp>
        <p:nvSpPr>
          <p:cNvPr id="110" name="Google Shape;110;p11"/>
          <p:cNvSpPr txBox="1">
            <a:spLocks noGrp="1"/>
          </p:cNvSpPr>
          <p:nvPr>
            <p:ph type="subTitle" idx="1"/>
          </p:nvPr>
        </p:nvSpPr>
        <p:spPr>
          <a:xfrm>
            <a:off x="2661200" y="4190067"/>
            <a:ext cx="6869600" cy="351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11" name="Google Shape;11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345364">
            <a:off x="-233535" y="210467"/>
            <a:ext cx="934237" cy="235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127957" flipH="1">
            <a:off x="716310" y="-413282"/>
            <a:ext cx="934236" cy="235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199236">
            <a:off x="11428674" y="3817860"/>
            <a:ext cx="934239" cy="235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16645" flipH="1">
            <a:off x="10591404" y="4635910"/>
            <a:ext cx="934235" cy="235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656812">
            <a:off x="10512884" y="-571456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656812" flipH="1">
            <a:off x="9650817" y="-571456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658005" flipH="1">
            <a:off x="10070869" y="-491087"/>
            <a:ext cx="932836" cy="2435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143188">
            <a:off x="775684" y="5154469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43188" flipH="1">
            <a:off x="1637751" y="5154469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1995" flipH="1">
            <a:off x="1188297" y="4913772"/>
            <a:ext cx="932836" cy="2435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829889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4" name="Google Shape;404;p35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35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6" name="Google Shape;4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345364">
            <a:off x="-233535" y="210467"/>
            <a:ext cx="934237" cy="235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127957" flipH="1">
            <a:off x="716310" y="-413282"/>
            <a:ext cx="934236" cy="235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199236">
            <a:off x="11428674" y="3817860"/>
            <a:ext cx="934239" cy="235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16645" flipH="1">
            <a:off x="10591404" y="4635910"/>
            <a:ext cx="934235" cy="235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656812">
            <a:off x="10512884" y="-571456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656812" flipH="1">
            <a:off x="9650817" y="-571456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658005" flipH="1">
            <a:off x="10070869" y="-491087"/>
            <a:ext cx="932836" cy="2435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143188">
            <a:off x="775684" y="5154469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43188" flipH="1">
            <a:off x="1637751" y="5154469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1995" flipH="1">
            <a:off x="1188297" y="4913772"/>
            <a:ext cx="932836" cy="2435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03002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7" name="Google Shape;417;p36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Google Shape;418;p36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9" name="Google Shape;41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507928" y="-731250"/>
            <a:ext cx="977735" cy="330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039532" y="5104985"/>
            <a:ext cx="1046533" cy="2055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096709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4901"/>
            <a:ext cx="10972800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003754"/>
            <a:ext cx="10972800" cy="4352596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3867-45B6-4499-B8E1-83976D499DB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940B-5C8F-44A4-A7FE-025C1738E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91750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4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594508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489310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48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278508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114459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246800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953090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776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64111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952668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774245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822434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418399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24871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829907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465833" y="2161600"/>
            <a:ext cx="91096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80000" y="2892000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447395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568125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38170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4901"/>
            <a:ext cx="10972800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003754"/>
            <a:ext cx="10972800" cy="4352596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3867-45B6-4499-B8E1-83976D499DB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940B-5C8F-44A4-A7FE-025C1738E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42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13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3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3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"/>
          </p:nvPr>
        </p:nvSpPr>
        <p:spPr>
          <a:xfrm>
            <a:off x="2641900" y="2115967"/>
            <a:ext cx="31432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2"/>
          </p:nvPr>
        </p:nvSpPr>
        <p:spPr>
          <a:xfrm>
            <a:off x="2641915" y="3173900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3" hasCustomPrompt="1"/>
          </p:nvPr>
        </p:nvSpPr>
        <p:spPr>
          <a:xfrm>
            <a:off x="1186603" y="1820333"/>
            <a:ext cx="12400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4"/>
          </p:nvPr>
        </p:nvSpPr>
        <p:spPr>
          <a:xfrm>
            <a:off x="2641900" y="4280867"/>
            <a:ext cx="31432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5"/>
          </p:nvPr>
        </p:nvSpPr>
        <p:spPr>
          <a:xfrm>
            <a:off x="2641915" y="5338800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6" hasCustomPrompt="1"/>
          </p:nvPr>
        </p:nvSpPr>
        <p:spPr>
          <a:xfrm>
            <a:off x="1186603" y="3985233"/>
            <a:ext cx="12400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7"/>
          </p:nvPr>
        </p:nvSpPr>
        <p:spPr>
          <a:xfrm>
            <a:off x="7862200" y="2115967"/>
            <a:ext cx="31432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8"/>
          </p:nvPr>
        </p:nvSpPr>
        <p:spPr>
          <a:xfrm>
            <a:off x="7862215" y="3173900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9" hasCustomPrompt="1"/>
          </p:nvPr>
        </p:nvSpPr>
        <p:spPr>
          <a:xfrm>
            <a:off x="6406903" y="1820333"/>
            <a:ext cx="12400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3"/>
          </p:nvPr>
        </p:nvSpPr>
        <p:spPr>
          <a:xfrm>
            <a:off x="7862200" y="4280867"/>
            <a:ext cx="31432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4"/>
          </p:nvPr>
        </p:nvSpPr>
        <p:spPr>
          <a:xfrm>
            <a:off x="7862215" y="5338800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15" hasCustomPrompt="1"/>
          </p:nvPr>
        </p:nvSpPr>
        <p:spPr>
          <a:xfrm>
            <a:off x="6406903" y="3985233"/>
            <a:ext cx="12400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38" name="Google Shape;13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333301">
            <a:off x="-576199" y="4178310"/>
            <a:ext cx="811633" cy="274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62735">
            <a:off x="11265634" y="4328517"/>
            <a:ext cx="830033" cy="2636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828333">
            <a:off x="-12415" y="-844283"/>
            <a:ext cx="830033" cy="2636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353109" flipH="1">
            <a:off x="784849" y="-503284"/>
            <a:ext cx="537996" cy="1832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918940" flipH="1">
            <a:off x="97696" y="5178637"/>
            <a:ext cx="811635" cy="2744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524891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017413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72408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94666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 TITLE" type="title">
  <p:cSld name="OPEN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415600" y="1930400"/>
            <a:ext cx="11360800" cy="19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4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6933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6933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6933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6933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6933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6933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6933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6933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415600" y="3849867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385624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26" name="Google Shape;26;p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" name="Google Shape;38;p3"/>
          <p:cNvSpPr txBox="1">
            <a:spLocks noGrp="1"/>
          </p:cNvSpPr>
          <p:nvPr>
            <p:ph type="ctrTitle"/>
          </p:nvPr>
        </p:nvSpPr>
        <p:spPr>
          <a:xfrm>
            <a:off x="1252700" y="689133"/>
            <a:ext cx="97204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body" idx="1"/>
          </p:nvPr>
        </p:nvSpPr>
        <p:spPr>
          <a:xfrm>
            <a:off x="1252700" y="1968500"/>
            <a:ext cx="8085200" cy="4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  <a:defRPr sz="1333">
                <a:latin typeface="Comfortaa"/>
                <a:ea typeface="Comfortaa"/>
                <a:cs typeface="Comfortaa"/>
                <a:sym typeface="Comfortaa"/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Comfortaa"/>
              <a:buChar char="○"/>
              <a:defRPr sz="1333">
                <a:latin typeface="Comfortaa"/>
                <a:ea typeface="Comfortaa"/>
                <a:cs typeface="Comfortaa"/>
                <a:sym typeface="Comfortaa"/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Comfortaa"/>
              <a:buChar char="■"/>
              <a:defRPr sz="1333">
                <a:latin typeface="Comfortaa"/>
                <a:ea typeface="Comfortaa"/>
                <a:cs typeface="Comfortaa"/>
                <a:sym typeface="Comfortaa"/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Comfortaa"/>
              <a:buChar char="●"/>
              <a:defRPr sz="1333">
                <a:latin typeface="Comfortaa"/>
                <a:ea typeface="Comfortaa"/>
                <a:cs typeface="Comfortaa"/>
                <a:sym typeface="Comfortaa"/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Comfortaa"/>
              <a:buChar char="○"/>
              <a:defRPr sz="1333">
                <a:latin typeface="Comfortaa"/>
                <a:ea typeface="Comfortaa"/>
                <a:cs typeface="Comfortaa"/>
                <a:sym typeface="Comfortaa"/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Comfortaa"/>
              <a:buChar char="■"/>
              <a:defRPr sz="1333">
                <a:latin typeface="Comfortaa"/>
                <a:ea typeface="Comfortaa"/>
                <a:cs typeface="Comfortaa"/>
                <a:sym typeface="Comfortaa"/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Comfortaa"/>
              <a:buChar char="●"/>
              <a:defRPr sz="1333">
                <a:latin typeface="Comfortaa"/>
                <a:ea typeface="Comfortaa"/>
                <a:cs typeface="Comfortaa"/>
                <a:sym typeface="Comfortaa"/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Comfortaa"/>
              <a:buChar char="○"/>
              <a:defRPr sz="1333">
                <a:latin typeface="Comfortaa"/>
                <a:ea typeface="Comfortaa"/>
                <a:cs typeface="Comfortaa"/>
                <a:sym typeface="Comfortaa"/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000"/>
              <a:buFont typeface="Comfortaa"/>
              <a:buChar char="■"/>
              <a:defRPr sz="1333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690123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4"/>
          <p:cNvSpPr txBox="1">
            <a:spLocks noGrp="1"/>
          </p:cNvSpPr>
          <p:nvPr>
            <p:ph type="title" hasCustomPrompt="1"/>
          </p:nvPr>
        </p:nvSpPr>
        <p:spPr>
          <a:xfrm>
            <a:off x="1895117" y="3121800"/>
            <a:ext cx="1245600" cy="7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>
            <a:spLocks noGrp="1"/>
          </p:cNvSpPr>
          <p:nvPr>
            <p:ph type="title" idx="2" hasCustomPrompt="1"/>
          </p:nvPr>
        </p:nvSpPr>
        <p:spPr>
          <a:xfrm>
            <a:off x="4280505" y="3121800"/>
            <a:ext cx="1245600" cy="7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>
            <a:spLocks noGrp="1"/>
          </p:cNvSpPr>
          <p:nvPr>
            <p:ph type="title" idx="3" hasCustomPrompt="1"/>
          </p:nvPr>
        </p:nvSpPr>
        <p:spPr>
          <a:xfrm>
            <a:off x="6665895" y="3121800"/>
            <a:ext cx="1245600" cy="7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>
            <a:spLocks noGrp="1"/>
          </p:cNvSpPr>
          <p:nvPr>
            <p:ph type="title" idx="4" hasCustomPrompt="1"/>
          </p:nvPr>
        </p:nvSpPr>
        <p:spPr>
          <a:xfrm>
            <a:off x="9051284" y="3121800"/>
            <a:ext cx="1245600" cy="7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>
            <a:spLocks noGrp="1"/>
          </p:cNvSpPr>
          <p:nvPr>
            <p:ph type="ctrTitle" idx="5"/>
          </p:nvPr>
        </p:nvSpPr>
        <p:spPr>
          <a:xfrm>
            <a:off x="415600" y="824767"/>
            <a:ext cx="11360800" cy="97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1521933" y="4952733"/>
            <a:ext cx="199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6"/>
          </p:nvPr>
        </p:nvSpPr>
        <p:spPr>
          <a:xfrm>
            <a:off x="3907300" y="4952733"/>
            <a:ext cx="199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ubTitle" idx="7"/>
          </p:nvPr>
        </p:nvSpPr>
        <p:spPr>
          <a:xfrm>
            <a:off x="6292667" y="4952733"/>
            <a:ext cx="199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ubTitle" idx="8"/>
          </p:nvPr>
        </p:nvSpPr>
        <p:spPr>
          <a:xfrm>
            <a:off x="8678100" y="4910133"/>
            <a:ext cx="199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9"/>
          </p:nvPr>
        </p:nvSpPr>
        <p:spPr>
          <a:xfrm>
            <a:off x="6292700" y="4952733"/>
            <a:ext cx="199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494320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1252700" y="2739400"/>
            <a:ext cx="3888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1252700" y="689133"/>
            <a:ext cx="97204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436463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82" name="Google Shape;82;p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2678400" y="5196051"/>
            <a:ext cx="6835200" cy="5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None/>
              <a:defRPr sz="1467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4000"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4000"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4000"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4000"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4000"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4000"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4000"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4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subTitle" idx="1"/>
          </p:nvPr>
        </p:nvSpPr>
        <p:spPr>
          <a:xfrm>
            <a:off x="2553000" y="1869300"/>
            <a:ext cx="7086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077650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0" name="Google Shape;110;p7"/>
          <p:cNvSpPr txBox="1">
            <a:spLocks noGrp="1"/>
          </p:cNvSpPr>
          <p:nvPr>
            <p:ph type="ctrTitle"/>
          </p:nvPr>
        </p:nvSpPr>
        <p:spPr>
          <a:xfrm>
            <a:off x="2678400" y="689133"/>
            <a:ext cx="68352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ubTitle" idx="1"/>
          </p:nvPr>
        </p:nvSpPr>
        <p:spPr>
          <a:xfrm>
            <a:off x="4152000" y="2739400"/>
            <a:ext cx="3888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906616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>
            <a:spLocks noGrp="1"/>
          </p:cNvSpPr>
          <p:nvPr>
            <p:ph type="ctrTitle"/>
          </p:nvPr>
        </p:nvSpPr>
        <p:spPr>
          <a:xfrm>
            <a:off x="4145000" y="2940400"/>
            <a:ext cx="3902000" cy="9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2198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14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4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2271000" y="4704667"/>
            <a:ext cx="7650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3733"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subTitle" idx="1"/>
          </p:nvPr>
        </p:nvSpPr>
        <p:spPr>
          <a:xfrm>
            <a:off x="2271000" y="1701833"/>
            <a:ext cx="7650000" cy="2615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48" name="Google Shape;14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196411">
            <a:off x="9650751" y="4440758"/>
            <a:ext cx="1167264" cy="2939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21855" flipH="1">
            <a:off x="11116413" y="4244149"/>
            <a:ext cx="1167264" cy="2939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02577">
            <a:off x="10546991" y="4238429"/>
            <a:ext cx="889381" cy="2846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799954">
            <a:off x="335965" y="1223174"/>
            <a:ext cx="1063952" cy="277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986956">
            <a:off x="597160" y="-760754"/>
            <a:ext cx="1167264" cy="2939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211390" flipH="1">
            <a:off x="171827" y="-282928"/>
            <a:ext cx="889381" cy="2846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064075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 type="blank">
  <p:cSld name="TITLE + FOUR 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9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116" name="Google Shape;116;p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9"/>
          <p:cNvSpPr txBox="1">
            <a:spLocks noGrp="1"/>
          </p:cNvSpPr>
          <p:nvPr>
            <p:ph type="subTitle" idx="1"/>
          </p:nvPr>
        </p:nvSpPr>
        <p:spPr>
          <a:xfrm>
            <a:off x="1521917" y="4351333"/>
            <a:ext cx="199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subTitle" idx="2"/>
          </p:nvPr>
        </p:nvSpPr>
        <p:spPr>
          <a:xfrm>
            <a:off x="3907284" y="4351333"/>
            <a:ext cx="199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3"/>
          </p:nvPr>
        </p:nvSpPr>
        <p:spPr>
          <a:xfrm>
            <a:off x="8678084" y="4351333"/>
            <a:ext cx="199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subTitle" idx="4"/>
          </p:nvPr>
        </p:nvSpPr>
        <p:spPr>
          <a:xfrm>
            <a:off x="6292684" y="4351333"/>
            <a:ext cx="199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1521933" y="3419633"/>
            <a:ext cx="199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ctrTitle" idx="5"/>
          </p:nvPr>
        </p:nvSpPr>
        <p:spPr>
          <a:xfrm>
            <a:off x="3907300" y="3419633"/>
            <a:ext cx="199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ctrTitle" idx="6"/>
          </p:nvPr>
        </p:nvSpPr>
        <p:spPr>
          <a:xfrm>
            <a:off x="6292700" y="3419633"/>
            <a:ext cx="199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ctrTitle" idx="7"/>
          </p:nvPr>
        </p:nvSpPr>
        <p:spPr>
          <a:xfrm>
            <a:off x="8678100" y="3419633"/>
            <a:ext cx="199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6" name="Google Shape;136;p9"/>
          <p:cNvSpPr txBox="1">
            <a:spLocks noGrp="1"/>
          </p:cNvSpPr>
          <p:nvPr>
            <p:ph type="ctrTitle" idx="8"/>
          </p:nvPr>
        </p:nvSpPr>
        <p:spPr>
          <a:xfrm>
            <a:off x="2678400" y="689133"/>
            <a:ext cx="68352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52468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139" name="Google Shape;139;p1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1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10"/>
          <p:cNvSpPr txBox="1">
            <a:spLocks noGrp="1"/>
          </p:cNvSpPr>
          <p:nvPr>
            <p:ph type="subTitle" idx="1"/>
          </p:nvPr>
        </p:nvSpPr>
        <p:spPr>
          <a:xfrm>
            <a:off x="1665233" y="3809733"/>
            <a:ext cx="226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subTitle" idx="2"/>
          </p:nvPr>
        </p:nvSpPr>
        <p:spPr>
          <a:xfrm>
            <a:off x="4965000" y="3809733"/>
            <a:ext cx="226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subTitle" idx="3"/>
          </p:nvPr>
        </p:nvSpPr>
        <p:spPr>
          <a:xfrm>
            <a:off x="8264767" y="3809733"/>
            <a:ext cx="226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ctrTitle"/>
          </p:nvPr>
        </p:nvSpPr>
        <p:spPr>
          <a:xfrm>
            <a:off x="1800217" y="2365533"/>
            <a:ext cx="199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ctrTitle" idx="4"/>
          </p:nvPr>
        </p:nvSpPr>
        <p:spPr>
          <a:xfrm>
            <a:off x="5099984" y="2365533"/>
            <a:ext cx="199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ctrTitle" idx="5"/>
          </p:nvPr>
        </p:nvSpPr>
        <p:spPr>
          <a:xfrm>
            <a:off x="8399784" y="2365533"/>
            <a:ext cx="199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ctrTitle" idx="6"/>
          </p:nvPr>
        </p:nvSpPr>
        <p:spPr>
          <a:xfrm>
            <a:off x="2678400" y="689133"/>
            <a:ext cx="68352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538437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BIG NUMBER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1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160" name="Google Shape;160;p11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11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11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11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11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11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1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1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1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1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11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11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2" name="Google Shape;172;p11"/>
          <p:cNvSpPr txBox="1">
            <a:spLocks noGrp="1"/>
          </p:cNvSpPr>
          <p:nvPr>
            <p:ph type="title" hasCustomPrompt="1"/>
          </p:nvPr>
        </p:nvSpPr>
        <p:spPr>
          <a:xfrm>
            <a:off x="3335000" y="934651"/>
            <a:ext cx="5522000" cy="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73" name="Google Shape;173;p11"/>
          <p:cNvSpPr txBox="1">
            <a:spLocks noGrp="1"/>
          </p:cNvSpPr>
          <p:nvPr>
            <p:ph type="title" idx="2" hasCustomPrompt="1"/>
          </p:nvPr>
        </p:nvSpPr>
        <p:spPr>
          <a:xfrm>
            <a:off x="3335000" y="2814251"/>
            <a:ext cx="5522000" cy="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 idx="3" hasCustomPrompt="1"/>
          </p:nvPr>
        </p:nvSpPr>
        <p:spPr>
          <a:xfrm>
            <a:off x="3335000" y="4693851"/>
            <a:ext cx="5522000" cy="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3686171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2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177" name="Google Shape;177;p1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1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1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1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1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Google Shape;189;p12"/>
          <p:cNvSpPr txBox="1">
            <a:spLocks noGrp="1"/>
          </p:cNvSpPr>
          <p:nvPr>
            <p:ph type="ctrTitle"/>
          </p:nvPr>
        </p:nvSpPr>
        <p:spPr>
          <a:xfrm>
            <a:off x="4416800" y="1603533"/>
            <a:ext cx="33584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083943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1_TITLE + THREE COLUMN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3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192" name="Google Shape;192;p1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1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1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1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1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1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1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1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1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1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1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1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4" name="Google Shape;204;p13"/>
          <p:cNvSpPr txBox="1">
            <a:spLocks noGrp="1"/>
          </p:cNvSpPr>
          <p:nvPr>
            <p:ph type="subTitle" idx="1"/>
          </p:nvPr>
        </p:nvSpPr>
        <p:spPr>
          <a:xfrm>
            <a:off x="8303733" y="2601400"/>
            <a:ext cx="2528800" cy="6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ctrTitle"/>
          </p:nvPr>
        </p:nvSpPr>
        <p:spPr>
          <a:xfrm>
            <a:off x="8303733" y="1946433"/>
            <a:ext cx="3964800" cy="7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2"/>
          </p:nvPr>
        </p:nvSpPr>
        <p:spPr>
          <a:xfrm>
            <a:off x="8303733" y="3959267"/>
            <a:ext cx="2528800" cy="6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ctrTitle" idx="3"/>
          </p:nvPr>
        </p:nvSpPr>
        <p:spPr>
          <a:xfrm>
            <a:off x="8303733" y="3304300"/>
            <a:ext cx="3964800" cy="7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4"/>
          </p:nvPr>
        </p:nvSpPr>
        <p:spPr>
          <a:xfrm>
            <a:off x="8303733" y="5317133"/>
            <a:ext cx="2528800" cy="6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ctrTitle" idx="5"/>
          </p:nvPr>
        </p:nvSpPr>
        <p:spPr>
          <a:xfrm>
            <a:off x="8303733" y="4662167"/>
            <a:ext cx="3964800" cy="7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ctrTitle" idx="6"/>
          </p:nvPr>
        </p:nvSpPr>
        <p:spPr>
          <a:xfrm>
            <a:off x="1252700" y="689133"/>
            <a:ext cx="97204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70047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">
  <p:cSld name="TWO COLUMNS 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4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213" name="Google Shape;213;p1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1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1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5" name="Google Shape;225;p14"/>
          <p:cNvSpPr txBox="1">
            <a:spLocks noGrp="1"/>
          </p:cNvSpPr>
          <p:nvPr>
            <p:ph type="subTitle" idx="1"/>
          </p:nvPr>
        </p:nvSpPr>
        <p:spPr>
          <a:xfrm>
            <a:off x="3111900" y="3365233"/>
            <a:ext cx="226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subTitle" idx="2"/>
          </p:nvPr>
        </p:nvSpPr>
        <p:spPr>
          <a:xfrm>
            <a:off x="6818067" y="3365233"/>
            <a:ext cx="226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14"/>
          <p:cNvSpPr txBox="1">
            <a:spLocks noGrp="1"/>
          </p:cNvSpPr>
          <p:nvPr>
            <p:ph type="ctrTitle"/>
          </p:nvPr>
        </p:nvSpPr>
        <p:spPr>
          <a:xfrm>
            <a:off x="3246884" y="2327433"/>
            <a:ext cx="199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8" name="Google Shape;228;p14"/>
          <p:cNvSpPr txBox="1">
            <a:spLocks noGrp="1"/>
          </p:cNvSpPr>
          <p:nvPr>
            <p:ph type="ctrTitle" idx="3"/>
          </p:nvPr>
        </p:nvSpPr>
        <p:spPr>
          <a:xfrm>
            <a:off x="6953051" y="2327433"/>
            <a:ext cx="199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943635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5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231" name="Google Shape;231;p1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15"/>
          <p:cNvSpPr txBox="1">
            <a:spLocks noGrp="1"/>
          </p:cNvSpPr>
          <p:nvPr>
            <p:ph type="ctrTitle"/>
          </p:nvPr>
        </p:nvSpPr>
        <p:spPr>
          <a:xfrm>
            <a:off x="2678400" y="689133"/>
            <a:ext cx="68352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954804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 + SIX COLUMNS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6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246" name="Google Shape;246;p1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1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1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1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1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1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1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1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1974803" y="2844533"/>
            <a:ext cx="2252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4969788" y="2844533"/>
            <a:ext cx="2252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7964777" y="2844533"/>
            <a:ext cx="2252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ctrTitle"/>
          </p:nvPr>
        </p:nvSpPr>
        <p:spPr>
          <a:xfrm>
            <a:off x="1885017" y="1765733"/>
            <a:ext cx="243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ctrTitle" idx="4"/>
          </p:nvPr>
        </p:nvSpPr>
        <p:spPr>
          <a:xfrm>
            <a:off x="4880020" y="1765733"/>
            <a:ext cx="243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ctrTitle" idx="5"/>
          </p:nvPr>
        </p:nvSpPr>
        <p:spPr>
          <a:xfrm>
            <a:off x="7874997" y="1765733"/>
            <a:ext cx="243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6"/>
          </p:nvPr>
        </p:nvSpPr>
        <p:spPr>
          <a:xfrm>
            <a:off x="1974803" y="4990833"/>
            <a:ext cx="2252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7"/>
          </p:nvPr>
        </p:nvSpPr>
        <p:spPr>
          <a:xfrm>
            <a:off x="4969788" y="4990833"/>
            <a:ext cx="2252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subTitle" idx="8"/>
          </p:nvPr>
        </p:nvSpPr>
        <p:spPr>
          <a:xfrm>
            <a:off x="7964760" y="4990833"/>
            <a:ext cx="2252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7" name="Google Shape;267;p16"/>
          <p:cNvSpPr txBox="1">
            <a:spLocks noGrp="1"/>
          </p:cNvSpPr>
          <p:nvPr>
            <p:ph type="ctrTitle" idx="9"/>
          </p:nvPr>
        </p:nvSpPr>
        <p:spPr>
          <a:xfrm>
            <a:off x="1885000" y="3912033"/>
            <a:ext cx="243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ctrTitle" idx="13"/>
          </p:nvPr>
        </p:nvSpPr>
        <p:spPr>
          <a:xfrm>
            <a:off x="4880004" y="3912033"/>
            <a:ext cx="243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ctrTitle" idx="14"/>
          </p:nvPr>
        </p:nvSpPr>
        <p:spPr>
          <a:xfrm>
            <a:off x="7874981" y="3912033"/>
            <a:ext cx="243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0" name="Google Shape;270;p16"/>
          <p:cNvSpPr txBox="1">
            <a:spLocks noGrp="1"/>
          </p:cNvSpPr>
          <p:nvPr>
            <p:ph type="ctrTitle" idx="15"/>
          </p:nvPr>
        </p:nvSpPr>
        <p:spPr>
          <a:xfrm>
            <a:off x="2678400" y="689133"/>
            <a:ext cx="68352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327031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THANKS &amp; CREDIT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7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273" name="Google Shape;273;p1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5" name="Google Shape;285;p17"/>
          <p:cNvSpPr txBox="1">
            <a:spLocks noGrp="1"/>
          </p:cNvSpPr>
          <p:nvPr>
            <p:ph type="ctrTitle"/>
          </p:nvPr>
        </p:nvSpPr>
        <p:spPr>
          <a:xfrm>
            <a:off x="1252700" y="1197133"/>
            <a:ext cx="68352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4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1"/>
          </p:nvPr>
        </p:nvSpPr>
        <p:spPr>
          <a:xfrm>
            <a:off x="1252700" y="2739400"/>
            <a:ext cx="3888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7" name="Google Shape;287;p17"/>
          <p:cNvSpPr txBox="1"/>
          <p:nvPr/>
        </p:nvSpPr>
        <p:spPr>
          <a:xfrm>
            <a:off x="1252700" y="4710800"/>
            <a:ext cx="4138000" cy="1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67"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lang="en" sz="1067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/>
              </a:rPr>
              <a:t>Slidesgo</a:t>
            </a:r>
            <a:r>
              <a:rPr lang="en" sz="1067"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lang="en" sz="1067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Flatico</a:t>
            </a:r>
            <a:r>
              <a:rPr lang="en" sz="1067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n</a:t>
            </a:r>
            <a:r>
              <a:rPr lang="en" sz="1067">
                <a:latin typeface="Comfortaa"/>
                <a:ea typeface="Comfortaa"/>
                <a:cs typeface="Comfortaa"/>
                <a:sym typeface="Comfortaa"/>
              </a:rPr>
              <a:t>, and infographics &amp; images by </a:t>
            </a:r>
            <a:r>
              <a:rPr lang="en" sz="1067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Freepik</a:t>
            </a:r>
            <a:r>
              <a:rPr lang="en" sz="1067"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sz="1067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067"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78503771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1_TITLE + BULLET POINTS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8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290" name="Google Shape;290;p18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18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18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18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8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18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18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18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8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18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18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8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2" name="Google Shape;302;p18"/>
          <p:cNvSpPr txBox="1">
            <a:spLocks noGrp="1"/>
          </p:cNvSpPr>
          <p:nvPr>
            <p:ph type="ctrTitle"/>
          </p:nvPr>
        </p:nvSpPr>
        <p:spPr>
          <a:xfrm>
            <a:off x="2678400" y="689133"/>
            <a:ext cx="68352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8"/>
          <p:cNvSpPr txBox="1">
            <a:spLocks noGrp="1"/>
          </p:cNvSpPr>
          <p:nvPr>
            <p:ph type="body" idx="1"/>
          </p:nvPr>
        </p:nvSpPr>
        <p:spPr>
          <a:xfrm>
            <a:off x="1479551" y="2057400"/>
            <a:ext cx="4419600" cy="4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467">
                <a:latin typeface="Comfortaa"/>
                <a:ea typeface="Comfortaa"/>
                <a:cs typeface="Comfortaa"/>
                <a:sym typeface="Comfortaa"/>
              </a:defRPr>
            </a:lvl1pPr>
            <a:lvl2pPr marL="1219170" lvl="1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Comfortaa"/>
              <a:buChar char="○"/>
              <a:defRPr sz="1467">
                <a:latin typeface="Comfortaa"/>
                <a:ea typeface="Comfortaa"/>
                <a:cs typeface="Comfortaa"/>
                <a:sym typeface="Comfortaa"/>
              </a:defRPr>
            </a:lvl2pPr>
            <a:lvl3pPr marL="1828754" lvl="2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Comfortaa"/>
              <a:buChar char="■"/>
              <a:defRPr sz="1467">
                <a:latin typeface="Comfortaa"/>
                <a:ea typeface="Comfortaa"/>
                <a:cs typeface="Comfortaa"/>
                <a:sym typeface="Comfortaa"/>
              </a:defRPr>
            </a:lvl3pPr>
            <a:lvl4pPr marL="2438339" lvl="3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Comfortaa"/>
              <a:buChar char="●"/>
              <a:defRPr sz="1467">
                <a:latin typeface="Comfortaa"/>
                <a:ea typeface="Comfortaa"/>
                <a:cs typeface="Comfortaa"/>
                <a:sym typeface="Comfortaa"/>
              </a:defRPr>
            </a:lvl4pPr>
            <a:lvl5pPr marL="3047924" lvl="4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Comfortaa"/>
              <a:buChar char="○"/>
              <a:defRPr sz="1467">
                <a:latin typeface="Comfortaa"/>
                <a:ea typeface="Comfortaa"/>
                <a:cs typeface="Comfortaa"/>
                <a:sym typeface="Comfortaa"/>
              </a:defRPr>
            </a:lvl5pPr>
            <a:lvl6pPr marL="3657509" lvl="5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Comfortaa"/>
              <a:buChar char="■"/>
              <a:defRPr sz="1467">
                <a:latin typeface="Comfortaa"/>
                <a:ea typeface="Comfortaa"/>
                <a:cs typeface="Comfortaa"/>
                <a:sym typeface="Comfortaa"/>
              </a:defRPr>
            </a:lvl6pPr>
            <a:lvl7pPr marL="4267093" lvl="6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Comfortaa"/>
              <a:buChar char="●"/>
              <a:defRPr sz="1467">
                <a:latin typeface="Comfortaa"/>
                <a:ea typeface="Comfortaa"/>
                <a:cs typeface="Comfortaa"/>
                <a:sym typeface="Comfortaa"/>
              </a:defRPr>
            </a:lvl7pPr>
            <a:lvl8pPr marL="4876678" lvl="7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Comfortaa"/>
              <a:buChar char="○"/>
              <a:defRPr sz="1467">
                <a:latin typeface="Comfortaa"/>
                <a:ea typeface="Comfortaa"/>
                <a:cs typeface="Comfortaa"/>
                <a:sym typeface="Comfortaa"/>
              </a:defRPr>
            </a:lvl8pPr>
            <a:lvl9pPr marL="5486263" lvl="8" indent="-3979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Font typeface="Comfortaa"/>
              <a:buChar char="■"/>
              <a:defRPr sz="1467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4" name="Google Shape;304;p18"/>
          <p:cNvSpPr txBox="1">
            <a:spLocks noGrp="1"/>
          </p:cNvSpPr>
          <p:nvPr>
            <p:ph type="body" idx="2"/>
          </p:nvPr>
        </p:nvSpPr>
        <p:spPr>
          <a:xfrm>
            <a:off x="6292851" y="2057400"/>
            <a:ext cx="4419600" cy="4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467">
                <a:latin typeface="Comfortaa"/>
                <a:ea typeface="Comfortaa"/>
                <a:cs typeface="Comfortaa"/>
                <a:sym typeface="Comfortaa"/>
              </a:defRPr>
            </a:lvl1pPr>
            <a:lvl2pPr marL="1219170" lvl="1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Comfortaa"/>
              <a:buChar char="○"/>
              <a:defRPr sz="1467">
                <a:latin typeface="Comfortaa"/>
                <a:ea typeface="Comfortaa"/>
                <a:cs typeface="Comfortaa"/>
                <a:sym typeface="Comfortaa"/>
              </a:defRPr>
            </a:lvl2pPr>
            <a:lvl3pPr marL="1828754" lvl="2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Comfortaa"/>
              <a:buChar char="■"/>
              <a:defRPr sz="1467">
                <a:latin typeface="Comfortaa"/>
                <a:ea typeface="Comfortaa"/>
                <a:cs typeface="Comfortaa"/>
                <a:sym typeface="Comfortaa"/>
              </a:defRPr>
            </a:lvl3pPr>
            <a:lvl4pPr marL="2438339" lvl="3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Comfortaa"/>
              <a:buChar char="●"/>
              <a:defRPr sz="1467">
                <a:latin typeface="Comfortaa"/>
                <a:ea typeface="Comfortaa"/>
                <a:cs typeface="Comfortaa"/>
                <a:sym typeface="Comfortaa"/>
              </a:defRPr>
            </a:lvl4pPr>
            <a:lvl5pPr marL="3047924" lvl="4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Comfortaa"/>
              <a:buChar char="○"/>
              <a:defRPr sz="1467">
                <a:latin typeface="Comfortaa"/>
                <a:ea typeface="Comfortaa"/>
                <a:cs typeface="Comfortaa"/>
                <a:sym typeface="Comfortaa"/>
              </a:defRPr>
            </a:lvl5pPr>
            <a:lvl6pPr marL="3657509" lvl="5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Comfortaa"/>
              <a:buChar char="■"/>
              <a:defRPr sz="1467">
                <a:latin typeface="Comfortaa"/>
                <a:ea typeface="Comfortaa"/>
                <a:cs typeface="Comfortaa"/>
                <a:sym typeface="Comfortaa"/>
              </a:defRPr>
            </a:lvl6pPr>
            <a:lvl7pPr marL="4267093" lvl="6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Comfortaa"/>
              <a:buChar char="●"/>
              <a:defRPr sz="1467">
                <a:latin typeface="Comfortaa"/>
                <a:ea typeface="Comfortaa"/>
                <a:cs typeface="Comfortaa"/>
                <a:sym typeface="Comfortaa"/>
              </a:defRPr>
            </a:lvl7pPr>
            <a:lvl8pPr marL="4876678" lvl="7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Comfortaa"/>
              <a:buChar char="○"/>
              <a:defRPr sz="1467">
                <a:latin typeface="Comfortaa"/>
                <a:ea typeface="Comfortaa"/>
                <a:cs typeface="Comfortaa"/>
                <a:sym typeface="Comfortaa"/>
              </a:defRPr>
            </a:lvl8pPr>
            <a:lvl9pPr marL="5486263" lvl="8" indent="-3979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Font typeface="Comfortaa"/>
              <a:buChar char="■"/>
              <a:defRPr sz="1467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1613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15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5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3605967" y="2657067"/>
            <a:ext cx="7470400" cy="90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3605967" y="3761967"/>
            <a:ext cx="6970000" cy="35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2" hasCustomPrompt="1"/>
          </p:nvPr>
        </p:nvSpPr>
        <p:spPr>
          <a:xfrm>
            <a:off x="1290251" y="2190000"/>
            <a:ext cx="1910800" cy="18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60" name="Google Shape;1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970268" flipH="1">
            <a:off x="9056413" y="5162599"/>
            <a:ext cx="2375212" cy="2498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597402">
            <a:off x="804155" y="-1127721"/>
            <a:ext cx="1108432" cy="289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99855">
            <a:off x="10506035" y="5024275"/>
            <a:ext cx="1048869" cy="234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0279">
            <a:off x="1421092" y="4729410"/>
            <a:ext cx="811937" cy="25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65194">
            <a:off x="759337" y="5338451"/>
            <a:ext cx="988016" cy="257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254128">
            <a:off x="9828763" y="-839825"/>
            <a:ext cx="925668" cy="244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236996">
            <a:off x="10507750" y="-662160"/>
            <a:ext cx="1246204" cy="2623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 rotWithShape="1">
          <a:blip r:embed="rId5">
            <a:alphaModFix/>
          </a:blip>
          <a:srcRect b="-2997"/>
          <a:stretch/>
        </p:blipFill>
        <p:spPr>
          <a:xfrm rot="-9950106">
            <a:off x="505879" y="-438362"/>
            <a:ext cx="710949" cy="2326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261407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9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307" name="Google Shape;307;p1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1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1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1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1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3637283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2193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4901"/>
            <a:ext cx="10972800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003754"/>
            <a:ext cx="10972800" cy="4352596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3867-45B6-4499-B8E1-83976D499DB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940B-5C8F-44A4-A7FE-025C1738E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9160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649061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07430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1811" y="1562967"/>
            <a:ext cx="9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0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91803" y="4349033"/>
            <a:ext cx="90276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7763142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291233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291033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291133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922567" y="34288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3544167" y="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08787353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600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Font typeface="Barlow"/>
              <a:buChar char="○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35513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50967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5283200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950967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283200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10027600" y="2734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" name="Google Shape;28;p5"/>
          <p:cNvSpPr/>
          <p:nvPr/>
        </p:nvSpPr>
        <p:spPr>
          <a:xfrm>
            <a:off x="8406000" y="0"/>
            <a:ext cx="1621600" cy="273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01854730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8937800" y="36039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654259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16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6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16"/>
          <p:cNvSpPr txBox="1">
            <a:spLocks noGrp="1"/>
          </p:cNvSpPr>
          <p:nvPr>
            <p:ph type="title"/>
          </p:nvPr>
        </p:nvSpPr>
        <p:spPr>
          <a:xfrm>
            <a:off x="2986800" y="3399267"/>
            <a:ext cx="6218400" cy="90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1"/>
          </p:nvPr>
        </p:nvSpPr>
        <p:spPr>
          <a:xfrm>
            <a:off x="2986800" y="4501133"/>
            <a:ext cx="6218400" cy="35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title" idx="2" hasCustomPrompt="1"/>
          </p:nvPr>
        </p:nvSpPr>
        <p:spPr>
          <a:xfrm>
            <a:off x="5140600" y="1192133"/>
            <a:ext cx="1910800" cy="18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74" name="Google Shape;17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364071">
            <a:off x="9579457" y="1618195"/>
            <a:ext cx="2572416" cy="270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476020">
            <a:off x="-79875" y="2554028"/>
            <a:ext cx="2572416" cy="2705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6"/>
          <p:cNvPicPr preferRelativeResize="0"/>
          <p:nvPr/>
        </p:nvPicPr>
        <p:blipFill rotWithShape="1">
          <a:blip r:embed="rId3">
            <a:alphaModFix/>
          </a:blip>
          <a:srcRect b="8408"/>
          <a:stretch/>
        </p:blipFill>
        <p:spPr>
          <a:xfrm rot="-7389752" flipH="1">
            <a:off x="9208249" y="-525793"/>
            <a:ext cx="976699" cy="3047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6"/>
          <p:cNvPicPr preferRelativeResize="0"/>
          <p:nvPr/>
        </p:nvPicPr>
        <p:blipFill rotWithShape="1">
          <a:blip r:embed="rId4">
            <a:alphaModFix/>
          </a:blip>
          <a:srcRect b="-2997"/>
          <a:stretch/>
        </p:blipFill>
        <p:spPr>
          <a:xfrm rot="-9917862">
            <a:off x="9964087" y="-413261"/>
            <a:ext cx="881896" cy="288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103810" flipH="1">
            <a:off x="10698942" y="-266823"/>
            <a:ext cx="881893" cy="2801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69852" flipH="1">
            <a:off x="398800" y="4302904"/>
            <a:ext cx="946973" cy="30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21306" flipH="1">
            <a:off x="1098177" y="4926494"/>
            <a:ext cx="1152336" cy="3008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843899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542033" y="1787200"/>
            <a:ext cx="56428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542033" y="2794800"/>
            <a:ext cx="5642800" cy="2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solidFill>
                  <a:schemeClr val="accent2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7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" name="Google Shape;36;p7"/>
          <p:cNvSpPr/>
          <p:nvPr/>
        </p:nvSpPr>
        <p:spPr>
          <a:xfrm>
            <a:off x="10601767" y="34290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30180474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950967" y="1560000"/>
            <a:ext cx="7377600" cy="3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866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0" name="Google Shape;40;p8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" name="Google Shape;41;p8"/>
          <p:cNvSpPr/>
          <p:nvPr/>
        </p:nvSpPr>
        <p:spPr>
          <a:xfrm>
            <a:off x="10601767" y="3429000"/>
            <a:ext cx="1621600" cy="17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13184762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951167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950967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951067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7027200" y="13060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" name="Google Shape;47;p9"/>
          <p:cNvSpPr/>
          <p:nvPr/>
        </p:nvSpPr>
        <p:spPr>
          <a:xfrm>
            <a:off x="8648800" y="342920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53251277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950967" y="725433"/>
            <a:ext cx="56864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67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71166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882867"/>
            <a:ext cx="10290000" cy="22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266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951200" y="4092833"/>
            <a:ext cx="10290000" cy="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67">
                <a:solidFill>
                  <a:schemeClr val="dk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11"/>
          <p:cNvSpPr/>
          <p:nvPr/>
        </p:nvSpPr>
        <p:spPr>
          <a:xfrm rot="10800000" flipH="1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" name="Google Shape;54;p11"/>
          <p:cNvSpPr/>
          <p:nvPr/>
        </p:nvSpPr>
        <p:spPr>
          <a:xfrm rot="10800000" flipH="1"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84272153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17249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3578600" y="4364700"/>
            <a:ext cx="76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3578667" y="1662967"/>
            <a:ext cx="7676400" cy="24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3733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 flipH="1">
            <a:off x="1621600" y="3429000"/>
            <a:ext cx="1621600" cy="34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" name="Google Shape;60;p13"/>
          <p:cNvSpPr/>
          <p:nvPr/>
        </p:nvSpPr>
        <p:spPr>
          <a:xfrm rot="10800000" flipH="1">
            <a:off x="0" y="1415767"/>
            <a:ext cx="1621600" cy="201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646647206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3080467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957067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080467" y="2478500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8310733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6248533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8367733" y="2478504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3080467" y="3825036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957067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3080467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8367533" y="3825033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6248533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8367733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6" name="Google Shape;76;p14"/>
          <p:cNvSpPr/>
          <p:nvPr/>
        </p:nvSpPr>
        <p:spPr>
          <a:xfrm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3888789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1938967" y="4521733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1938967" y="5022333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7237167" y="4521733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7237167" y="5022333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5400000">
            <a:off x="-2841800" y="2733333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0065265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465067" y="50336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465067" y="40684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465067" y="30874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465067" y="21222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7221600" y="1346800"/>
            <a:ext cx="1621600" cy="20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8843200" y="3428800"/>
            <a:ext cx="1621600" cy="34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377593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17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17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17"/>
          <p:cNvSpPr txBox="1">
            <a:spLocks noGrp="1"/>
          </p:cNvSpPr>
          <p:nvPr>
            <p:ph type="title"/>
          </p:nvPr>
        </p:nvSpPr>
        <p:spPr>
          <a:xfrm>
            <a:off x="1226167" y="2657067"/>
            <a:ext cx="7470400" cy="90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1"/>
          </p:nvPr>
        </p:nvSpPr>
        <p:spPr>
          <a:xfrm>
            <a:off x="1226167" y="3761967"/>
            <a:ext cx="6970000" cy="35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title" idx="2" hasCustomPrompt="1"/>
          </p:nvPr>
        </p:nvSpPr>
        <p:spPr>
          <a:xfrm>
            <a:off x="9235551" y="2190000"/>
            <a:ext cx="1910800" cy="18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87" name="Google Shape;18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577283">
            <a:off x="9101401" y="-82219"/>
            <a:ext cx="2130067" cy="2240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520508" flipH="1">
            <a:off x="873355" y="-529423"/>
            <a:ext cx="1137916" cy="223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671237">
            <a:off x="526602" y="-134909"/>
            <a:ext cx="636508" cy="2037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414105" flipH="1">
            <a:off x="10969361" y="-125512"/>
            <a:ext cx="1194452" cy="2345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973560" flipH="1">
            <a:off x="1011209" y="4708130"/>
            <a:ext cx="2130065" cy="2240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017829">
            <a:off x="89221" y="4825817"/>
            <a:ext cx="1194452" cy="2345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7"/>
          <p:cNvPicPr preferRelativeResize="0"/>
          <p:nvPr/>
        </p:nvPicPr>
        <p:blipFill rotWithShape="1">
          <a:blip r:embed="rId5">
            <a:alphaModFix/>
          </a:blip>
          <a:srcRect b="8408"/>
          <a:stretch/>
        </p:blipFill>
        <p:spPr>
          <a:xfrm rot="-2646314">
            <a:off x="9112285" y="4681665"/>
            <a:ext cx="844219" cy="263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7"/>
          <p:cNvPicPr preferRelativeResize="0"/>
          <p:nvPr/>
        </p:nvPicPr>
        <p:blipFill rotWithShape="1">
          <a:blip r:embed="rId6">
            <a:alphaModFix/>
          </a:blip>
          <a:srcRect b="-2997"/>
          <a:stretch/>
        </p:blipFill>
        <p:spPr>
          <a:xfrm rot="-118194" flipH="1">
            <a:off x="9722375" y="4811508"/>
            <a:ext cx="762272" cy="24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792247">
            <a:off x="10361839" y="4899661"/>
            <a:ext cx="762268" cy="2421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522793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10508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10508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45882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45882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81256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81256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1" name="Google Shape;101;p17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36597739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2504367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2504367" y="2325793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7135329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7135324" y="2325709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2504367" y="3864197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2504367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7135233" y="3864208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7135233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812012" y="2372624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812100" y="4563200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0616357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7935120" y="2094467"/>
            <a:ext cx="33060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2"/>
          </p:nvPr>
        </p:nvSpPr>
        <p:spPr>
          <a:xfrm>
            <a:off x="7935115" y="2589300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3"/>
          </p:nvPr>
        </p:nvSpPr>
        <p:spPr>
          <a:xfrm>
            <a:off x="7935035" y="4086568"/>
            <a:ext cx="33060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4"/>
          </p:nvPr>
        </p:nvSpPr>
        <p:spPr>
          <a:xfrm>
            <a:off x="7935035" y="4581399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5"/>
          </p:nvPr>
        </p:nvSpPr>
        <p:spPr>
          <a:xfrm>
            <a:off x="4208120" y="2094467"/>
            <a:ext cx="33060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6"/>
          </p:nvPr>
        </p:nvSpPr>
        <p:spPr>
          <a:xfrm>
            <a:off x="4208048" y="2589300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7"/>
          </p:nvPr>
        </p:nvSpPr>
        <p:spPr>
          <a:xfrm>
            <a:off x="4208035" y="4086568"/>
            <a:ext cx="33060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8"/>
          </p:nvPr>
        </p:nvSpPr>
        <p:spPr>
          <a:xfrm>
            <a:off x="4207968" y="4581399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621600" y="1415767"/>
            <a:ext cx="1621600" cy="201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42442083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5313300" y="1994400"/>
            <a:ext cx="5407200" cy="9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5325833" y="2856800"/>
            <a:ext cx="5407200" cy="2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34291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625600" y="1662900"/>
            <a:ext cx="1621600" cy="176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85796523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973433" y="2175600"/>
            <a:ext cx="6267600" cy="1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4973433" y="3635600"/>
            <a:ext cx="62676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 rot="10800000" flipH="1">
            <a:off x="2814567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5" name="Google Shape;135;p21"/>
          <p:cNvSpPr/>
          <p:nvPr/>
        </p:nvSpPr>
        <p:spPr>
          <a:xfrm rot="10800000" flipH="1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14906067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269259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1" name="Google Shape;141;p23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17154913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9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957067" y="1674367"/>
            <a:ext cx="6175600" cy="4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087691466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1001300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1001300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4678116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4678116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8288133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8288133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5" name="Google Shape;155;p25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175857396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9492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9492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39786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39786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70080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70080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9492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9492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39786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39786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70080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70080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1" name="Google Shape;171;p26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765761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18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18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18"/>
          <p:cNvSpPr txBox="1">
            <a:spLocks noGrp="1"/>
          </p:cNvSpPr>
          <p:nvPr>
            <p:ph type="title" hasCustomPrompt="1"/>
          </p:nvPr>
        </p:nvSpPr>
        <p:spPr>
          <a:xfrm>
            <a:off x="3633800" y="562133"/>
            <a:ext cx="4924400" cy="96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0" name="Google Shape;200;p18"/>
          <p:cNvSpPr txBox="1">
            <a:spLocks noGrp="1"/>
          </p:cNvSpPr>
          <p:nvPr>
            <p:ph type="subTitle" idx="1"/>
          </p:nvPr>
        </p:nvSpPr>
        <p:spPr>
          <a:xfrm>
            <a:off x="3633800" y="1787867"/>
            <a:ext cx="4924400" cy="288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18"/>
          <p:cNvSpPr txBox="1">
            <a:spLocks noGrp="1"/>
          </p:cNvSpPr>
          <p:nvPr>
            <p:ph type="title" idx="2" hasCustomPrompt="1"/>
          </p:nvPr>
        </p:nvSpPr>
        <p:spPr>
          <a:xfrm>
            <a:off x="3633800" y="4618033"/>
            <a:ext cx="4924400" cy="96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18"/>
          <p:cNvSpPr txBox="1">
            <a:spLocks noGrp="1"/>
          </p:cNvSpPr>
          <p:nvPr>
            <p:ph type="subTitle" idx="3"/>
          </p:nvPr>
        </p:nvSpPr>
        <p:spPr>
          <a:xfrm>
            <a:off x="3633800" y="5843767"/>
            <a:ext cx="4924400" cy="288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title" idx="4" hasCustomPrompt="1"/>
          </p:nvPr>
        </p:nvSpPr>
        <p:spPr>
          <a:xfrm>
            <a:off x="3633800" y="2590084"/>
            <a:ext cx="4924400" cy="96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4" name="Google Shape;204;p18"/>
          <p:cNvSpPr txBox="1">
            <a:spLocks noGrp="1"/>
          </p:cNvSpPr>
          <p:nvPr>
            <p:ph type="subTitle" idx="5"/>
          </p:nvPr>
        </p:nvSpPr>
        <p:spPr>
          <a:xfrm>
            <a:off x="3633800" y="3815817"/>
            <a:ext cx="4924400" cy="288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05" name="Google Shape;20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446980" flipH="1">
            <a:off x="9643315" y="136468"/>
            <a:ext cx="1288640" cy="253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669343">
            <a:off x="10659810" y="-471643"/>
            <a:ext cx="959668" cy="324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47067">
            <a:off x="589771" y="4520807"/>
            <a:ext cx="1459848" cy="2866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29370" flipH="1">
            <a:off x="1510904" y="4715175"/>
            <a:ext cx="933704" cy="2988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25527">
            <a:off x="9561030" y="4503061"/>
            <a:ext cx="1116116" cy="2810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85565">
            <a:off x="10532463" y="4336111"/>
            <a:ext cx="850411" cy="272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515597" flipH="1">
            <a:off x="81223" y="-275228"/>
            <a:ext cx="959464" cy="3244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6396270" flipH="1">
            <a:off x="903817" y="-315677"/>
            <a:ext cx="821744" cy="26105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807547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145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9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950967" y="4647567"/>
            <a:ext cx="52748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8948800" y="3428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6" name="Google Shape;176;p27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14592147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4901"/>
            <a:ext cx="10972800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003754"/>
            <a:ext cx="10972800" cy="4352596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3867-45B6-4499-B8E1-83976D499DB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940B-5C8F-44A4-A7FE-025C1738E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161233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131779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0;p2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884600" y="1601400"/>
            <a:ext cx="8422800" cy="2302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948800" y="4409633"/>
            <a:ext cx="6294400" cy="42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29188"/>
          <a:stretch/>
        </p:blipFill>
        <p:spPr>
          <a:xfrm rot="-9666314" flipH="1">
            <a:off x="564367" y="-75353"/>
            <a:ext cx="1047331" cy="25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81395">
            <a:off x="593733" y="4603175"/>
            <a:ext cx="1063951" cy="27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463626">
            <a:off x="10583407" y="-123978"/>
            <a:ext cx="1409295" cy="276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b="8408"/>
          <a:stretch/>
        </p:blipFill>
        <p:spPr>
          <a:xfrm rot="-5400000">
            <a:off x="10300450" y="4853352"/>
            <a:ext cx="932533" cy="2909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6">
            <a:alphaModFix/>
          </a:blip>
          <a:srcRect b="11863"/>
          <a:stretch/>
        </p:blipFill>
        <p:spPr>
          <a:xfrm rot="9307863">
            <a:off x="1461708" y="-72321"/>
            <a:ext cx="935216" cy="20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7">
            <a:alphaModFix/>
          </a:blip>
          <a:srcRect b="-2997"/>
          <a:stretch/>
        </p:blipFill>
        <p:spPr>
          <a:xfrm rot="-2871877" flipH="1">
            <a:off x="10752897" y="4605523"/>
            <a:ext cx="842007" cy="2754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5987199" flipH="1">
            <a:off x="10557891" y="-703743"/>
            <a:ext cx="788309" cy="252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19140">
            <a:off x="100329" y="4260918"/>
            <a:ext cx="1030408" cy="259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4679182" flipH="1">
            <a:off x="1015361" y="5218366"/>
            <a:ext cx="1030408" cy="2594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293510">
            <a:off x="11285665" y="4178264"/>
            <a:ext cx="842001" cy="2674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1675375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5152269" y="2067867"/>
            <a:ext cx="4321600" cy="19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5152251" y="4105000"/>
            <a:ext cx="3796800" cy="77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2836533" y="1716400"/>
            <a:ext cx="1910800" cy="18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" name="Google Shape;2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232327">
            <a:off x="1579523" y="4867142"/>
            <a:ext cx="970445" cy="330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041938">
            <a:off x="452600" y="4880689"/>
            <a:ext cx="2467621" cy="2595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297209">
            <a:off x="9980632" y="-234371"/>
            <a:ext cx="1407328" cy="276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8826368" flipH="1">
            <a:off x="9837453" y="-540409"/>
            <a:ext cx="787207" cy="251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42782">
            <a:off x="9704879" y="4912189"/>
            <a:ext cx="1199207" cy="313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356242">
            <a:off x="10310401" y="4912194"/>
            <a:ext cx="1199211" cy="3130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2">
            <a:alphaModFix/>
          </a:blip>
          <a:srcRect b="8408"/>
          <a:stretch/>
        </p:blipFill>
        <p:spPr>
          <a:xfrm rot="7345972">
            <a:off x="872694" y="-677441"/>
            <a:ext cx="932533" cy="2909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7">
            <a:alphaModFix/>
          </a:blip>
          <a:srcRect b="-2997"/>
          <a:stretch/>
        </p:blipFill>
        <p:spPr>
          <a:xfrm rot="9874096" flipH="1">
            <a:off x="249990" y="-324954"/>
            <a:ext cx="842007" cy="275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866685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181400" y="1770567"/>
            <a:ext cx="9829200" cy="4362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0" name="Google Shape;4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507928" y="-731250"/>
            <a:ext cx="977735" cy="330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039532" y="5104985"/>
            <a:ext cx="1046533" cy="20551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4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4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07072749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1131284" y="3918067"/>
            <a:ext cx="3296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1131284" y="4511400"/>
            <a:ext cx="32968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7763917" y="3918067"/>
            <a:ext cx="3296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7763917" y="4511400"/>
            <a:ext cx="32968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50" name="Google Shape;50;p5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5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" name="Google Shape;52;p5"/>
          <p:cNvGrpSpPr/>
          <p:nvPr/>
        </p:nvGrpSpPr>
        <p:grpSpPr>
          <a:xfrm>
            <a:off x="4099305" y="2325434"/>
            <a:ext cx="3758732" cy="4554869"/>
            <a:chOff x="3074478" y="1744075"/>
            <a:chExt cx="2819049" cy="3416152"/>
          </a:xfrm>
        </p:grpSpPr>
        <p:pic>
          <p:nvPicPr>
            <p:cNvPr id="53" name="Google Shape;53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894233" y="1960630"/>
              <a:ext cx="1225596" cy="31995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366896">
              <a:off x="4828419" y="2274425"/>
              <a:ext cx="675811" cy="21469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366896" flipH="1">
              <a:off x="3463775" y="1791178"/>
              <a:ext cx="675811" cy="214692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6" name="Google Shape;5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649572" flipH="1">
            <a:off x="-75149" y="-230420"/>
            <a:ext cx="829200" cy="208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990528">
            <a:off x="320536" y="739256"/>
            <a:ext cx="829200" cy="2088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649572">
            <a:off x="11437949" y="-230420"/>
            <a:ext cx="829200" cy="208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990528" flipH="1">
            <a:off x="11042264" y="739256"/>
            <a:ext cx="829200" cy="2088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776707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6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6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3925272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7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7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3281000" y="2582667"/>
            <a:ext cx="5630000" cy="2624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9" name="Google Shape;6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143188">
            <a:off x="9681765" y="4828237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43188" flipH="1">
            <a:off x="10543832" y="4828237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1995" flipH="1">
            <a:off x="10094378" y="4587540"/>
            <a:ext cx="932836" cy="2435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577563" flipH="1">
            <a:off x="269983" y="-447147"/>
            <a:ext cx="2218004" cy="2332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0279">
            <a:off x="1421092" y="4505443"/>
            <a:ext cx="811937" cy="25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65194">
            <a:off x="759337" y="5114485"/>
            <a:ext cx="988016" cy="2579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9433313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8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8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951000" y="1628400"/>
            <a:ext cx="10290000" cy="360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9" name="Google Shape;7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774119" flipH="1">
            <a:off x="9342933" y="4250069"/>
            <a:ext cx="2757236" cy="2900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58825">
            <a:off x="10038934" y="5194953"/>
            <a:ext cx="762925" cy="2599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"/>
          <p:cNvPicPr preferRelativeResize="0"/>
          <p:nvPr/>
        </p:nvPicPr>
        <p:blipFill rotWithShape="1">
          <a:blip r:embed="rId3">
            <a:alphaModFix/>
          </a:blip>
          <a:srcRect b="8408"/>
          <a:stretch/>
        </p:blipFill>
        <p:spPr>
          <a:xfrm rot="6968265">
            <a:off x="1422441" y="-715139"/>
            <a:ext cx="844219" cy="2634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8"/>
          <p:cNvPicPr preferRelativeResize="0"/>
          <p:nvPr/>
        </p:nvPicPr>
        <p:blipFill rotWithShape="1">
          <a:blip r:embed="rId4">
            <a:alphaModFix/>
          </a:blip>
          <a:srcRect b="-2997"/>
          <a:stretch/>
        </p:blipFill>
        <p:spPr>
          <a:xfrm rot="9496382" flipH="1">
            <a:off x="1002797" y="-543199"/>
            <a:ext cx="762272" cy="249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525271">
            <a:off x="383441" y="-339623"/>
            <a:ext cx="762268" cy="242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38987" flipH="1">
            <a:off x="401052" y="4547457"/>
            <a:ext cx="1084325" cy="2730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084174">
            <a:off x="1447270" y="4780838"/>
            <a:ext cx="1084324" cy="2730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161013" flipH="1">
            <a:off x="10921667" y="-636368"/>
            <a:ext cx="1084325" cy="2730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8715826">
            <a:off x="9875451" y="-869743"/>
            <a:ext cx="1084324" cy="2730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3978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Google Shape;214;p19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19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19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1"/>
          </p:nvPr>
        </p:nvSpPr>
        <p:spPr>
          <a:xfrm>
            <a:off x="952333" y="3900867"/>
            <a:ext cx="2902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subTitle" idx="2"/>
          </p:nvPr>
        </p:nvSpPr>
        <p:spPr>
          <a:xfrm>
            <a:off x="952333" y="4494200"/>
            <a:ext cx="29028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title" idx="3" hasCustomPrompt="1"/>
          </p:nvPr>
        </p:nvSpPr>
        <p:spPr>
          <a:xfrm>
            <a:off x="952333" y="2246400"/>
            <a:ext cx="2902800" cy="113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9pPr>
          </a:lstStyle>
          <a:p>
            <a:r>
              <a:t>xx%</a:t>
            </a:r>
          </a:p>
        </p:txBody>
      </p:sp>
      <p:sp>
        <p:nvSpPr>
          <p:cNvPr id="220" name="Google Shape;220;p19"/>
          <p:cNvSpPr txBox="1">
            <a:spLocks noGrp="1"/>
          </p:cNvSpPr>
          <p:nvPr>
            <p:ph type="subTitle" idx="4"/>
          </p:nvPr>
        </p:nvSpPr>
        <p:spPr>
          <a:xfrm>
            <a:off x="8336867" y="3900867"/>
            <a:ext cx="2902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subTitle" idx="5"/>
          </p:nvPr>
        </p:nvSpPr>
        <p:spPr>
          <a:xfrm>
            <a:off x="8336867" y="4494200"/>
            <a:ext cx="29028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title" idx="6" hasCustomPrompt="1"/>
          </p:nvPr>
        </p:nvSpPr>
        <p:spPr>
          <a:xfrm>
            <a:off x="8336867" y="2246400"/>
            <a:ext cx="2902800" cy="113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9pPr>
          </a:lstStyle>
          <a:p>
            <a:r>
              <a:t>xx%</a:t>
            </a:r>
          </a:p>
        </p:txBody>
      </p:sp>
      <p:sp>
        <p:nvSpPr>
          <p:cNvPr id="223" name="Google Shape;223;p19"/>
          <p:cNvSpPr txBox="1">
            <a:spLocks noGrp="1"/>
          </p:cNvSpPr>
          <p:nvPr>
            <p:ph type="subTitle" idx="7"/>
          </p:nvPr>
        </p:nvSpPr>
        <p:spPr>
          <a:xfrm>
            <a:off x="4644600" y="3900867"/>
            <a:ext cx="2902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8"/>
          </p:nvPr>
        </p:nvSpPr>
        <p:spPr>
          <a:xfrm>
            <a:off x="4644600" y="4494200"/>
            <a:ext cx="29028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title" idx="9" hasCustomPrompt="1"/>
          </p:nvPr>
        </p:nvSpPr>
        <p:spPr>
          <a:xfrm>
            <a:off x="4644600" y="2246400"/>
            <a:ext cx="2902800" cy="113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9pPr>
          </a:lstStyle>
          <a:p>
            <a:r>
              <a:t>xx%</a:t>
            </a:r>
          </a:p>
        </p:txBody>
      </p:sp>
      <p:pic>
        <p:nvPicPr>
          <p:cNvPr id="226" name="Google Shape;22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393411" flipH="1">
            <a:off x="10937779" y="-431923"/>
            <a:ext cx="649448" cy="2078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600474">
            <a:off x="458999" y="-704038"/>
            <a:ext cx="894751" cy="2335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41756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9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9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2859000" y="1517500"/>
            <a:ext cx="6474000" cy="178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267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subTitle" idx="1"/>
          </p:nvPr>
        </p:nvSpPr>
        <p:spPr>
          <a:xfrm>
            <a:off x="2859000" y="3732367"/>
            <a:ext cx="6474000" cy="1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3" name="Google Shape;9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695005" flipH="1">
            <a:off x="-894162" y="4434481"/>
            <a:ext cx="2657692" cy="2795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36600">
            <a:off x="10237054" y="4554564"/>
            <a:ext cx="939244" cy="2452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12187" y="-108390"/>
            <a:ext cx="758013" cy="2426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780316">
            <a:off x="1003784" y="-171982"/>
            <a:ext cx="963432" cy="24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417519">
            <a:off x="10800505" y="4429312"/>
            <a:ext cx="1095671" cy="2452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87809">
            <a:off x="10266103" y="-678384"/>
            <a:ext cx="2657695" cy="2795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79135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0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0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950967" y="626133"/>
            <a:ext cx="5678400" cy="153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3" name="Google Shape;10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272691" flipH="1">
            <a:off x="998763" y="4026958"/>
            <a:ext cx="2237468" cy="2353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22128">
            <a:off x="783796" y="4594755"/>
            <a:ext cx="1198435" cy="2353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472617">
            <a:off x="7601955" y="-70780"/>
            <a:ext cx="934591" cy="2353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5282079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11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1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1"/>
          <p:cNvSpPr txBox="1">
            <a:spLocks noGrp="1"/>
          </p:cNvSpPr>
          <p:nvPr>
            <p:ph type="title" hasCustomPrompt="1"/>
          </p:nvPr>
        </p:nvSpPr>
        <p:spPr>
          <a:xfrm>
            <a:off x="951000" y="1076200"/>
            <a:ext cx="10290000" cy="2260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9pPr>
          </a:lstStyle>
          <a:p>
            <a:r>
              <a:t>xx%</a:t>
            </a:r>
          </a:p>
        </p:txBody>
      </p:sp>
      <p:sp>
        <p:nvSpPr>
          <p:cNvPr id="110" name="Google Shape;110;p11"/>
          <p:cNvSpPr txBox="1">
            <a:spLocks noGrp="1"/>
          </p:cNvSpPr>
          <p:nvPr>
            <p:ph type="subTitle" idx="1"/>
          </p:nvPr>
        </p:nvSpPr>
        <p:spPr>
          <a:xfrm>
            <a:off x="2661200" y="4190067"/>
            <a:ext cx="6869600" cy="351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11" name="Google Shape;11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345364">
            <a:off x="-233535" y="210467"/>
            <a:ext cx="934237" cy="235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127957" flipH="1">
            <a:off x="716310" y="-413282"/>
            <a:ext cx="934236" cy="235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199236">
            <a:off x="11428674" y="3817860"/>
            <a:ext cx="934239" cy="235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16645" flipH="1">
            <a:off x="10591404" y="4635910"/>
            <a:ext cx="934235" cy="235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656812">
            <a:off x="10512884" y="-571456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656812" flipH="1">
            <a:off x="9650817" y="-571456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658005" flipH="1">
            <a:off x="10070869" y="-491087"/>
            <a:ext cx="932836" cy="2435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143188">
            <a:off x="775684" y="5154469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43188" flipH="1">
            <a:off x="1637751" y="5154469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1995" flipH="1">
            <a:off x="1188297" y="4913772"/>
            <a:ext cx="932836" cy="2435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1824761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99220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13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3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3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"/>
          </p:nvPr>
        </p:nvSpPr>
        <p:spPr>
          <a:xfrm>
            <a:off x="2641900" y="2115967"/>
            <a:ext cx="31432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2"/>
          </p:nvPr>
        </p:nvSpPr>
        <p:spPr>
          <a:xfrm>
            <a:off x="2641915" y="3173900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3" hasCustomPrompt="1"/>
          </p:nvPr>
        </p:nvSpPr>
        <p:spPr>
          <a:xfrm>
            <a:off x="1186603" y="1820333"/>
            <a:ext cx="12400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4"/>
          </p:nvPr>
        </p:nvSpPr>
        <p:spPr>
          <a:xfrm>
            <a:off x="2641900" y="4280867"/>
            <a:ext cx="31432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5"/>
          </p:nvPr>
        </p:nvSpPr>
        <p:spPr>
          <a:xfrm>
            <a:off x="2641915" y="5338800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6" hasCustomPrompt="1"/>
          </p:nvPr>
        </p:nvSpPr>
        <p:spPr>
          <a:xfrm>
            <a:off x="1186603" y="3985233"/>
            <a:ext cx="12400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7"/>
          </p:nvPr>
        </p:nvSpPr>
        <p:spPr>
          <a:xfrm>
            <a:off x="7862200" y="2115967"/>
            <a:ext cx="31432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8"/>
          </p:nvPr>
        </p:nvSpPr>
        <p:spPr>
          <a:xfrm>
            <a:off x="7862215" y="3173900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9" hasCustomPrompt="1"/>
          </p:nvPr>
        </p:nvSpPr>
        <p:spPr>
          <a:xfrm>
            <a:off x="6406903" y="1820333"/>
            <a:ext cx="12400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3"/>
          </p:nvPr>
        </p:nvSpPr>
        <p:spPr>
          <a:xfrm>
            <a:off x="7862200" y="4280867"/>
            <a:ext cx="31432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4"/>
          </p:nvPr>
        </p:nvSpPr>
        <p:spPr>
          <a:xfrm>
            <a:off x="7862215" y="5338800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15" hasCustomPrompt="1"/>
          </p:nvPr>
        </p:nvSpPr>
        <p:spPr>
          <a:xfrm>
            <a:off x="6406903" y="3985233"/>
            <a:ext cx="12400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38" name="Google Shape;13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333301">
            <a:off x="-576199" y="4178310"/>
            <a:ext cx="811633" cy="274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62735">
            <a:off x="11265634" y="4328517"/>
            <a:ext cx="830033" cy="2636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828333">
            <a:off x="-12415" y="-844283"/>
            <a:ext cx="830033" cy="2636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353109" flipH="1">
            <a:off x="784849" y="-503284"/>
            <a:ext cx="537996" cy="1832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918940" flipH="1">
            <a:off x="97696" y="5178637"/>
            <a:ext cx="811635" cy="2744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2662643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14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4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2271000" y="4704667"/>
            <a:ext cx="7650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3733"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subTitle" idx="1"/>
          </p:nvPr>
        </p:nvSpPr>
        <p:spPr>
          <a:xfrm>
            <a:off x="2271000" y="1701833"/>
            <a:ext cx="7650000" cy="2615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48" name="Google Shape;14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196411">
            <a:off x="9650751" y="4440758"/>
            <a:ext cx="1167264" cy="2939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21855" flipH="1">
            <a:off x="11116413" y="4244149"/>
            <a:ext cx="1167264" cy="2939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02577">
            <a:off x="10546991" y="4238429"/>
            <a:ext cx="889381" cy="2846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799954">
            <a:off x="335965" y="1223174"/>
            <a:ext cx="1063952" cy="277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986956">
            <a:off x="597160" y="-760754"/>
            <a:ext cx="1167264" cy="2939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211390" flipH="1">
            <a:off x="171827" y="-282928"/>
            <a:ext cx="889381" cy="2846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6691192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15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5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3605967" y="2657067"/>
            <a:ext cx="7470400" cy="90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3605967" y="3761967"/>
            <a:ext cx="6970000" cy="35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2" hasCustomPrompt="1"/>
          </p:nvPr>
        </p:nvSpPr>
        <p:spPr>
          <a:xfrm>
            <a:off x="1290251" y="2190000"/>
            <a:ext cx="1910800" cy="18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60" name="Google Shape;1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970268" flipH="1">
            <a:off x="9056413" y="5162599"/>
            <a:ext cx="2375212" cy="2498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597402">
            <a:off x="804155" y="-1127721"/>
            <a:ext cx="1108432" cy="289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99855">
            <a:off x="10506035" y="5024275"/>
            <a:ext cx="1048869" cy="234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0279">
            <a:off x="1421092" y="4729410"/>
            <a:ext cx="811937" cy="25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65194">
            <a:off x="759337" y="5338451"/>
            <a:ext cx="988016" cy="257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254128">
            <a:off x="9828763" y="-839825"/>
            <a:ext cx="925668" cy="244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236996">
            <a:off x="10507750" y="-662160"/>
            <a:ext cx="1246204" cy="2623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 rotWithShape="1">
          <a:blip r:embed="rId5">
            <a:alphaModFix/>
          </a:blip>
          <a:srcRect b="-2997"/>
          <a:stretch/>
        </p:blipFill>
        <p:spPr>
          <a:xfrm rot="-9950106">
            <a:off x="505879" y="-438362"/>
            <a:ext cx="710949" cy="2326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2154710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16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6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16"/>
          <p:cNvSpPr txBox="1">
            <a:spLocks noGrp="1"/>
          </p:cNvSpPr>
          <p:nvPr>
            <p:ph type="title"/>
          </p:nvPr>
        </p:nvSpPr>
        <p:spPr>
          <a:xfrm>
            <a:off x="2986800" y="3399267"/>
            <a:ext cx="6218400" cy="90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1"/>
          </p:nvPr>
        </p:nvSpPr>
        <p:spPr>
          <a:xfrm>
            <a:off x="2986800" y="4501133"/>
            <a:ext cx="6218400" cy="35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title" idx="2" hasCustomPrompt="1"/>
          </p:nvPr>
        </p:nvSpPr>
        <p:spPr>
          <a:xfrm>
            <a:off x="5140600" y="1192133"/>
            <a:ext cx="1910800" cy="18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74" name="Google Shape;17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364071">
            <a:off x="9579457" y="1618195"/>
            <a:ext cx="2572416" cy="270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476020">
            <a:off x="-79875" y="2554028"/>
            <a:ext cx="2572416" cy="2705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6"/>
          <p:cNvPicPr preferRelativeResize="0"/>
          <p:nvPr/>
        </p:nvPicPr>
        <p:blipFill rotWithShape="1">
          <a:blip r:embed="rId3">
            <a:alphaModFix/>
          </a:blip>
          <a:srcRect b="8408"/>
          <a:stretch/>
        </p:blipFill>
        <p:spPr>
          <a:xfrm rot="-7389752" flipH="1">
            <a:off x="9208249" y="-525793"/>
            <a:ext cx="976699" cy="3047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6"/>
          <p:cNvPicPr preferRelativeResize="0"/>
          <p:nvPr/>
        </p:nvPicPr>
        <p:blipFill rotWithShape="1">
          <a:blip r:embed="rId4">
            <a:alphaModFix/>
          </a:blip>
          <a:srcRect b="-2997"/>
          <a:stretch/>
        </p:blipFill>
        <p:spPr>
          <a:xfrm rot="-9917862">
            <a:off x="9964087" y="-413261"/>
            <a:ext cx="881896" cy="288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103810" flipH="1">
            <a:off x="10698942" y="-266823"/>
            <a:ext cx="881893" cy="2801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69852" flipH="1">
            <a:off x="398800" y="4302904"/>
            <a:ext cx="946973" cy="30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21306" flipH="1">
            <a:off x="1098177" y="4926494"/>
            <a:ext cx="1152336" cy="3008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5483103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17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17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17"/>
          <p:cNvSpPr txBox="1">
            <a:spLocks noGrp="1"/>
          </p:cNvSpPr>
          <p:nvPr>
            <p:ph type="title"/>
          </p:nvPr>
        </p:nvSpPr>
        <p:spPr>
          <a:xfrm>
            <a:off x="1226167" y="2657067"/>
            <a:ext cx="7470400" cy="90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1"/>
          </p:nvPr>
        </p:nvSpPr>
        <p:spPr>
          <a:xfrm>
            <a:off x="1226167" y="3761967"/>
            <a:ext cx="6970000" cy="35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title" idx="2" hasCustomPrompt="1"/>
          </p:nvPr>
        </p:nvSpPr>
        <p:spPr>
          <a:xfrm>
            <a:off x="9235551" y="2190000"/>
            <a:ext cx="1910800" cy="18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87" name="Google Shape;18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577283">
            <a:off x="9101401" y="-82219"/>
            <a:ext cx="2130067" cy="2240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520508" flipH="1">
            <a:off x="873355" y="-529423"/>
            <a:ext cx="1137916" cy="223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671237">
            <a:off x="526602" y="-134909"/>
            <a:ext cx="636508" cy="2037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414105" flipH="1">
            <a:off x="10969361" y="-125512"/>
            <a:ext cx="1194452" cy="2345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973560" flipH="1">
            <a:off x="1011209" y="4708130"/>
            <a:ext cx="2130065" cy="2240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017829">
            <a:off x="89221" y="4825817"/>
            <a:ext cx="1194452" cy="2345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7"/>
          <p:cNvPicPr preferRelativeResize="0"/>
          <p:nvPr/>
        </p:nvPicPr>
        <p:blipFill rotWithShape="1">
          <a:blip r:embed="rId5">
            <a:alphaModFix/>
          </a:blip>
          <a:srcRect b="8408"/>
          <a:stretch/>
        </p:blipFill>
        <p:spPr>
          <a:xfrm rot="-2646314">
            <a:off x="9112285" y="4681665"/>
            <a:ext cx="844219" cy="263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7"/>
          <p:cNvPicPr preferRelativeResize="0"/>
          <p:nvPr/>
        </p:nvPicPr>
        <p:blipFill rotWithShape="1">
          <a:blip r:embed="rId6">
            <a:alphaModFix/>
          </a:blip>
          <a:srcRect b="-2997"/>
          <a:stretch/>
        </p:blipFill>
        <p:spPr>
          <a:xfrm rot="-118194" flipH="1">
            <a:off x="9722375" y="4811508"/>
            <a:ext cx="762272" cy="24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792247">
            <a:off x="10361839" y="4899661"/>
            <a:ext cx="762268" cy="2421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5297597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18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18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18"/>
          <p:cNvSpPr txBox="1">
            <a:spLocks noGrp="1"/>
          </p:cNvSpPr>
          <p:nvPr>
            <p:ph type="title" hasCustomPrompt="1"/>
          </p:nvPr>
        </p:nvSpPr>
        <p:spPr>
          <a:xfrm>
            <a:off x="3633800" y="562133"/>
            <a:ext cx="4924400" cy="96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0" name="Google Shape;200;p18"/>
          <p:cNvSpPr txBox="1">
            <a:spLocks noGrp="1"/>
          </p:cNvSpPr>
          <p:nvPr>
            <p:ph type="subTitle" idx="1"/>
          </p:nvPr>
        </p:nvSpPr>
        <p:spPr>
          <a:xfrm>
            <a:off x="3633800" y="1787867"/>
            <a:ext cx="4924400" cy="288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18"/>
          <p:cNvSpPr txBox="1">
            <a:spLocks noGrp="1"/>
          </p:cNvSpPr>
          <p:nvPr>
            <p:ph type="title" idx="2" hasCustomPrompt="1"/>
          </p:nvPr>
        </p:nvSpPr>
        <p:spPr>
          <a:xfrm>
            <a:off x="3633800" y="4618033"/>
            <a:ext cx="4924400" cy="96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18"/>
          <p:cNvSpPr txBox="1">
            <a:spLocks noGrp="1"/>
          </p:cNvSpPr>
          <p:nvPr>
            <p:ph type="subTitle" idx="3"/>
          </p:nvPr>
        </p:nvSpPr>
        <p:spPr>
          <a:xfrm>
            <a:off x="3633800" y="5843767"/>
            <a:ext cx="4924400" cy="288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title" idx="4" hasCustomPrompt="1"/>
          </p:nvPr>
        </p:nvSpPr>
        <p:spPr>
          <a:xfrm>
            <a:off x="3633800" y="2590084"/>
            <a:ext cx="4924400" cy="96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4" name="Google Shape;204;p18"/>
          <p:cNvSpPr txBox="1">
            <a:spLocks noGrp="1"/>
          </p:cNvSpPr>
          <p:nvPr>
            <p:ph type="subTitle" idx="5"/>
          </p:nvPr>
        </p:nvSpPr>
        <p:spPr>
          <a:xfrm>
            <a:off x="3633800" y="3815817"/>
            <a:ext cx="4924400" cy="288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05" name="Google Shape;20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446980" flipH="1">
            <a:off x="9643315" y="136468"/>
            <a:ext cx="1288640" cy="253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669343">
            <a:off x="10659810" y="-471643"/>
            <a:ext cx="959668" cy="324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47067">
            <a:off x="589771" y="4520807"/>
            <a:ext cx="1459848" cy="2866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29370" flipH="1">
            <a:off x="1510904" y="4715175"/>
            <a:ext cx="933704" cy="2988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25527">
            <a:off x="9561030" y="4503061"/>
            <a:ext cx="1116116" cy="2810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85565">
            <a:off x="10532463" y="4336111"/>
            <a:ext cx="850411" cy="272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515597" flipH="1">
            <a:off x="81223" y="-275228"/>
            <a:ext cx="959464" cy="3244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6396270" flipH="1">
            <a:off x="903817" y="-315677"/>
            <a:ext cx="821744" cy="26105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6520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20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20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subTitle" idx="1"/>
          </p:nvPr>
        </p:nvSpPr>
        <p:spPr>
          <a:xfrm>
            <a:off x="2106900" y="20515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19067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4" name="Google Shape;234;p20"/>
          <p:cNvSpPr txBox="1">
            <a:spLocks noGrp="1"/>
          </p:cNvSpPr>
          <p:nvPr>
            <p:ph type="subTitle" idx="3"/>
          </p:nvPr>
        </p:nvSpPr>
        <p:spPr>
          <a:xfrm>
            <a:off x="2106900" y="56393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20"/>
          <p:cNvSpPr txBox="1">
            <a:spLocks noGrp="1"/>
          </p:cNvSpPr>
          <p:nvPr>
            <p:ph type="title" idx="4" hasCustomPrompt="1"/>
          </p:nvPr>
        </p:nvSpPr>
        <p:spPr>
          <a:xfrm>
            <a:off x="950967" y="54945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20"/>
          <p:cNvSpPr txBox="1">
            <a:spLocks noGrp="1"/>
          </p:cNvSpPr>
          <p:nvPr>
            <p:ph type="subTitle" idx="5"/>
          </p:nvPr>
        </p:nvSpPr>
        <p:spPr>
          <a:xfrm>
            <a:off x="2106900" y="474241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title" idx="6" hasCustomPrompt="1"/>
          </p:nvPr>
        </p:nvSpPr>
        <p:spPr>
          <a:xfrm>
            <a:off x="950967" y="459761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0"/>
          <p:cNvSpPr txBox="1">
            <a:spLocks noGrp="1"/>
          </p:cNvSpPr>
          <p:nvPr>
            <p:ph type="subTitle" idx="7"/>
          </p:nvPr>
        </p:nvSpPr>
        <p:spPr>
          <a:xfrm>
            <a:off x="2106900" y="38454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title" idx="8" hasCustomPrompt="1"/>
          </p:nvPr>
        </p:nvSpPr>
        <p:spPr>
          <a:xfrm>
            <a:off x="950967" y="37006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0"/>
          <p:cNvSpPr txBox="1">
            <a:spLocks noGrp="1"/>
          </p:cNvSpPr>
          <p:nvPr>
            <p:ph type="subTitle" idx="9"/>
          </p:nvPr>
        </p:nvSpPr>
        <p:spPr>
          <a:xfrm>
            <a:off x="2106900" y="294851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title" idx="13" hasCustomPrompt="1"/>
          </p:nvPr>
        </p:nvSpPr>
        <p:spPr>
          <a:xfrm>
            <a:off x="950967" y="280371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0"/>
          <p:cNvSpPr txBox="1">
            <a:spLocks noGrp="1"/>
          </p:cNvSpPr>
          <p:nvPr>
            <p:ph type="subTitle" idx="14"/>
          </p:nvPr>
        </p:nvSpPr>
        <p:spPr>
          <a:xfrm>
            <a:off x="7438633" y="20515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title" idx="15" hasCustomPrompt="1"/>
          </p:nvPr>
        </p:nvSpPr>
        <p:spPr>
          <a:xfrm>
            <a:off x="6282700" y="19067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4" name="Google Shape;244;p20"/>
          <p:cNvSpPr txBox="1">
            <a:spLocks noGrp="1"/>
          </p:cNvSpPr>
          <p:nvPr>
            <p:ph type="subTitle" idx="16"/>
          </p:nvPr>
        </p:nvSpPr>
        <p:spPr>
          <a:xfrm>
            <a:off x="7438633" y="56393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5" name="Google Shape;245;p20"/>
          <p:cNvSpPr txBox="1">
            <a:spLocks noGrp="1"/>
          </p:cNvSpPr>
          <p:nvPr>
            <p:ph type="title" idx="17" hasCustomPrompt="1"/>
          </p:nvPr>
        </p:nvSpPr>
        <p:spPr>
          <a:xfrm>
            <a:off x="6282700" y="54945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20"/>
          <p:cNvSpPr txBox="1">
            <a:spLocks noGrp="1"/>
          </p:cNvSpPr>
          <p:nvPr>
            <p:ph type="subTitle" idx="18"/>
          </p:nvPr>
        </p:nvSpPr>
        <p:spPr>
          <a:xfrm>
            <a:off x="7438633" y="474241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title" idx="19" hasCustomPrompt="1"/>
          </p:nvPr>
        </p:nvSpPr>
        <p:spPr>
          <a:xfrm>
            <a:off x="6282700" y="459761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8" name="Google Shape;248;p20"/>
          <p:cNvSpPr txBox="1">
            <a:spLocks noGrp="1"/>
          </p:cNvSpPr>
          <p:nvPr>
            <p:ph type="subTitle" idx="20"/>
          </p:nvPr>
        </p:nvSpPr>
        <p:spPr>
          <a:xfrm>
            <a:off x="7438633" y="38454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title" idx="21" hasCustomPrompt="1"/>
          </p:nvPr>
        </p:nvSpPr>
        <p:spPr>
          <a:xfrm>
            <a:off x="6282700" y="37006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22"/>
          </p:nvPr>
        </p:nvSpPr>
        <p:spPr>
          <a:xfrm>
            <a:off x="7438633" y="294851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title" idx="23" hasCustomPrompt="1"/>
          </p:nvPr>
        </p:nvSpPr>
        <p:spPr>
          <a:xfrm>
            <a:off x="6282700" y="280371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252" name="Google Shape;25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110805" y="4961144"/>
            <a:ext cx="897401" cy="234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673486">
            <a:off x="301864" y="-757508"/>
            <a:ext cx="797933" cy="2718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6058856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Google Shape;214;p19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19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19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1"/>
          </p:nvPr>
        </p:nvSpPr>
        <p:spPr>
          <a:xfrm>
            <a:off x="952333" y="3900867"/>
            <a:ext cx="2902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subTitle" idx="2"/>
          </p:nvPr>
        </p:nvSpPr>
        <p:spPr>
          <a:xfrm>
            <a:off x="952333" y="4494200"/>
            <a:ext cx="29028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title" idx="3" hasCustomPrompt="1"/>
          </p:nvPr>
        </p:nvSpPr>
        <p:spPr>
          <a:xfrm>
            <a:off x="952333" y="2246400"/>
            <a:ext cx="2902800" cy="113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9pPr>
          </a:lstStyle>
          <a:p>
            <a:r>
              <a:t>xx%</a:t>
            </a:r>
          </a:p>
        </p:txBody>
      </p:sp>
      <p:sp>
        <p:nvSpPr>
          <p:cNvPr id="220" name="Google Shape;220;p19"/>
          <p:cNvSpPr txBox="1">
            <a:spLocks noGrp="1"/>
          </p:cNvSpPr>
          <p:nvPr>
            <p:ph type="subTitle" idx="4"/>
          </p:nvPr>
        </p:nvSpPr>
        <p:spPr>
          <a:xfrm>
            <a:off x="8336867" y="3900867"/>
            <a:ext cx="2902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subTitle" idx="5"/>
          </p:nvPr>
        </p:nvSpPr>
        <p:spPr>
          <a:xfrm>
            <a:off x="8336867" y="4494200"/>
            <a:ext cx="29028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title" idx="6" hasCustomPrompt="1"/>
          </p:nvPr>
        </p:nvSpPr>
        <p:spPr>
          <a:xfrm>
            <a:off x="8336867" y="2246400"/>
            <a:ext cx="2902800" cy="113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9pPr>
          </a:lstStyle>
          <a:p>
            <a:r>
              <a:t>xx%</a:t>
            </a:r>
          </a:p>
        </p:txBody>
      </p:sp>
      <p:sp>
        <p:nvSpPr>
          <p:cNvPr id="223" name="Google Shape;223;p19"/>
          <p:cNvSpPr txBox="1">
            <a:spLocks noGrp="1"/>
          </p:cNvSpPr>
          <p:nvPr>
            <p:ph type="subTitle" idx="7"/>
          </p:nvPr>
        </p:nvSpPr>
        <p:spPr>
          <a:xfrm>
            <a:off x="4644600" y="3900867"/>
            <a:ext cx="2902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8"/>
          </p:nvPr>
        </p:nvSpPr>
        <p:spPr>
          <a:xfrm>
            <a:off x="4644600" y="4494200"/>
            <a:ext cx="29028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title" idx="9" hasCustomPrompt="1"/>
          </p:nvPr>
        </p:nvSpPr>
        <p:spPr>
          <a:xfrm>
            <a:off x="4644600" y="2246400"/>
            <a:ext cx="2902800" cy="113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9pPr>
          </a:lstStyle>
          <a:p>
            <a:r>
              <a:t>xx%</a:t>
            </a:r>
          </a:p>
        </p:txBody>
      </p:sp>
      <p:pic>
        <p:nvPicPr>
          <p:cNvPr id="226" name="Google Shape;22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393411" flipH="1">
            <a:off x="10937779" y="-431923"/>
            <a:ext cx="649448" cy="2078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600474">
            <a:off x="458999" y="-704038"/>
            <a:ext cx="894751" cy="2335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3165932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20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20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subTitle" idx="1"/>
          </p:nvPr>
        </p:nvSpPr>
        <p:spPr>
          <a:xfrm>
            <a:off x="2106900" y="20515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19067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4" name="Google Shape;234;p20"/>
          <p:cNvSpPr txBox="1">
            <a:spLocks noGrp="1"/>
          </p:cNvSpPr>
          <p:nvPr>
            <p:ph type="subTitle" idx="3"/>
          </p:nvPr>
        </p:nvSpPr>
        <p:spPr>
          <a:xfrm>
            <a:off x="2106900" y="56393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20"/>
          <p:cNvSpPr txBox="1">
            <a:spLocks noGrp="1"/>
          </p:cNvSpPr>
          <p:nvPr>
            <p:ph type="title" idx="4" hasCustomPrompt="1"/>
          </p:nvPr>
        </p:nvSpPr>
        <p:spPr>
          <a:xfrm>
            <a:off x="950967" y="54945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20"/>
          <p:cNvSpPr txBox="1">
            <a:spLocks noGrp="1"/>
          </p:cNvSpPr>
          <p:nvPr>
            <p:ph type="subTitle" idx="5"/>
          </p:nvPr>
        </p:nvSpPr>
        <p:spPr>
          <a:xfrm>
            <a:off x="2106900" y="474241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title" idx="6" hasCustomPrompt="1"/>
          </p:nvPr>
        </p:nvSpPr>
        <p:spPr>
          <a:xfrm>
            <a:off x="950967" y="459761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0"/>
          <p:cNvSpPr txBox="1">
            <a:spLocks noGrp="1"/>
          </p:cNvSpPr>
          <p:nvPr>
            <p:ph type="subTitle" idx="7"/>
          </p:nvPr>
        </p:nvSpPr>
        <p:spPr>
          <a:xfrm>
            <a:off x="2106900" y="38454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title" idx="8" hasCustomPrompt="1"/>
          </p:nvPr>
        </p:nvSpPr>
        <p:spPr>
          <a:xfrm>
            <a:off x="950967" y="37006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0"/>
          <p:cNvSpPr txBox="1">
            <a:spLocks noGrp="1"/>
          </p:cNvSpPr>
          <p:nvPr>
            <p:ph type="subTitle" idx="9"/>
          </p:nvPr>
        </p:nvSpPr>
        <p:spPr>
          <a:xfrm>
            <a:off x="2106900" y="294851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title" idx="13" hasCustomPrompt="1"/>
          </p:nvPr>
        </p:nvSpPr>
        <p:spPr>
          <a:xfrm>
            <a:off x="950967" y="280371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0"/>
          <p:cNvSpPr txBox="1">
            <a:spLocks noGrp="1"/>
          </p:cNvSpPr>
          <p:nvPr>
            <p:ph type="subTitle" idx="14"/>
          </p:nvPr>
        </p:nvSpPr>
        <p:spPr>
          <a:xfrm>
            <a:off x="7438633" y="20515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title" idx="15" hasCustomPrompt="1"/>
          </p:nvPr>
        </p:nvSpPr>
        <p:spPr>
          <a:xfrm>
            <a:off x="6282700" y="19067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4" name="Google Shape;244;p20"/>
          <p:cNvSpPr txBox="1">
            <a:spLocks noGrp="1"/>
          </p:cNvSpPr>
          <p:nvPr>
            <p:ph type="subTitle" idx="16"/>
          </p:nvPr>
        </p:nvSpPr>
        <p:spPr>
          <a:xfrm>
            <a:off x="7438633" y="56393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5" name="Google Shape;245;p20"/>
          <p:cNvSpPr txBox="1">
            <a:spLocks noGrp="1"/>
          </p:cNvSpPr>
          <p:nvPr>
            <p:ph type="title" idx="17" hasCustomPrompt="1"/>
          </p:nvPr>
        </p:nvSpPr>
        <p:spPr>
          <a:xfrm>
            <a:off x="6282700" y="54945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20"/>
          <p:cNvSpPr txBox="1">
            <a:spLocks noGrp="1"/>
          </p:cNvSpPr>
          <p:nvPr>
            <p:ph type="subTitle" idx="18"/>
          </p:nvPr>
        </p:nvSpPr>
        <p:spPr>
          <a:xfrm>
            <a:off x="7438633" y="474241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title" idx="19" hasCustomPrompt="1"/>
          </p:nvPr>
        </p:nvSpPr>
        <p:spPr>
          <a:xfrm>
            <a:off x="6282700" y="459761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8" name="Google Shape;248;p20"/>
          <p:cNvSpPr txBox="1">
            <a:spLocks noGrp="1"/>
          </p:cNvSpPr>
          <p:nvPr>
            <p:ph type="subTitle" idx="20"/>
          </p:nvPr>
        </p:nvSpPr>
        <p:spPr>
          <a:xfrm>
            <a:off x="7438633" y="38454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title" idx="21" hasCustomPrompt="1"/>
          </p:nvPr>
        </p:nvSpPr>
        <p:spPr>
          <a:xfrm>
            <a:off x="6282700" y="37006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22"/>
          </p:nvPr>
        </p:nvSpPr>
        <p:spPr>
          <a:xfrm>
            <a:off x="7438633" y="294851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title" idx="23" hasCustomPrompt="1"/>
          </p:nvPr>
        </p:nvSpPr>
        <p:spPr>
          <a:xfrm>
            <a:off x="6282700" y="280371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252" name="Google Shape;25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110805" y="4961144"/>
            <a:ext cx="897401" cy="234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673486">
            <a:off x="301864" y="-757508"/>
            <a:ext cx="797933" cy="2718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0479952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Google Shape;255;p21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21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Google Shape;257;p21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58" name="Google Shape;25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543090" flipH="1">
            <a:off x="516157" y="-855330"/>
            <a:ext cx="715499" cy="241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2600" y="4472608"/>
            <a:ext cx="776267" cy="246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219639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22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22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22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64" name="Google Shape;26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982231" flipH="1">
            <a:off x="441147" y="-300434"/>
            <a:ext cx="1019651" cy="200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375897">
            <a:off x="572235" y="-1729036"/>
            <a:ext cx="792167" cy="26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41604">
            <a:off x="11382262" y="4434167"/>
            <a:ext cx="712909" cy="2428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689106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Google Shape;268;p23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23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23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71" name="Google Shape;27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332161" flipH="1">
            <a:off x="1062693" y="5178280"/>
            <a:ext cx="720207" cy="2435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701" y="5050467"/>
            <a:ext cx="967092" cy="1899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7289003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Google Shape;274;p24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24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" name="Google Shape;276;p24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77" name="Google Shape;2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376001" flipH="1">
            <a:off x="11208551" y="-560301"/>
            <a:ext cx="829005" cy="208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84192" flipH="1">
            <a:off x="219362" y="5393134"/>
            <a:ext cx="906204" cy="2028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0993135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0" name="Google Shape;280;p25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25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25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83" name="Google Shape;28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275506" flipH="1">
            <a:off x="11312675" y="-203803"/>
            <a:ext cx="624751" cy="198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275506">
            <a:off x="254575" y="-203803"/>
            <a:ext cx="624751" cy="1984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551203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Google Shape;286;p26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26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" name="Google Shape;288;p26"/>
          <p:cNvSpPr txBox="1">
            <a:spLocks noGrp="1"/>
          </p:cNvSpPr>
          <p:nvPr>
            <p:ph type="title"/>
          </p:nvPr>
        </p:nvSpPr>
        <p:spPr>
          <a:xfrm>
            <a:off x="1069867" y="1303867"/>
            <a:ext cx="4683600" cy="22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1"/>
          </p:nvPr>
        </p:nvSpPr>
        <p:spPr>
          <a:xfrm>
            <a:off x="1069867" y="4036600"/>
            <a:ext cx="4683600" cy="139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90" name="Google Shape;29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020462" flipH="1">
            <a:off x="120169" y="-702027"/>
            <a:ext cx="661849" cy="223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901132" flipH="1">
            <a:off x="743049" y="-486291"/>
            <a:ext cx="566848" cy="1800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9227365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" name="Google Shape;293;p27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27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6566967" y="1726633"/>
            <a:ext cx="4674000" cy="159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subTitle" idx="1"/>
          </p:nvPr>
        </p:nvSpPr>
        <p:spPr>
          <a:xfrm>
            <a:off x="6566967" y="3697233"/>
            <a:ext cx="4674000" cy="1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97" name="Google Shape;29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212924" y="-132924"/>
            <a:ext cx="674741" cy="229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331887">
            <a:off x="398468" y="-962798"/>
            <a:ext cx="880509" cy="2298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75168">
            <a:off x="10408588" y="4782458"/>
            <a:ext cx="2413253" cy="25382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8905175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Google Shape;301;p28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28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" name="Google Shape;303;p28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4" name="Google Shape;304;p28"/>
          <p:cNvSpPr txBox="1">
            <a:spLocks noGrp="1"/>
          </p:cNvSpPr>
          <p:nvPr>
            <p:ph type="subTitle" idx="1"/>
          </p:nvPr>
        </p:nvSpPr>
        <p:spPr>
          <a:xfrm>
            <a:off x="2971067" y="2599333"/>
            <a:ext cx="1683600" cy="61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28"/>
          <p:cNvSpPr txBox="1">
            <a:spLocks noGrp="1"/>
          </p:cNvSpPr>
          <p:nvPr>
            <p:ph type="subTitle" idx="2"/>
          </p:nvPr>
        </p:nvSpPr>
        <p:spPr>
          <a:xfrm>
            <a:off x="5230833" y="2391267"/>
            <a:ext cx="5175200" cy="84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28"/>
          <p:cNvSpPr txBox="1">
            <a:spLocks noGrp="1"/>
          </p:cNvSpPr>
          <p:nvPr>
            <p:ph type="subTitle" idx="3"/>
          </p:nvPr>
        </p:nvSpPr>
        <p:spPr>
          <a:xfrm>
            <a:off x="5230833" y="4143267"/>
            <a:ext cx="5175200" cy="84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28"/>
          <p:cNvSpPr txBox="1">
            <a:spLocks noGrp="1"/>
          </p:cNvSpPr>
          <p:nvPr>
            <p:ph type="subTitle" idx="4"/>
          </p:nvPr>
        </p:nvSpPr>
        <p:spPr>
          <a:xfrm>
            <a:off x="2971067" y="4351333"/>
            <a:ext cx="1683600" cy="61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08" name="Google Shape;30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3199" y="-204199"/>
            <a:ext cx="866700" cy="2182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437324" flipH="1">
            <a:off x="10046203" y="4827812"/>
            <a:ext cx="2112192" cy="222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261714" flipH="1">
            <a:off x="10180866" y="5423329"/>
            <a:ext cx="963657" cy="1892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02605">
            <a:off x="266721" y="4655561"/>
            <a:ext cx="1019648" cy="2002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51646" flipH="1">
            <a:off x="702461" y="5079508"/>
            <a:ext cx="792167" cy="2678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982099" y="-204199"/>
            <a:ext cx="866700" cy="2182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130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5152269" y="2067867"/>
            <a:ext cx="4321600" cy="19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5152251" y="4105000"/>
            <a:ext cx="3796800" cy="77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2836533" y="1716400"/>
            <a:ext cx="1910800" cy="18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" name="Google Shape;2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232327">
            <a:off x="1579523" y="4867142"/>
            <a:ext cx="970445" cy="330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041938">
            <a:off x="452600" y="4880689"/>
            <a:ext cx="2467621" cy="2595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297209">
            <a:off x="9980632" y="-234371"/>
            <a:ext cx="1407328" cy="276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8826368" flipH="1">
            <a:off x="9837453" y="-540409"/>
            <a:ext cx="787207" cy="251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42782">
            <a:off x="9704879" y="4912189"/>
            <a:ext cx="1199207" cy="313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356242">
            <a:off x="10310401" y="4912194"/>
            <a:ext cx="1199211" cy="3130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2">
            <a:alphaModFix/>
          </a:blip>
          <a:srcRect b="8408"/>
          <a:stretch/>
        </p:blipFill>
        <p:spPr>
          <a:xfrm rot="7345972">
            <a:off x="872694" y="-677441"/>
            <a:ext cx="932533" cy="2909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7">
            <a:alphaModFix/>
          </a:blip>
          <a:srcRect b="-2997"/>
          <a:stretch/>
        </p:blipFill>
        <p:spPr>
          <a:xfrm rot="9874096" flipH="1">
            <a:off x="249990" y="-324954"/>
            <a:ext cx="842007" cy="275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2403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Google Shape;255;p21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21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Google Shape;257;p21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58" name="Google Shape;25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543090" flipH="1">
            <a:off x="516157" y="-855330"/>
            <a:ext cx="715499" cy="241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2600" y="4472608"/>
            <a:ext cx="776267" cy="246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713198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" name="Google Shape;315;p29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29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7" name="Google Shape;317;p29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8" name="Google Shape;318;p29"/>
          <p:cNvSpPr txBox="1">
            <a:spLocks noGrp="1"/>
          </p:cNvSpPr>
          <p:nvPr>
            <p:ph type="body" idx="1"/>
          </p:nvPr>
        </p:nvSpPr>
        <p:spPr>
          <a:xfrm>
            <a:off x="950967" y="2203200"/>
            <a:ext cx="5115200" cy="392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609585" lvl="0" indent="-4106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667"/>
            </a:lvl1pPr>
            <a:lvl2pPr marL="1219170" lvl="1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2pPr>
            <a:lvl3pPr marL="1828754" lvl="2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■"/>
              <a:defRPr sz="1667"/>
            </a:lvl3pPr>
            <a:lvl4pPr marL="2438339" lvl="3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●"/>
              <a:defRPr sz="1667"/>
            </a:lvl4pPr>
            <a:lvl5pPr marL="3047924" lvl="4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5pPr>
            <a:lvl6pPr marL="3657509" lvl="5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■"/>
              <a:defRPr sz="1667"/>
            </a:lvl6pPr>
            <a:lvl7pPr marL="4267093" lvl="6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●"/>
              <a:defRPr sz="1667"/>
            </a:lvl7pPr>
            <a:lvl8pPr marL="4876678" lvl="7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8pPr>
            <a:lvl9pPr marL="5486263" lvl="8" indent="-4106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50"/>
              <a:buChar char="■"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9" name="Google Shape;319;p29"/>
          <p:cNvSpPr txBox="1">
            <a:spLocks noGrp="1"/>
          </p:cNvSpPr>
          <p:nvPr>
            <p:ph type="body" idx="2"/>
          </p:nvPr>
        </p:nvSpPr>
        <p:spPr>
          <a:xfrm>
            <a:off x="6127767" y="2203200"/>
            <a:ext cx="5115200" cy="392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609585" lvl="0" indent="-4106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667"/>
            </a:lvl1pPr>
            <a:lvl2pPr marL="1219170" lvl="1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2pPr>
            <a:lvl3pPr marL="1828754" lvl="2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■"/>
              <a:defRPr sz="1667"/>
            </a:lvl3pPr>
            <a:lvl4pPr marL="2438339" lvl="3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●"/>
              <a:defRPr sz="1667"/>
            </a:lvl4pPr>
            <a:lvl5pPr marL="3047924" lvl="4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5pPr>
            <a:lvl6pPr marL="3657509" lvl="5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■"/>
              <a:defRPr sz="1667"/>
            </a:lvl6pPr>
            <a:lvl7pPr marL="4267093" lvl="6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●"/>
              <a:defRPr sz="1667"/>
            </a:lvl7pPr>
            <a:lvl8pPr marL="4876678" lvl="7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8pPr>
            <a:lvl9pPr marL="5486263" lvl="8" indent="-4106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50"/>
              <a:buChar char="■"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Google Shape;320;p29"/>
          <p:cNvSpPr txBox="1">
            <a:spLocks noGrp="1"/>
          </p:cNvSpPr>
          <p:nvPr>
            <p:ph type="subTitle" idx="3"/>
          </p:nvPr>
        </p:nvSpPr>
        <p:spPr>
          <a:xfrm>
            <a:off x="951000" y="1609067"/>
            <a:ext cx="10290000" cy="4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21" name="Google Shape;32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49783">
            <a:off x="10697674" y="4435427"/>
            <a:ext cx="1019652" cy="200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3883" flipH="1">
            <a:off x="11007874" y="5170075"/>
            <a:ext cx="792165" cy="267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673486">
            <a:off x="301864" y="-757508"/>
            <a:ext cx="797933" cy="2718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3710505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Google Shape;325;p30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30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30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8" name="Google Shape;328;p30"/>
          <p:cNvSpPr txBox="1">
            <a:spLocks noGrp="1"/>
          </p:cNvSpPr>
          <p:nvPr>
            <p:ph type="subTitle" idx="1"/>
          </p:nvPr>
        </p:nvSpPr>
        <p:spPr>
          <a:xfrm>
            <a:off x="950951" y="4422633"/>
            <a:ext cx="31432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" name="Google Shape;329;p30"/>
          <p:cNvSpPr txBox="1">
            <a:spLocks noGrp="1"/>
          </p:cNvSpPr>
          <p:nvPr>
            <p:ph type="subTitle" idx="2"/>
          </p:nvPr>
        </p:nvSpPr>
        <p:spPr>
          <a:xfrm>
            <a:off x="950951" y="5015597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0" name="Google Shape;330;p30"/>
          <p:cNvSpPr txBox="1">
            <a:spLocks noGrp="1"/>
          </p:cNvSpPr>
          <p:nvPr>
            <p:ph type="subTitle" idx="3"/>
          </p:nvPr>
        </p:nvSpPr>
        <p:spPr>
          <a:xfrm>
            <a:off x="8097767" y="4422633"/>
            <a:ext cx="31432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1" name="Google Shape;331;p30"/>
          <p:cNvSpPr txBox="1">
            <a:spLocks noGrp="1"/>
          </p:cNvSpPr>
          <p:nvPr>
            <p:ph type="subTitle" idx="4"/>
          </p:nvPr>
        </p:nvSpPr>
        <p:spPr>
          <a:xfrm>
            <a:off x="8097767" y="5015597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2" name="Google Shape;332;p30"/>
          <p:cNvSpPr txBox="1">
            <a:spLocks noGrp="1"/>
          </p:cNvSpPr>
          <p:nvPr>
            <p:ph type="subTitle" idx="5"/>
          </p:nvPr>
        </p:nvSpPr>
        <p:spPr>
          <a:xfrm>
            <a:off x="4524400" y="4422633"/>
            <a:ext cx="31432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3" name="Google Shape;333;p30"/>
          <p:cNvSpPr txBox="1">
            <a:spLocks noGrp="1"/>
          </p:cNvSpPr>
          <p:nvPr>
            <p:ph type="subTitle" idx="6"/>
          </p:nvPr>
        </p:nvSpPr>
        <p:spPr>
          <a:xfrm>
            <a:off x="4524400" y="5015597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34" name="Google Shape;33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753211">
            <a:off x="10994732" y="-463669"/>
            <a:ext cx="661849" cy="2237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753211" flipH="1">
            <a:off x="535421" y="-463669"/>
            <a:ext cx="661849" cy="2237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5503149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Google Shape;337;p31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31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9" name="Google Shape;339;p31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0" name="Google Shape;340;p31"/>
          <p:cNvSpPr txBox="1">
            <a:spLocks noGrp="1"/>
          </p:cNvSpPr>
          <p:nvPr>
            <p:ph type="subTitle" idx="1"/>
          </p:nvPr>
        </p:nvSpPr>
        <p:spPr>
          <a:xfrm>
            <a:off x="1890367" y="2294533"/>
            <a:ext cx="2902800" cy="4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2"/>
          </p:nvPr>
        </p:nvSpPr>
        <p:spPr>
          <a:xfrm>
            <a:off x="5230817" y="2227333"/>
            <a:ext cx="5070800" cy="56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3"/>
          </p:nvPr>
        </p:nvSpPr>
        <p:spPr>
          <a:xfrm>
            <a:off x="5230817" y="5249233"/>
            <a:ext cx="5070800" cy="56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3" name="Google Shape;343;p31"/>
          <p:cNvSpPr txBox="1">
            <a:spLocks noGrp="1"/>
          </p:cNvSpPr>
          <p:nvPr>
            <p:ph type="subTitle" idx="4"/>
          </p:nvPr>
        </p:nvSpPr>
        <p:spPr>
          <a:xfrm>
            <a:off x="5230817" y="4241933"/>
            <a:ext cx="5070800" cy="56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5"/>
          </p:nvPr>
        </p:nvSpPr>
        <p:spPr>
          <a:xfrm>
            <a:off x="5230817" y="3234633"/>
            <a:ext cx="5070800" cy="56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5" name="Google Shape;345;p31"/>
          <p:cNvSpPr txBox="1">
            <a:spLocks noGrp="1"/>
          </p:cNvSpPr>
          <p:nvPr>
            <p:ph type="subTitle" idx="6"/>
          </p:nvPr>
        </p:nvSpPr>
        <p:spPr>
          <a:xfrm>
            <a:off x="1890367" y="3212400"/>
            <a:ext cx="2902800" cy="4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6" name="Google Shape;346;p31"/>
          <p:cNvSpPr txBox="1">
            <a:spLocks noGrp="1"/>
          </p:cNvSpPr>
          <p:nvPr>
            <p:ph type="subTitle" idx="7"/>
          </p:nvPr>
        </p:nvSpPr>
        <p:spPr>
          <a:xfrm>
            <a:off x="1890367" y="5316433"/>
            <a:ext cx="2902800" cy="4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8"/>
          </p:nvPr>
        </p:nvSpPr>
        <p:spPr>
          <a:xfrm>
            <a:off x="1890367" y="4264417"/>
            <a:ext cx="2902800" cy="4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48" name="Google Shape;3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">
            <a:off x="10874312" y="4724201"/>
            <a:ext cx="768243" cy="2440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58778">
            <a:off x="483620" y="4612857"/>
            <a:ext cx="1057627" cy="26631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0717903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Google Shape;351;p32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" name="Google Shape;352;p32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3" name="Google Shape;353;p32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4" name="Google Shape;354;p32"/>
          <p:cNvSpPr txBox="1">
            <a:spLocks noGrp="1"/>
          </p:cNvSpPr>
          <p:nvPr>
            <p:ph type="subTitle" idx="1"/>
          </p:nvPr>
        </p:nvSpPr>
        <p:spPr>
          <a:xfrm>
            <a:off x="2697700" y="2112833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32"/>
          <p:cNvSpPr txBox="1">
            <a:spLocks noGrp="1"/>
          </p:cNvSpPr>
          <p:nvPr>
            <p:ph type="subTitle" idx="2"/>
          </p:nvPr>
        </p:nvSpPr>
        <p:spPr>
          <a:xfrm>
            <a:off x="2697700" y="2705787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32"/>
          <p:cNvSpPr txBox="1">
            <a:spLocks noGrp="1"/>
          </p:cNvSpPr>
          <p:nvPr>
            <p:ph type="subTitle" idx="3"/>
          </p:nvPr>
        </p:nvSpPr>
        <p:spPr>
          <a:xfrm>
            <a:off x="2697700" y="4229000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7" name="Google Shape;357;p32"/>
          <p:cNvSpPr txBox="1">
            <a:spLocks noGrp="1"/>
          </p:cNvSpPr>
          <p:nvPr>
            <p:ph type="subTitle" idx="4"/>
          </p:nvPr>
        </p:nvSpPr>
        <p:spPr>
          <a:xfrm>
            <a:off x="2697700" y="4821963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8" name="Google Shape;358;p32"/>
          <p:cNvSpPr txBox="1">
            <a:spLocks noGrp="1"/>
          </p:cNvSpPr>
          <p:nvPr>
            <p:ph type="subTitle" idx="5"/>
          </p:nvPr>
        </p:nvSpPr>
        <p:spPr>
          <a:xfrm>
            <a:off x="7907967" y="2112833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9" name="Google Shape;359;p32"/>
          <p:cNvSpPr txBox="1">
            <a:spLocks noGrp="1"/>
          </p:cNvSpPr>
          <p:nvPr>
            <p:ph type="subTitle" idx="6"/>
          </p:nvPr>
        </p:nvSpPr>
        <p:spPr>
          <a:xfrm>
            <a:off x="7907967" y="2705787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0" name="Google Shape;360;p32"/>
          <p:cNvSpPr txBox="1">
            <a:spLocks noGrp="1"/>
          </p:cNvSpPr>
          <p:nvPr>
            <p:ph type="subTitle" idx="7"/>
          </p:nvPr>
        </p:nvSpPr>
        <p:spPr>
          <a:xfrm>
            <a:off x="7907967" y="4229000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1" name="Google Shape;361;p32"/>
          <p:cNvSpPr txBox="1">
            <a:spLocks noGrp="1"/>
          </p:cNvSpPr>
          <p:nvPr>
            <p:ph type="subTitle" idx="8"/>
          </p:nvPr>
        </p:nvSpPr>
        <p:spPr>
          <a:xfrm>
            <a:off x="7907967" y="4821963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62" name="Google Shape;362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857223">
            <a:off x="10780128" y="-606230"/>
            <a:ext cx="834155" cy="2177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443766">
            <a:off x="10358930" y="-606231"/>
            <a:ext cx="834157" cy="21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72">
            <a:off x="709374" y="5387223"/>
            <a:ext cx="691589" cy="235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63820" flipH="1">
            <a:off x="223573" y="4905495"/>
            <a:ext cx="832352" cy="2095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9192036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7" name="Google Shape;367;p33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33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9" name="Google Shape;369;p33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1"/>
          </p:nvPr>
        </p:nvSpPr>
        <p:spPr>
          <a:xfrm>
            <a:off x="951000" y="2183133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1" name="Google Shape;371;p33"/>
          <p:cNvSpPr txBox="1">
            <a:spLocks noGrp="1"/>
          </p:cNvSpPr>
          <p:nvPr>
            <p:ph type="subTitle" idx="2"/>
          </p:nvPr>
        </p:nvSpPr>
        <p:spPr>
          <a:xfrm>
            <a:off x="951000" y="2776087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2" name="Google Shape;372;p33"/>
          <p:cNvSpPr txBox="1">
            <a:spLocks noGrp="1"/>
          </p:cNvSpPr>
          <p:nvPr>
            <p:ph type="subTitle" idx="3"/>
          </p:nvPr>
        </p:nvSpPr>
        <p:spPr>
          <a:xfrm>
            <a:off x="8196600" y="2183133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3" name="Google Shape;373;p33"/>
          <p:cNvSpPr txBox="1">
            <a:spLocks noGrp="1"/>
          </p:cNvSpPr>
          <p:nvPr>
            <p:ph type="subTitle" idx="4"/>
          </p:nvPr>
        </p:nvSpPr>
        <p:spPr>
          <a:xfrm>
            <a:off x="8196600" y="2776087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4" name="Google Shape;374;p33"/>
          <p:cNvSpPr txBox="1">
            <a:spLocks noGrp="1"/>
          </p:cNvSpPr>
          <p:nvPr>
            <p:ph type="subTitle" idx="5"/>
          </p:nvPr>
        </p:nvSpPr>
        <p:spPr>
          <a:xfrm>
            <a:off x="4573800" y="2183133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5" name="Google Shape;375;p33"/>
          <p:cNvSpPr txBox="1">
            <a:spLocks noGrp="1"/>
          </p:cNvSpPr>
          <p:nvPr>
            <p:ph type="subTitle" idx="6"/>
          </p:nvPr>
        </p:nvSpPr>
        <p:spPr>
          <a:xfrm>
            <a:off x="4573800" y="2776087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33"/>
          <p:cNvSpPr txBox="1">
            <a:spLocks noGrp="1"/>
          </p:cNvSpPr>
          <p:nvPr>
            <p:ph type="subTitle" idx="7"/>
          </p:nvPr>
        </p:nvSpPr>
        <p:spPr>
          <a:xfrm>
            <a:off x="951000" y="4299300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7" name="Google Shape;377;p33"/>
          <p:cNvSpPr txBox="1">
            <a:spLocks noGrp="1"/>
          </p:cNvSpPr>
          <p:nvPr>
            <p:ph type="subTitle" idx="8"/>
          </p:nvPr>
        </p:nvSpPr>
        <p:spPr>
          <a:xfrm>
            <a:off x="951000" y="4892253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8" name="Google Shape;378;p33"/>
          <p:cNvSpPr txBox="1">
            <a:spLocks noGrp="1"/>
          </p:cNvSpPr>
          <p:nvPr>
            <p:ph type="subTitle" idx="9"/>
          </p:nvPr>
        </p:nvSpPr>
        <p:spPr>
          <a:xfrm>
            <a:off x="8196600" y="4299300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9" name="Google Shape;379;p33"/>
          <p:cNvSpPr txBox="1">
            <a:spLocks noGrp="1"/>
          </p:cNvSpPr>
          <p:nvPr>
            <p:ph type="subTitle" idx="13"/>
          </p:nvPr>
        </p:nvSpPr>
        <p:spPr>
          <a:xfrm>
            <a:off x="8196600" y="4892253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0" name="Google Shape;380;p33"/>
          <p:cNvSpPr txBox="1">
            <a:spLocks noGrp="1"/>
          </p:cNvSpPr>
          <p:nvPr>
            <p:ph type="subTitle" idx="14"/>
          </p:nvPr>
        </p:nvSpPr>
        <p:spPr>
          <a:xfrm>
            <a:off x="4573800" y="4299300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1" name="Google Shape;381;p33"/>
          <p:cNvSpPr txBox="1">
            <a:spLocks noGrp="1"/>
          </p:cNvSpPr>
          <p:nvPr>
            <p:ph type="subTitle" idx="15"/>
          </p:nvPr>
        </p:nvSpPr>
        <p:spPr>
          <a:xfrm>
            <a:off x="4573800" y="4892253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82" name="Google Shape;38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83650" y="-731250"/>
            <a:ext cx="977735" cy="330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3"/>
          <p:cNvPicPr preferRelativeResize="0"/>
          <p:nvPr/>
        </p:nvPicPr>
        <p:blipFill rotWithShape="1">
          <a:blip r:embed="rId3">
            <a:alphaModFix/>
          </a:blip>
          <a:srcRect b="11863"/>
          <a:stretch/>
        </p:blipFill>
        <p:spPr>
          <a:xfrm rot="-9307882" flipH="1">
            <a:off x="10297887" y="-303226"/>
            <a:ext cx="866907" cy="1924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3"/>
          <p:cNvPicPr preferRelativeResize="0"/>
          <p:nvPr/>
        </p:nvPicPr>
        <p:blipFill rotWithShape="1">
          <a:blip r:embed="rId3">
            <a:alphaModFix/>
          </a:blip>
          <a:srcRect b="11863"/>
          <a:stretch/>
        </p:blipFill>
        <p:spPr>
          <a:xfrm rot="10235764" flipH="1">
            <a:off x="10860831" y="-303221"/>
            <a:ext cx="866909" cy="1924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378424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Google Shape;386;p34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34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8" name="Google Shape;388;p34"/>
          <p:cNvSpPr txBox="1">
            <a:spLocks noGrp="1"/>
          </p:cNvSpPr>
          <p:nvPr>
            <p:ph type="title"/>
          </p:nvPr>
        </p:nvSpPr>
        <p:spPr>
          <a:xfrm>
            <a:off x="3373000" y="663733"/>
            <a:ext cx="5446000" cy="138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9" name="Google Shape;389;p34"/>
          <p:cNvSpPr txBox="1"/>
          <p:nvPr/>
        </p:nvSpPr>
        <p:spPr>
          <a:xfrm>
            <a:off x="3373000" y="4517441"/>
            <a:ext cx="54460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2700" tIns="172700" rIns="172700" bIns="172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600">
                <a:solidFill>
                  <a:schemeClr val="lt2"/>
                </a:solidFill>
                <a:uFill>
                  <a:noFill/>
                </a:uFill>
                <a:latin typeface="Montserrat SemiBold"/>
                <a:ea typeface="Montserrat SemiBold"/>
                <a:cs typeface="Montserrat SemiBold"/>
                <a:sym typeface="Montserrat 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600">
                <a:solidFill>
                  <a:schemeClr val="lt2"/>
                </a:solidFill>
                <a:uFill>
                  <a:noFill/>
                </a:uFill>
                <a:latin typeface="Montserrat SemiBold"/>
                <a:ea typeface="Montserrat SemiBold"/>
                <a:cs typeface="Montserrat SemiBold"/>
                <a:sym typeface="Montserrat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600">
                <a:solidFill>
                  <a:schemeClr val="lt2"/>
                </a:solidFill>
                <a:uFill>
                  <a:noFill/>
                </a:uFill>
                <a:latin typeface="Montserrat SemiBold"/>
                <a:ea typeface="Montserrat SemiBold"/>
                <a:cs typeface="Montserrat SemiBold"/>
                <a:sym typeface="Montserrat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34"/>
          <p:cNvSpPr txBox="1">
            <a:spLocks noGrp="1"/>
          </p:cNvSpPr>
          <p:nvPr>
            <p:ph type="subTitle" idx="1"/>
          </p:nvPr>
        </p:nvSpPr>
        <p:spPr>
          <a:xfrm>
            <a:off x="3373000" y="3414781"/>
            <a:ext cx="5446000" cy="101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subTitle" idx="2"/>
          </p:nvPr>
        </p:nvSpPr>
        <p:spPr>
          <a:xfrm>
            <a:off x="3373000" y="5538800"/>
            <a:ext cx="5446000" cy="36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92" name="Google Shape;39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961337">
            <a:off x="1214610" y="-1368494"/>
            <a:ext cx="896428" cy="3031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709024" flipH="1">
            <a:off x="145006" y="-975963"/>
            <a:ext cx="2703089" cy="284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86332" flipH="1">
            <a:off x="10314484" y="4373199"/>
            <a:ext cx="1409296" cy="2767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366806">
            <a:off x="9703883" y="4686390"/>
            <a:ext cx="788312" cy="2523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4"/>
          <p:cNvPicPr preferRelativeResize="0"/>
          <p:nvPr/>
        </p:nvPicPr>
        <p:blipFill rotWithShape="1">
          <a:blip r:embed="rId9">
            <a:alphaModFix/>
          </a:blip>
          <a:srcRect b="8408"/>
          <a:stretch/>
        </p:blipFill>
        <p:spPr>
          <a:xfrm rot="-7389735" flipH="1">
            <a:off x="9659866" y="-693678"/>
            <a:ext cx="844220" cy="263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4"/>
          <p:cNvPicPr preferRelativeResize="0"/>
          <p:nvPr/>
        </p:nvPicPr>
        <p:blipFill rotWithShape="1">
          <a:blip r:embed="rId10">
            <a:alphaModFix/>
          </a:blip>
          <a:srcRect b="-2997"/>
          <a:stretch/>
        </p:blipFill>
        <p:spPr>
          <a:xfrm rot="-9917852">
            <a:off x="10313180" y="-596420"/>
            <a:ext cx="762272" cy="24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0103803" flipH="1">
            <a:off x="10948357" y="-469843"/>
            <a:ext cx="762268" cy="242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4"/>
          <p:cNvPicPr preferRelativeResize="0"/>
          <p:nvPr/>
        </p:nvPicPr>
        <p:blipFill rotWithShape="1">
          <a:blip r:embed="rId9">
            <a:alphaModFix/>
          </a:blip>
          <a:srcRect b="8408"/>
          <a:stretch/>
        </p:blipFill>
        <p:spPr>
          <a:xfrm rot="2646314" flipH="1">
            <a:off x="1731116" y="4681665"/>
            <a:ext cx="844219" cy="263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4"/>
          <p:cNvPicPr preferRelativeResize="0"/>
          <p:nvPr/>
        </p:nvPicPr>
        <p:blipFill rotWithShape="1">
          <a:blip r:embed="rId10">
            <a:alphaModFix/>
          </a:blip>
          <a:srcRect b="-2997"/>
          <a:stretch/>
        </p:blipFill>
        <p:spPr>
          <a:xfrm rot="118194">
            <a:off x="1202975" y="4811508"/>
            <a:ext cx="762272" cy="24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1460150" flipH="1">
            <a:off x="563517" y="4899661"/>
            <a:ext cx="762268" cy="242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9412933">
            <a:off x="678057" y="-1365144"/>
            <a:ext cx="762268" cy="2421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5099321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4" name="Google Shape;404;p35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35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6" name="Google Shape;4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345364">
            <a:off x="-233535" y="210467"/>
            <a:ext cx="934237" cy="235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127957" flipH="1">
            <a:off x="716310" y="-413282"/>
            <a:ext cx="934236" cy="235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199236">
            <a:off x="11428674" y="3817860"/>
            <a:ext cx="934239" cy="235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16645" flipH="1">
            <a:off x="10591404" y="4635910"/>
            <a:ext cx="934235" cy="235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656812">
            <a:off x="10512884" y="-571456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656812" flipH="1">
            <a:off x="9650817" y="-571456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658005" flipH="1">
            <a:off x="10070869" y="-491087"/>
            <a:ext cx="932836" cy="2435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143188">
            <a:off x="775684" y="5154469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43188" flipH="1">
            <a:off x="1637751" y="5154469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1995" flipH="1">
            <a:off x="1188297" y="4913772"/>
            <a:ext cx="932836" cy="2435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8562280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7" name="Google Shape;417;p36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Google Shape;418;p36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9" name="Google Shape;41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507928" y="-731250"/>
            <a:ext cx="977735" cy="330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039532" y="5104985"/>
            <a:ext cx="1046533" cy="2055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055829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4901"/>
            <a:ext cx="10972800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003754"/>
            <a:ext cx="10972800" cy="4352596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3867-45B6-4499-B8E1-83976D499DB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940B-5C8F-44A4-A7FE-025C1738E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595146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70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22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22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22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64" name="Google Shape;26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982231" flipH="1">
            <a:off x="441147" y="-300434"/>
            <a:ext cx="1019651" cy="200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375897">
            <a:off x="572235" y="-1729036"/>
            <a:ext cx="792167" cy="26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41604">
            <a:off x="11382262" y="4434167"/>
            <a:ext cx="712909" cy="2428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12141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9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0791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Google Shape;268;p23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23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23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71" name="Google Shape;27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332161" flipH="1">
            <a:off x="1062693" y="5178280"/>
            <a:ext cx="720207" cy="2435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701" y="5050467"/>
            <a:ext cx="967092" cy="1899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0424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Google Shape;274;p24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24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" name="Google Shape;276;p24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77" name="Google Shape;2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376001" flipH="1">
            <a:off x="11208551" y="-560301"/>
            <a:ext cx="829005" cy="208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84192" flipH="1">
            <a:off x="219362" y="5393134"/>
            <a:ext cx="906204" cy="2028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4949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0" name="Google Shape;280;p25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25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25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83" name="Google Shape;28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275506" flipH="1">
            <a:off x="11312675" y="-203803"/>
            <a:ext cx="624751" cy="198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275506">
            <a:off x="254575" y="-203803"/>
            <a:ext cx="624751" cy="1984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28932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Google Shape;286;p26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26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" name="Google Shape;288;p26"/>
          <p:cNvSpPr txBox="1">
            <a:spLocks noGrp="1"/>
          </p:cNvSpPr>
          <p:nvPr>
            <p:ph type="title"/>
          </p:nvPr>
        </p:nvSpPr>
        <p:spPr>
          <a:xfrm>
            <a:off x="1069867" y="1303867"/>
            <a:ext cx="4683600" cy="22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1"/>
          </p:nvPr>
        </p:nvSpPr>
        <p:spPr>
          <a:xfrm>
            <a:off x="1069867" y="4036600"/>
            <a:ext cx="4683600" cy="139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90" name="Google Shape;29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020462" flipH="1">
            <a:off x="120169" y="-702027"/>
            <a:ext cx="661849" cy="223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901132" flipH="1">
            <a:off x="743049" y="-486291"/>
            <a:ext cx="566848" cy="1800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9639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" name="Google Shape;293;p27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27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6566967" y="1726633"/>
            <a:ext cx="4674000" cy="159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subTitle" idx="1"/>
          </p:nvPr>
        </p:nvSpPr>
        <p:spPr>
          <a:xfrm>
            <a:off x="6566967" y="3697233"/>
            <a:ext cx="4674000" cy="1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97" name="Google Shape;29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212924" y="-132924"/>
            <a:ext cx="674741" cy="229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331887">
            <a:off x="398468" y="-962798"/>
            <a:ext cx="880509" cy="2298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75168">
            <a:off x="10408588" y="4782458"/>
            <a:ext cx="2413253" cy="25382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71014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Google Shape;301;p28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28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" name="Google Shape;303;p28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4" name="Google Shape;304;p28"/>
          <p:cNvSpPr txBox="1">
            <a:spLocks noGrp="1"/>
          </p:cNvSpPr>
          <p:nvPr>
            <p:ph type="subTitle" idx="1"/>
          </p:nvPr>
        </p:nvSpPr>
        <p:spPr>
          <a:xfrm>
            <a:off x="2971067" y="2599333"/>
            <a:ext cx="1683600" cy="61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28"/>
          <p:cNvSpPr txBox="1">
            <a:spLocks noGrp="1"/>
          </p:cNvSpPr>
          <p:nvPr>
            <p:ph type="subTitle" idx="2"/>
          </p:nvPr>
        </p:nvSpPr>
        <p:spPr>
          <a:xfrm>
            <a:off x="5230833" y="2391267"/>
            <a:ext cx="5175200" cy="84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28"/>
          <p:cNvSpPr txBox="1">
            <a:spLocks noGrp="1"/>
          </p:cNvSpPr>
          <p:nvPr>
            <p:ph type="subTitle" idx="3"/>
          </p:nvPr>
        </p:nvSpPr>
        <p:spPr>
          <a:xfrm>
            <a:off x="5230833" y="4143267"/>
            <a:ext cx="5175200" cy="84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28"/>
          <p:cNvSpPr txBox="1">
            <a:spLocks noGrp="1"/>
          </p:cNvSpPr>
          <p:nvPr>
            <p:ph type="subTitle" idx="4"/>
          </p:nvPr>
        </p:nvSpPr>
        <p:spPr>
          <a:xfrm>
            <a:off x="2971067" y="4351333"/>
            <a:ext cx="1683600" cy="61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08" name="Google Shape;30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3199" y="-204199"/>
            <a:ext cx="866700" cy="2182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437324" flipH="1">
            <a:off x="10046203" y="4827812"/>
            <a:ext cx="2112192" cy="222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261714" flipH="1">
            <a:off x="10180866" y="5423329"/>
            <a:ext cx="963657" cy="1892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02605">
            <a:off x="266721" y="4655561"/>
            <a:ext cx="1019648" cy="2002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51646" flipH="1">
            <a:off x="702461" y="5079508"/>
            <a:ext cx="792167" cy="2678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982099" y="-204199"/>
            <a:ext cx="866700" cy="2182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32197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" name="Google Shape;315;p29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29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7" name="Google Shape;317;p29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8" name="Google Shape;318;p29"/>
          <p:cNvSpPr txBox="1">
            <a:spLocks noGrp="1"/>
          </p:cNvSpPr>
          <p:nvPr>
            <p:ph type="body" idx="1"/>
          </p:nvPr>
        </p:nvSpPr>
        <p:spPr>
          <a:xfrm>
            <a:off x="950967" y="2203200"/>
            <a:ext cx="5115200" cy="392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609585" lvl="0" indent="-4106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667"/>
            </a:lvl1pPr>
            <a:lvl2pPr marL="1219170" lvl="1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2pPr>
            <a:lvl3pPr marL="1828754" lvl="2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■"/>
              <a:defRPr sz="1667"/>
            </a:lvl3pPr>
            <a:lvl4pPr marL="2438339" lvl="3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●"/>
              <a:defRPr sz="1667"/>
            </a:lvl4pPr>
            <a:lvl5pPr marL="3047924" lvl="4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5pPr>
            <a:lvl6pPr marL="3657509" lvl="5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■"/>
              <a:defRPr sz="1667"/>
            </a:lvl6pPr>
            <a:lvl7pPr marL="4267093" lvl="6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●"/>
              <a:defRPr sz="1667"/>
            </a:lvl7pPr>
            <a:lvl8pPr marL="4876678" lvl="7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8pPr>
            <a:lvl9pPr marL="5486263" lvl="8" indent="-4106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50"/>
              <a:buChar char="■"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9" name="Google Shape;319;p29"/>
          <p:cNvSpPr txBox="1">
            <a:spLocks noGrp="1"/>
          </p:cNvSpPr>
          <p:nvPr>
            <p:ph type="body" idx="2"/>
          </p:nvPr>
        </p:nvSpPr>
        <p:spPr>
          <a:xfrm>
            <a:off x="6127767" y="2203200"/>
            <a:ext cx="5115200" cy="392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609585" lvl="0" indent="-4106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667"/>
            </a:lvl1pPr>
            <a:lvl2pPr marL="1219170" lvl="1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2pPr>
            <a:lvl3pPr marL="1828754" lvl="2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■"/>
              <a:defRPr sz="1667"/>
            </a:lvl3pPr>
            <a:lvl4pPr marL="2438339" lvl="3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●"/>
              <a:defRPr sz="1667"/>
            </a:lvl4pPr>
            <a:lvl5pPr marL="3047924" lvl="4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5pPr>
            <a:lvl6pPr marL="3657509" lvl="5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■"/>
              <a:defRPr sz="1667"/>
            </a:lvl6pPr>
            <a:lvl7pPr marL="4267093" lvl="6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●"/>
              <a:defRPr sz="1667"/>
            </a:lvl7pPr>
            <a:lvl8pPr marL="4876678" lvl="7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8pPr>
            <a:lvl9pPr marL="5486263" lvl="8" indent="-4106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50"/>
              <a:buChar char="■"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Google Shape;320;p29"/>
          <p:cNvSpPr txBox="1">
            <a:spLocks noGrp="1"/>
          </p:cNvSpPr>
          <p:nvPr>
            <p:ph type="subTitle" idx="3"/>
          </p:nvPr>
        </p:nvSpPr>
        <p:spPr>
          <a:xfrm>
            <a:off x="951000" y="1609067"/>
            <a:ext cx="10290000" cy="4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21" name="Google Shape;32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49783">
            <a:off x="10697674" y="4435427"/>
            <a:ext cx="1019652" cy="200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3883" flipH="1">
            <a:off x="11007874" y="5170075"/>
            <a:ext cx="792165" cy="267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673486">
            <a:off x="301864" y="-757508"/>
            <a:ext cx="797933" cy="2718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682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Google Shape;325;p30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30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30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8" name="Google Shape;328;p30"/>
          <p:cNvSpPr txBox="1">
            <a:spLocks noGrp="1"/>
          </p:cNvSpPr>
          <p:nvPr>
            <p:ph type="subTitle" idx="1"/>
          </p:nvPr>
        </p:nvSpPr>
        <p:spPr>
          <a:xfrm>
            <a:off x="950951" y="4422633"/>
            <a:ext cx="31432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" name="Google Shape;329;p30"/>
          <p:cNvSpPr txBox="1">
            <a:spLocks noGrp="1"/>
          </p:cNvSpPr>
          <p:nvPr>
            <p:ph type="subTitle" idx="2"/>
          </p:nvPr>
        </p:nvSpPr>
        <p:spPr>
          <a:xfrm>
            <a:off x="950951" y="5015597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0" name="Google Shape;330;p30"/>
          <p:cNvSpPr txBox="1">
            <a:spLocks noGrp="1"/>
          </p:cNvSpPr>
          <p:nvPr>
            <p:ph type="subTitle" idx="3"/>
          </p:nvPr>
        </p:nvSpPr>
        <p:spPr>
          <a:xfrm>
            <a:off x="8097767" y="4422633"/>
            <a:ext cx="31432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1" name="Google Shape;331;p30"/>
          <p:cNvSpPr txBox="1">
            <a:spLocks noGrp="1"/>
          </p:cNvSpPr>
          <p:nvPr>
            <p:ph type="subTitle" idx="4"/>
          </p:nvPr>
        </p:nvSpPr>
        <p:spPr>
          <a:xfrm>
            <a:off x="8097767" y="5015597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2" name="Google Shape;332;p30"/>
          <p:cNvSpPr txBox="1">
            <a:spLocks noGrp="1"/>
          </p:cNvSpPr>
          <p:nvPr>
            <p:ph type="subTitle" idx="5"/>
          </p:nvPr>
        </p:nvSpPr>
        <p:spPr>
          <a:xfrm>
            <a:off x="4524400" y="4422633"/>
            <a:ext cx="31432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3" name="Google Shape;333;p30"/>
          <p:cNvSpPr txBox="1">
            <a:spLocks noGrp="1"/>
          </p:cNvSpPr>
          <p:nvPr>
            <p:ph type="subTitle" idx="6"/>
          </p:nvPr>
        </p:nvSpPr>
        <p:spPr>
          <a:xfrm>
            <a:off x="4524400" y="5015597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34" name="Google Shape;33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753211">
            <a:off x="10994732" y="-463669"/>
            <a:ext cx="661849" cy="2237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753211" flipH="1">
            <a:off x="535421" y="-463669"/>
            <a:ext cx="661849" cy="2237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616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181400" y="1770567"/>
            <a:ext cx="9829200" cy="4362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0" name="Google Shape;4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507928" y="-731250"/>
            <a:ext cx="977735" cy="330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039532" y="5104985"/>
            <a:ext cx="1046533" cy="20551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4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4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20260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Google Shape;337;p31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31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9" name="Google Shape;339;p31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0" name="Google Shape;340;p31"/>
          <p:cNvSpPr txBox="1">
            <a:spLocks noGrp="1"/>
          </p:cNvSpPr>
          <p:nvPr>
            <p:ph type="subTitle" idx="1"/>
          </p:nvPr>
        </p:nvSpPr>
        <p:spPr>
          <a:xfrm>
            <a:off x="1890367" y="2294533"/>
            <a:ext cx="2902800" cy="4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2"/>
          </p:nvPr>
        </p:nvSpPr>
        <p:spPr>
          <a:xfrm>
            <a:off x="5230817" y="2227333"/>
            <a:ext cx="5070800" cy="56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3"/>
          </p:nvPr>
        </p:nvSpPr>
        <p:spPr>
          <a:xfrm>
            <a:off x="5230817" y="5249233"/>
            <a:ext cx="5070800" cy="56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3" name="Google Shape;343;p31"/>
          <p:cNvSpPr txBox="1">
            <a:spLocks noGrp="1"/>
          </p:cNvSpPr>
          <p:nvPr>
            <p:ph type="subTitle" idx="4"/>
          </p:nvPr>
        </p:nvSpPr>
        <p:spPr>
          <a:xfrm>
            <a:off x="5230817" y="4241933"/>
            <a:ext cx="5070800" cy="56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5"/>
          </p:nvPr>
        </p:nvSpPr>
        <p:spPr>
          <a:xfrm>
            <a:off x="5230817" y="3234633"/>
            <a:ext cx="5070800" cy="56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5" name="Google Shape;345;p31"/>
          <p:cNvSpPr txBox="1">
            <a:spLocks noGrp="1"/>
          </p:cNvSpPr>
          <p:nvPr>
            <p:ph type="subTitle" idx="6"/>
          </p:nvPr>
        </p:nvSpPr>
        <p:spPr>
          <a:xfrm>
            <a:off x="1890367" y="3212400"/>
            <a:ext cx="2902800" cy="4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6" name="Google Shape;346;p31"/>
          <p:cNvSpPr txBox="1">
            <a:spLocks noGrp="1"/>
          </p:cNvSpPr>
          <p:nvPr>
            <p:ph type="subTitle" idx="7"/>
          </p:nvPr>
        </p:nvSpPr>
        <p:spPr>
          <a:xfrm>
            <a:off x="1890367" y="5316433"/>
            <a:ext cx="2902800" cy="4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8"/>
          </p:nvPr>
        </p:nvSpPr>
        <p:spPr>
          <a:xfrm>
            <a:off x="1890367" y="4264417"/>
            <a:ext cx="2902800" cy="4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48" name="Google Shape;3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">
            <a:off x="10874312" y="4724201"/>
            <a:ext cx="768243" cy="2440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58778">
            <a:off x="483620" y="4612857"/>
            <a:ext cx="1057627" cy="26631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91377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Google Shape;351;p32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" name="Google Shape;352;p32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3" name="Google Shape;353;p32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4" name="Google Shape;354;p32"/>
          <p:cNvSpPr txBox="1">
            <a:spLocks noGrp="1"/>
          </p:cNvSpPr>
          <p:nvPr>
            <p:ph type="subTitle" idx="1"/>
          </p:nvPr>
        </p:nvSpPr>
        <p:spPr>
          <a:xfrm>
            <a:off x="2697700" y="2112833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32"/>
          <p:cNvSpPr txBox="1">
            <a:spLocks noGrp="1"/>
          </p:cNvSpPr>
          <p:nvPr>
            <p:ph type="subTitle" idx="2"/>
          </p:nvPr>
        </p:nvSpPr>
        <p:spPr>
          <a:xfrm>
            <a:off x="2697700" y="2705787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32"/>
          <p:cNvSpPr txBox="1">
            <a:spLocks noGrp="1"/>
          </p:cNvSpPr>
          <p:nvPr>
            <p:ph type="subTitle" idx="3"/>
          </p:nvPr>
        </p:nvSpPr>
        <p:spPr>
          <a:xfrm>
            <a:off x="2697700" y="4229000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7" name="Google Shape;357;p32"/>
          <p:cNvSpPr txBox="1">
            <a:spLocks noGrp="1"/>
          </p:cNvSpPr>
          <p:nvPr>
            <p:ph type="subTitle" idx="4"/>
          </p:nvPr>
        </p:nvSpPr>
        <p:spPr>
          <a:xfrm>
            <a:off x="2697700" y="4821963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8" name="Google Shape;358;p32"/>
          <p:cNvSpPr txBox="1">
            <a:spLocks noGrp="1"/>
          </p:cNvSpPr>
          <p:nvPr>
            <p:ph type="subTitle" idx="5"/>
          </p:nvPr>
        </p:nvSpPr>
        <p:spPr>
          <a:xfrm>
            <a:off x="7907967" y="2112833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9" name="Google Shape;359;p32"/>
          <p:cNvSpPr txBox="1">
            <a:spLocks noGrp="1"/>
          </p:cNvSpPr>
          <p:nvPr>
            <p:ph type="subTitle" idx="6"/>
          </p:nvPr>
        </p:nvSpPr>
        <p:spPr>
          <a:xfrm>
            <a:off x="7907967" y="2705787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0" name="Google Shape;360;p32"/>
          <p:cNvSpPr txBox="1">
            <a:spLocks noGrp="1"/>
          </p:cNvSpPr>
          <p:nvPr>
            <p:ph type="subTitle" idx="7"/>
          </p:nvPr>
        </p:nvSpPr>
        <p:spPr>
          <a:xfrm>
            <a:off x="7907967" y="4229000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1" name="Google Shape;361;p32"/>
          <p:cNvSpPr txBox="1">
            <a:spLocks noGrp="1"/>
          </p:cNvSpPr>
          <p:nvPr>
            <p:ph type="subTitle" idx="8"/>
          </p:nvPr>
        </p:nvSpPr>
        <p:spPr>
          <a:xfrm>
            <a:off x="7907967" y="4821963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62" name="Google Shape;362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857223">
            <a:off x="10780128" y="-606230"/>
            <a:ext cx="834155" cy="2177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443766">
            <a:off x="10358930" y="-606231"/>
            <a:ext cx="834157" cy="21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72">
            <a:off x="709374" y="5387223"/>
            <a:ext cx="691589" cy="235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63820" flipH="1">
            <a:off x="223573" y="4905495"/>
            <a:ext cx="832352" cy="2095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82147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7" name="Google Shape;367;p33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33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9" name="Google Shape;369;p33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1"/>
          </p:nvPr>
        </p:nvSpPr>
        <p:spPr>
          <a:xfrm>
            <a:off x="951000" y="2183133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1" name="Google Shape;371;p33"/>
          <p:cNvSpPr txBox="1">
            <a:spLocks noGrp="1"/>
          </p:cNvSpPr>
          <p:nvPr>
            <p:ph type="subTitle" idx="2"/>
          </p:nvPr>
        </p:nvSpPr>
        <p:spPr>
          <a:xfrm>
            <a:off x="951000" y="2776087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2" name="Google Shape;372;p33"/>
          <p:cNvSpPr txBox="1">
            <a:spLocks noGrp="1"/>
          </p:cNvSpPr>
          <p:nvPr>
            <p:ph type="subTitle" idx="3"/>
          </p:nvPr>
        </p:nvSpPr>
        <p:spPr>
          <a:xfrm>
            <a:off x="8196600" y="2183133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3" name="Google Shape;373;p33"/>
          <p:cNvSpPr txBox="1">
            <a:spLocks noGrp="1"/>
          </p:cNvSpPr>
          <p:nvPr>
            <p:ph type="subTitle" idx="4"/>
          </p:nvPr>
        </p:nvSpPr>
        <p:spPr>
          <a:xfrm>
            <a:off x="8196600" y="2776087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4" name="Google Shape;374;p33"/>
          <p:cNvSpPr txBox="1">
            <a:spLocks noGrp="1"/>
          </p:cNvSpPr>
          <p:nvPr>
            <p:ph type="subTitle" idx="5"/>
          </p:nvPr>
        </p:nvSpPr>
        <p:spPr>
          <a:xfrm>
            <a:off x="4573800" y="2183133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5" name="Google Shape;375;p33"/>
          <p:cNvSpPr txBox="1">
            <a:spLocks noGrp="1"/>
          </p:cNvSpPr>
          <p:nvPr>
            <p:ph type="subTitle" idx="6"/>
          </p:nvPr>
        </p:nvSpPr>
        <p:spPr>
          <a:xfrm>
            <a:off x="4573800" y="2776087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33"/>
          <p:cNvSpPr txBox="1">
            <a:spLocks noGrp="1"/>
          </p:cNvSpPr>
          <p:nvPr>
            <p:ph type="subTitle" idx="7"/>
          </p:nvPr>
        </p:nvSpPr>
        <p:spPr>
          <a:xfrm>
            <a:off x="951000" y="4299300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7" name="Google Shape;377;p33"/>
          <p:cNvSpPr txBox="1">
            <a:spLocks noGrp="1"/>
          </p:cNvSpPr>
          <p:nvPr>
            <p:ph type="subTitle" idx="8"/>
          </p:nvPr>
        </p:nvSpPr>
        <p:spPr>
          <a:xfrm>
            <a:off x="951000" y="4892253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8" name="Google Shape;378;p33"/>
          <p:cNvSpPr txBox="1">
            <a:spLocks noGrp="1"/>
          </p:cNvSpPr>
          <p:nvPr>
            <p:ph type="subTitle" idx="9"/>
          </p:nvPr>
        </p:nvSpPr>
        <p:spPr>
          <a:xfrm>
            <a:off x="8196600" y="4299300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9" name="Google Shape;379;p33"/>
          <p:cNvSpPr txBox="1">
            <a:spLocks noGrp="1"/>
          </p:cNvSpPr>
          <p:nvPr>
            <p:ph type="subTitle" idx="13"/>
          </p:nvPr>
        </p:nvSpPr>
        <p:spPr>
          <a:xfrm>
            <a:off x="8196600" y="4892253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0" name="Google Shape;380;p33"/>
          <p:cNvSpPr txBox="1">
            <a:spLocks noGrp="1"/>
          </p:cNvSpPr>
          <p:nvPr>
            <p:ph type="subTitle" idx="14"/>
          </p:nvPr>
        </p:nvSpPr>
        <p:spPr>
          <a:xfrm>
            <a:off x="4573800" y="4299300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1" name="Google Shape;381;p33"/>
          <p:cNvSpPr txBox="1">
            <a:spLocks noGrp="1"/>
          </p:cNvSpPr>
          <p:nvPr>
            <p:ph type="subTitle" idx="15"/>
          </p:nvPr>
        </p:nvSpPr>
        <p:spPr>
          <a:xfrm>
            <a:off x="4573800" y="4892253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82" name="Google Shape;38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83650" y="-731250"/>
            <a:ext cx="977735" cy="330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3"/>
          <p:cNvPicPr preferRelativeResize="0"/>
          <p:nvPr/>
        </p:nvPicPr>
        <p:blipFill rotWithShape="1">
          <a:blip r:embed="rId3">
            <a:alphaModFix/>
          </a:blip>
          <a:srcRect b="11863"/>
          <a:stretch/>
        </p:blipFill>
        <p:spPr>
          <a:xfrm rot="-9307882" flipH="1">
            <a:off x="10297887" y="-303226"/>
            <a:ext cx="866907" cy="1924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3"/>
          <p:cNvPicPr preferRelativeResize="0"/>
          <p:nvPr/>
        </p:nvPicPr>
        <p:blipFill rotWithShape="1">
          <a:blip r:embed="rId3">
            <a:alphaModFix/>
          </a:blip>
          <a:srcRect b="11863"/>
          <a:stretch/>
        </p:blipFill>
        <p:spPr>
          <a:xfrm rot="10235764" flipH="1">
            <a:off x="10860831" y="-303221"/>
            <a:ext cx="866909" cy="1924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37547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Google Shape;386;p34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34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8" name="Google Shape;388;p34"/>
          <p:cNvSpPr txBox="1">
            <a:spLocks noGrp="1"/>
          </p:cNvSpPr>
          <p:nvPr>
            <p:ph type="title"/>
          </p:nvPr>
        </p:nvSpPr>
        <p:spPr>
          <a:xfrm>
            <a:off x="3373000" y="663733"/>
            <a:ext cx="5446000" cy="138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9" name="Google Shape;389;p34"/>
          <p:cNvSpPr txBox="1"/>
          <p:nvPr/>
        </p:nvSpPr>
        <p:spPr>
          <a:xfrm>
            <a:off x="3373000" y="4517441"/>
            <a:ext cx="54460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2700" tIns="172700" rIns="172700" bIns="172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600">
                <a:solidFill>
                  <a:schemeClr val="lt2"/>
                </a:solidFill>
                <a:uFill>
                  <a:noFill/>
                </a:uFill>
                <a:latin typeface="Montserrat SemiBold"/>
                <a:ea typeface="Montserrat SemiBold"/>
                <a:cs typeface="Montserrat SemiBold"/>
                <a:sym typeface="Montserrat 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600">
                <a:solidFill>
                  <a:schemeClr val="lt2"/>
                </a:solidFill>
                <a:uFill>
                  <a:noFill/>
                </a:uFill>
                <a:latin typeface="Montserrat SemiBold"/>
                <a:ea typeface="Montserrat SemiBold"/>
                <a:cs typeface="Montserrat SemiBold"/>
                <a:sym typeface="Montserrat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600">
                <a:solidFill>
                  <a:schemeClr val="lt2"/>
                </a:solidFill>
                <a:uFill>
                  <a:noFill/>
                </a:uFill>
                <a:latin typeface="Montserrat SemiBold"/>
                <a:ea typeface="Montserrat SemiBold"/>
                <a:cs typeface="Montserrat SemiBold"/>
                <a:sym typeface="Montserrat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34"/>
          <p:cNvSpPr txBox="1">
            <a:spLocks noGrp="1"/>
          </p:cNvSpPr>
          <p:nvPr>
            <p:ph type="subTitle" idx="1"/>
          </p:nvPr>
        </p:nvSpPr>
        <p:spPr>
          <a:xfrm>
            <a:off x="3373000" y="3414781"/>
            <a:ext cx="5446000" cy="101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subTitle" idx="2"/>
          </p:nvPr>
        </p:nvSpPr>
        <p:spPr>
          <a:xfrm>
            <a:off x="3373000" y="5538800"/>
            <a:ext cx="5446000" cy="36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92" name="Google Shape;39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961337">
            <a:off x="1214610" y="-1368494"/>
            <a:ext cx="896428" cy="3031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709024" flipH="1">
            <a:off x="145006" y="-975963"/>
            <a:ext cx="2703089" cy="284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86332" flipH="1">
            <a:off x="10314484" y="4373199"/>
            <a:ext cx="1409296" cy="2767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366806">
            <a:off x="9703883" y="4686390"/>
            <a:ext cx="788312" cy="2523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4"/>
          <p:cNvPicPr preferRelativeResize="0"/>
          <p:nvPr/>
        </p:nvPicPr>
        <p:blipFill rotWithShape="1">
          <a:blip r:embed="rId9">
            <a:alphaModFix/>
          </a:blip>
          <a:srcRect b="8408"/>
          <a:stretch/>
        </p:blipFill>
        <p:spPr>
          <a:xfrm rot="-7389735" flipH="1">
            <a:off x="9659866" y="-693678"/>
            <a:ext cx="844220" cy="263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4"/>
          <p:cNvPicPr preferRelativeResize="0"/>
          <p:nvPr/>
        </p:nvPicPr>
        <p:blipFill rotWithShape="1">
          <a:blip r:embed="rId10">
            <a:alphaModFix/>
          </a:blip>
          <a:srcRect b="-2997"/>
          <a:stretch/>
        </p:blipFill>
        <p:spPr>
          <a:xfrm rot="-9917852">
            <a:off x="10313180" y="-596420"/>
            <a:ext cx="762272" cy="24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0103803" flipH="1">
            <a:off x="10948357" y="-469843"/>
            <a:ext cx="762268" cy="242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4"/>
          <p:cNvPicPr preferRelativeResize="0"/>
          <p:nvPr/>
        </p:nvPicPr>
        <p:blipFill rotWithShape="1">
          <a:blip r:embed="rId9">
            <a:alphaModFix/>
          </a:blip>
          <a:srcRect b="8408"/>
          <a:stretch/>
        </p:blipFill>
        <p:spPr>
          <a:xfrm rot="2646314" flipH="1">
            <a:off x="1731116" y="4681665"/>
            <a:ext cx="844219" cy="263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4"/>
          <p:cNvPicPr preferRelativeResize="0"/>
          <p:nvPr/>
        </p:nvPicPr>
        <p:blipFill rotWithShape="1">
          <a:blip r:embed="rId10">
            <a:alphaModFix/>
          </a:blip>
          <a:srcRect b="-2997"/>
          <a:stretch/>
        </p:blipFill>
        <p:spPr>
          <a:xfrm rot="118194">
            <a:off x="1202975" y="4811508"/>
            <a:ext cx="762272" cy="24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1460150" flipH="1">
            <a:off x="563517" y="4899661"/>
            <a:ext cx="762268" cy="242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9412933">
            <a:off x="678057" y="-1365144"/>
            <a:ext cx="762268" cy="2421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903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4" name="Google Shape;404;p35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35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6" name="Google Shape;4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345364">
            <a:off x="-233535" y="210467"/>
            <a:ext cx="934237" cy="235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127957" flipH="1">
            <a:off x="716310" y="-413282"/>
            <a:ext cx="934236" cy="235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199236">
            <a:off x="11428674" y="3817860"/>
            <a:ext cx="934239" cy="235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16645" flipH="1">
            <a:off x="10591404" y="4635910"/>
            <a:ext cx="934235" cy="235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656812">
            <a:off x="10512884" y="-571456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656812" flipH="1">
            <a:off x="9650817" y="-571456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658005" flipH="1">
            <a:off x="10070869" y="-491087"/>
            <a:ext cx="932836" cy="2435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143188">
            <a:off x="775684" y="5154469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43188" flipH="1">
            <a:off x="1637751" y="5154469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1995" flipH="1">
            <a:off x="1188297" y="4913772"/>
            <a:ext cx="932836" cy="2435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8167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7" name="Google Shape;417;p36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Google Shape;418;p36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9" name="Google Shape;41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507928" y="-731250"/>
            <a:ext cx="977735" cy="330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039532" y="5104985"/>
            <a:ext cx="1046533" cy="2055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13769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3867-45B6-4499-B8E1-83976D499DB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940B-5C8F-44A4-A7FE-025C1738E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1525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82291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9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20139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1811" y="1562967"/>
            <a:ext cx="9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0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91803" y="4349033"/>
            <a:ext cx="90276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63495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1131284" y="3918067"/>
            <a:ext cx="3296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1131284" y="4511400"/>
            <a:ext cx="32968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7763917" y="3918067"/>
            <a:ext cx="3296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7763917" y="4511400"/>
            <a:ext cx="32968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50" name="Google Shape;50;p5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5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" name="Google Shape;52;p5"/>
          <p:cNvGrpSpPr/>
          <p:nvPr/>
        </p:nvGrpSpPr>
        <p:grpSpPr>
          <a:xfrm>
            <a:off x="4099305" y="2325434"/>
            <a:ext cx="3758732" cy="4554869"/>
            <a:chOff x="3074478" y="1744075"/>
            <a:chExt cx="2819049" cy="3416152"/>
          </a:xfrm>
        </p:grpSpPr>
        <p:pic>
          <p:nvPicPr>
            <p:cNvPr id="53" name="Google Shape;53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894233" y="1960630"/>
              <a:ext cx="1225596" cy="31995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366896">
              <a:off x="4828419" y="2274425"/>
              <a:ext cx="675811" cy="21469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366896" flipH="1">
              <a:off x="3463775" y="1791178"/>
              <a:ext cx="675811" cy="214692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6" name="Google Shape;5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649572" flipH="1">
            <a:off x="-75149" y="-230420"/>
            <a:ext cx="829200" cy="208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990528">
            <a:off x="320536" y="739256"/>
            <a:ext cx="829200" cy="2088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649572">
            <a:off x="11437949" y="-230420"/>
            <a:ext cx="829200" cy="208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990528" flipH="1">
            <a:off x="11042264" y="739256"/>
            <a:ext cx="829200" cy="2088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94955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291233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291033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291133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922567" y="34288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3544167" y="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2219070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600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Font typeface="Barlow"/>
              <a:buChar char="○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30599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50967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5283200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950967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283200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10027600" y="2734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" name="Google Shape;28;p5"/>
          <p:cNvSpPr/>
          <p:nvPr/>
        </p:nvSpPr>
        <p:spPr>
          <a:xfrm>
            <a:off x="8406000" y="0"/>
            <a:ext cx="1621600" cy="273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430114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8937800" y="36039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5239607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542033" y="1787200"/>
            <a:ext cx="56428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542033" y="2794800"/>
            <a:ext cx="5642800" cy="2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solidFill>
                  <a:schemeClr val="accent2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7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" name="Google Shape;36;p7"/>
          <p:cNvSpPr/>
          <p:nvPr/>
        </p:nvSpPr>
        <p:spPr>
          <a:xfrm>
            <a:off x="10601767" y="34290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3488036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950967" y="1560000"/>
            <a:ext cx="7377600" cy="3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866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Google Shape;40;p8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" name="Google Shape;41;p8"/>
          <p:cNvSpPr/>
          <p:nvPr/>
        </p:nvSpPr>
        <p:spPr>
          <a:xfrm>
            <a:off x="10601767" y="3429000"/>
            <a:ext cx="1621600" cy="17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067487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951167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950967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951067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7027200" y="13060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" name="Google Shape;47;p9"/>
          <p:cNvSpPr/>
          <p:nvPr/>
        </p:nvSpPr>
        <p:spPr>
          <a:xfrm>
            <a:off x="8648800" y="342920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7696320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950967" y="725433"/>
            <a:ext cx="56864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67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62775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882867"/>
            <a:ext cx="10290000" cy="22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266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951200" y="4092833"/>
            <a:ext cx="10290000" cy="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67">
                <a:solidFill>
                  <a:schemeClr val="dk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11"/>
          <p:cNvSpPr/>
          <p:nvPr/>
        </p:nvSpPr>
        <p:spPr>
          <a:xfrm rot="10800000" flipH="1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" name="Google Shape;54;p11"/>
          <p:cNvSpPr/>
          <p:nvPr/>
        </p:nvSpPr>
        <p:spPr>
          <a:xfrm rot="10800000" flipH="1"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078754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40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6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6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63239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3578600" y="4364700"/>
            <a:ext cx="76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3578667" y="1662967"/>
            <a:ext cx="7676400" cy="24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3733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 flipH="1">
            <a:off x="1621600" y="3429000"/>
            <a:ext cx="1621600" cy="34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" name="Google Shape;60;p13"/>
          <p:cNvSpPr/>
          <p:nvPr/>
        </p:nvSpPr>
        <p:spPr>
          <a:xfrm rot="10800000" flipH="1">
            <a:off x="0" y="1415767"/>
            <a:ext cx="1621600" cy="201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2182484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3080467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957067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080467" y="2478500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8310733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6248533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8367733" y="2478504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3080467" y="3825036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957067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3080467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8367533" y="3825033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6248533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8367733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6" name="Google Shape;76;p14"/>
          <p:cNvSpPr/>
          <p:nvPr/>
        </p:nvSpPr>
        <p:spPr>
          <a:xfrm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497793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1938967" y="4521733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1938967" y="5022333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7237167" y="4521733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7237167" y="5022333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5400000">
            <a:off x="-2841800" y="2733333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51620461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465067" y="50336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465067" y="40684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465067" y="30874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465067" y="21222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7221600" y="1346800"/>
            <a:ext cx="1621600" cy="20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8843200" y="3428800"/>
            <a:ext cx="1621600" cy="34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013809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10508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10508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45882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45882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81256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81256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1" name="Google Shape;101;p17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909668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2504367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2504367" y="2325793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7135329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7135324" y="2325709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2504367" y="3864197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2504367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7135233" y="3864208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7135233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812012" y="2372624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812100" y="4563200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645550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7935120" y="2094467"/>
            <a:ext cx="33060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2"/>
          </p:nvPr>
        </p:nvSpPr>
        <p:spPr>
          <a:xfrm>
            <a:off x="7935115" y="2589300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3"/>
          </p:nvPr>
        </p:nvSpPr>
        <p:spPr>
          <a:xfrm>
            <a:off x="7935035" y="4086568"/>
            <a:ext cx="33060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4"/>
          </p:nvPr>
        </p:nvSpPr>
        <p:spPr>
          <a:xfrm>
            <a:off x="7935035" y="4581399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5"/>
          </p:nvPr>
        </p:nvSpPr>
        <p:spPr>
          <a:xfrm>
            <a:off x="4208120" y="2094467"/>
            <a:ext cx="33060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6"/>
          </p:nvPr>
        </p:nvSpPr>
        <p:spPr>
          <a:xfrm>
            <a:off x="4208048" y="2589300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7"/>
          </p:nvPr>
        </p:nvSpPr>
        <p:spPr>
          <a:xfrm>
            <a:off x="4208035" y="4086568"/>
            <a:ext cx="33060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8"/>
          </p:nvPr>
        </p:nvSpPr>
        <p:spPr>
          <a:xfrm>
            <a:off x="4207968" y="4581399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621600" y="1415767"/>
            <a:ext cx="1621600" cy="201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194007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5313300" y="1994400"/>
            <a:ext cx="5407200" cy="9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5325833" y="2856800"/>
            <a:ext cx="5407200" cy="2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34291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625600" y="1662900"/>
            <a:ext cx="1621600" cy="176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16532060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973433" y="2175600"/>
            <a:ext cx="6267600" cy="1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4973433" y="3635600"/>
            <a:ext cx="62676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 rot="10800000" flipH="1">
            <a:off x="2814567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5" name="Google Shape;135;p21"/>
          <p:cNvSpPr/>
          <p:nvPr/>
        </p:nvSpPr>
        <p:spPr>
          <a:xfrm rot="10800000" flipH="1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1187873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957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7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7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3281000" y="2582667"/>
            <a:ext cx="5630000" cy="2624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9" name="Google Shape;6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143188">
            <a:off x="9681765" y="4828237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43188" flipH="1">
            <a:off x="10543832" y="4828237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1995" flipH="1">
            <a:off x="10094378" y="4587540"/>
            <a:ext cx="932836" cy="2435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577563" flipH="1">
            <a:off x="269983" y="-447147"/>
            <a:ext cx="2218004" cy="2332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0279">
            <a:off x="1421092" y="4505443"/>
            <a:ext cx="811937" cy="25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65194">
            <a:off x="759337" y="5114485"/>
            <a:ext cx="988016" cy="2579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540236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1" name="Google Shape;141;p23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41097341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9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957067" y="1674367"/>
            <a:ext cx="6175600" cy="4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8955784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1001300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1001300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4678116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4678116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8288133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8288133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5" name="Google Shape;155;p25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0002501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9492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9492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39786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39786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70080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70080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9492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9492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39786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39786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70080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70080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1" name="Google Shape;171;p26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55916578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145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9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950967" y="4647567"/>
            <a:ext cx="52748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8948800" y="3428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6" name="Google Shape;176;p27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50572907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4901"/>
            <a:ext cx="10972800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003754"/>
            <a:ext cx="10972800" cy="4352596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3867-45B6-4499-B8E1-83976D499DB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940B-5C8F-44A4-A7FE-025C1738E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5932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4442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0;p2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884600" y="1601400"/>
            <a:ext cx="8422800" cy="2302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948800" y="4409633"/>
            <a:ext cx="6294400" cy="42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29188"/>
          <a:stretch/>
        </p:blipFill>
        <p:spPr>
          <a:xfrm rot="-9666314" flipH="1">
            <a:off x="564367" y="-75353"/>
            <a:ext cx="1047331" cy="25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81395">
            <a:off x="593733" y="4603175"/>
            <a:ext cx="1063951" cy="27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463626">
            <a:off x="10583407" y="-123978"/>
            <a:ext cx="1409295" cy="276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b="8408"/>
          <a:stretch/>
        </p:blipFill>
        <p:spPr>
          <a:xfrm rot="-5400000">
            <a:off x="10300450" y="4853352"/>
            <a:ext cx="932533" cy="2909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6">
            <a:alphaModFix/>
          </a:blip>
          <a:srcRect b="11863"/>
          <a:stretch/>
        </p:blipFill>
        <p:spPr>
          <a:xfrm rot="9307863">
            <a:off x="1461708" y="-72321"/>
            <a:ext cx="935216" cy="20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7">
            <a:alphaModFix/>
          </a:blip>
          <a:srcRect b="-2997"/>
          <a:stretch/>
        </p:blipFill>
        <p:spPr>
          <a:xfrm rot="-2871877" flipH="1">
            <a:off x="10752897" y="4605523"/>
            <a:ext cx="842007" cy="2754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5987199" flipH="1">
            <a:off x="10557891" y="-703743"/>
            <a:ext cx="788309" cy="252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19140">
            <a:off x="100329" y="4260918"/>
            <a:ext cx="1030408" cy="259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4679182" flipH="1">
            <a:off x="1015361" y="5218366"/>
            <a:ext cx="1030408" cy="2594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293510">
            <a:off x="11285665" y="4178264"/>
            <a:ext cx="842001" cy="2674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619073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5152269" y="2067867"/>
            <a:ext cx="4321600" cy="19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5152251" y="4105000"/>
            <a:ext cx="3796800" cy="77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2836533" y="1716400"/>
            <a:ext cx="1910800" cy="18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" name="Google Shape;2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232327">
            <a:off x="1579523" y="4867142"/>
            <a:ext cx="970445" cy="330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041938">
            <a:off x="452600" y="4880689"/>
            <a:ext cx="2467621" cy="2595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297209">
            <a:off x="9980632" y="-234371"/>
            <a:ext cx="1407328" cy="276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8826368" flipH="1">
            <a:off x="9837453" y="-540409"/>
            <a:ext cx="787207" cy="251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42782">
            <a:off x="9704879" y="4912189"/>
            <a:ext cx="1199207" cy="313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356242">
            <a:off x="10310401" y="4912194"/>
            <a:ext cx="1199211" cy="3130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2">
            <a:alphaModFix/>
          </a:blip>
          <a:srcRect b="8408"/>
          <a:stretch/>
        </p:blipFill>
        <p:spPr>
          <a:xfrm rot="7345972">
            <a:off x="872694" y="-677441"/>
            <a:ext cx="932533" cy="2909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7">
            <a:alphaModFix/>
          </a:blip>
          <a:srcRect b="-2997"/>
          <a:stretch/>
        </p:blipFill>
        <p:spPr>
          <a:xfrm rot="9874096" flipH="1">
            <a:off x="249990" y="-324954"/>
            <a:ext cx="842007" cy="275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58243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181400" y="1770567"/>
            <a:ext cx="9829200" cy="4362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0" name="Google Shape;4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507928" y="-731250"/>
            <a:ext cx="977735" cy="330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039532" y="5104985"/>
            <a:ext cx="1046533" cy="20551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4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4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7265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8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8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951000" y="1628400"/>
            <a:ext cx="10290000" cy="360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9" name="Google Shape;7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774119" flipH="1">
            <a:off x="9342933" y="4250069"/>
            <a:ext cx="2757236" cy="2900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58825">
            <a:off x="10038934" y="5194953"/>
            <a:ext cx="762925" cy="2599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"/>
          <p:cNvPicPr preferRelativeResize="0"/>
          <p:nvPr/>
        </p:nvPicPr>
        <p:blipFill rotWithShape="1">
          <a:blip r:embed="rId3">
            <a:alphaModFix/>
          </a:blip>
          <a:srcRect b="8408"/>
          <a:stretch/>
        </p:blipFill>
        <p:spPr>
          <a:xfrm rot="6968265">
            <a:off x="1422441" y="-715139"/>
            <a:ext cx="844219" cy="2634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8"/>
          <p:cNvPicPr preferRelativeResize="0"/>
          <p:nvPr/>
        </p:nvPicPr>
        <p:blipFill rotWithShape="1">
          <a:blip r:embed="rId4">
            <a:alphaModFix/>
          </a:blip>
          <a:srcRect b="-2997"/>
          <a:stretch/>
        </p:blipFill>
        <p:spPr>
          <a:xfrm rot="9496382" flipH="1">
            <a:off x="1002797" y="-543199"/>
            <a:ext cx="762272" cy="249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525271">
            <a:off x="383441" y="-339623"/>
            <a:ext cx="762268" cy="242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38987" flipH="1">
            <a:off x="401052" y="4547457"/>
            <a:ext cx="1084325" cy="2730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084174">
            <a:off x="1447270" y="4780838"/>
            <a:ext cx="1084324" cy="2730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161013" flipH="1">
            <a:off x="10921667" y="-636368"/>
            <a:ext cx="1084325" cy="2730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8715826">
            <a:off x="9875451" y="-869743"/>
            <a:ext cx="1084324" cy="2730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402712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1131284" y="3918067"/>
            <a:ext cx="3296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1131284" y="4511400"/>
            <a:ext cx="32968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7763917" y="3918067"/>
            <a:ext cx="3296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7763917" y="4511400"/>
            <a:ext cx="32968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50" name="Google Shape;50;p5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5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" name="Google Shape;52;p5"/>
          <p:cNvGrpSpPr/>
          <p:nvPr/>
        </p:nvGrpSpPr>
        <p:grpSpPr>
          <a:xfrm>
            <a:off x="4099305" y="2325434"/>
            <a:ext cx="3758732" cy="4554869"/>
            <a:chOff x="3074478" y="1744075"/>
            <a:chExt cx="2819049" cy="3416152"/>
          </a:xfrm>
        </p:grpSpPr>
        <p:pic>
          <p:nvPicPr>
            <p:cNvPr id="53" name="Google Shape;53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894233" y="1960630"/>
              <a:ext cx="1225596" cy="31995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366896">
              <a:off x="4828419" y="2274425"/>
              <a:ext cx="675811" cy="21469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366896" flipH="1">
              <a:off x="3463775" y="1791178"/>
              <a:ext cx="675811" cy="214692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6" name="Google Shape;5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649572" flipH="1">
            <a:off x="-75149" y="-230420"/>
            <a:ext cx="829200" cy="208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990528">
            <a:off x="320536" y="739256"/>
            <a:ext cx="829200" cy="2088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649572">
            <a:off x="11437949" y="-230420"/>
            <a:ext cx="829200" cy="208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990528" flipH="1">
            <a:off x="11042264" y="739256"/>
            <a:ext cx="829200" cy="2088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608306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6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6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890288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7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7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3281000" y="2582667"/>
            <a:ext cx="5630000" cy="2624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9" name="Google Shape;6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143188">
            <a:off x="9681765" y="4828237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43188" flipH="1">
            <a:off x="10543832" y="4828237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1995" flipH="1">
            <a:off x="10094378" y="4587540"/>
            <a:ext cx="932836" cy="2435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577563" flipH="1">
            <a:off x="269983" y="-447147"/>
            <a:ext cx="2218004" cy="2332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0279">
            <a:off x="1421092" y="4505443"/>
            <a:ext cx="811937" cy="25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65194">
            <a:off x="759337" y="5114485"/>
            <a:ext cx="988016" cy="2579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535684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8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8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951000" y="1628400"/>
            <a:ext cx="10290000" cy="360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9" name="Google Shape;7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774119" flipH="1">
            <a:off x="9342933" y="4250069"/>
            <a:ext cx="2757236" cy="2900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58825">
            <a:off x="10038934" y="5194953"/>
            <a:ext cx="762925" cy="2599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"/>
          <p:cNvPicPr preferRelativeResize="0"/>
          <p:nvPr/>
        </p:nvPicPr>
        <p:blipFill rotWithShape="1">
          <a:blip r:embed="rId3">
            <a:alphaModFix/>
          </a:blip>
          <a:srcRect b="8408"/>
          <a:stretch/>
        </p:blipFill>
        <p:spPr>
          <a:xfrm rot="6968265">
            <a:off x="1422441" y="-715139"/>
            <a:ext cx="844219" cy="2634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8"/>
          <p:cNvPicPr preferRelativeResize="0"/>
          <p:nvPr/>
        </p:nvPicPr>
        <p:blipFill rotWithShape="1">
          <a:blip r:embed="rId4">
            <a:alphaModFix/>
          </a:blip>
          <a:srcRect b="-2997"/>
          <a:stretch/>
        </p:blipFill>
        <p:spPr>
          <a:xfrm rot="9496382" flipH="1">
            <a:off x="1002797" y="-543199"/>
            <a:ext cx="762272" cy="249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525271">
            <a:off x="383441" y="-339623"/>
            <a:ext cx="762268" cy="242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38987" flipH="1">
            <a:off x="401052" y="4547457"/>
            <a:ext cx="1084325" cy="2730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084174">
            <a:off x="1447270" y="4780838"/>
            <a:ext cx="1084324" cy="2730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161013" flipH="1">
            <a:off x="10921667" y="-636368"/>
            <a:ext cx="1084325" cy="2730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8715826">
            <a:off x="9875451" y="-869743"/>
            <a:ext cx="1084324" cy="2730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953179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9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9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2859000" y="1517500"/>
            <a:ext cx="6474000" cy="178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267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subTitle" idx="1"/>
          </p:nvPr>
        </p:nvSpPr>
        <p:spPr>
          <a:xfrm>
            <a:off x="2859000" y="3732367"/>
            <a:ext cx="6474000" cy="1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3" name="Google Shape;9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695005" flipH="1">
            <a:off x="-894162" y="4434481"/>
            <a:ext cx="2657692" cy="2795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36600">
            <a:off x="10237054" y="4554564"/>
            <a:ext cx="939244" cy="2452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12187" y="-108390"/>
            <a:ext cx="758013" cy="2426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780316">
            <a:off x="1003784" y="-171982"/>
            <a:ext cx="963432" cy="24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417519">
            <a:off x="10800505" y="4429312"/>
            <a:ext cx="1095671" cy="2452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87809">
            <a:off x="10266103" y="-678384"/>
            <a:ext cx="2657695" cy="2795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285216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0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0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950967" y="626133"/>
            <a:ext cx="5678400" cy="153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3" name="Google Shape;10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272691" flipH="1">
            <a:off x="998763" y="4026958"/>
            <a:ext cx="2237468" cy="2353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22128">
            <a:off x="783796" y="4594755"/>
            <a:ext cx="1198435" cy="2353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472617">
            <a:off x="7601955" y="-70780"/>
            <a:ext cx="934591" cy="2353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76530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11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1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1"/>
          <p:cNvSpPr txBox="1">
            <a:spLocks noGrp="1"/>
          </p:cNvSpPr>
          <p:nvPr>
            <p:ph type="title" hasCustomPrompt="1"/>
          </p:nvPr>
        </p:nvSpPr>
        <p:spPr>
          <a:xfrm>
            <a:off x="951000" y="1076200"/>
            <a:ext cx="10290000" cy="2260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9pPr>
          </a:lstStyle>
          <a:p>
            <a:r>
              <a:t>xx%</a:t>
            </a:r>
          </a:p>
        </p:txBody>
      </p:sp>
      <p:sp>
        <p:nvSpPr>
          <p:cNvPr id="110" name="Google Shape;110;p11"/>
          <p:cNvSpPr txBox="1">
            <a:spLocks noGrp="1"/>
          </p:cNvSpPr>
          <p:nvPr>
            <p:ph type="subTitle" idx="1"/>
          </p:nvPr>
        </p:nvSpPr>
        <p:spPr>
          <a:xfrm>
            <a:off x="2661200" y="4190067"/>
            <a:ext cx="6869600" cy="351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11" name="Google Shape;11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345364">
            <a:off x="-233535" y="210467"/>
            <a:ext cx="934237" cy="235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127957" flipH="1">
            <a:off x="716310" y="-413282"/>
            <a:ext cx="934236" cy="235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199236">
            <a:off x="11428674" y="3817860"/>
            <a:ext cx="934239" cy="235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16645" flipH="1">
            <a:off x="10591404" y="4635910"/>
            <a:ext cx="934235" cy="235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656812">
            <a:off x="10512884" y="-571456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656812" flipH="1">
            <a:off x="9650817" y="-571456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658005" flipH="1">
            <a:off x="10070869" y="-491087"/>
            <a:ext cx="932836" cy="2435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143188">
            <a:off x="775684" y="5154469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43188" flipH="1">
            <a:off x="1637751" y="5154469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1995" flipH="1">
            <a:off x="1188297" y="4913772"/>
            <a:ext cx="932836" cy="2435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16567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78228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13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3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3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"/>
          </p:nvPr>
        </p:nvSpPr>
        <p:spPr>
          <a:xfrm>
            <a:off x="2641900" y="2115967"/>
            <a:ext cx="31432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2"/>
          </p:nvPr>
        </p:nvSpPr>
        <p:spPr>
          <a:xfrm>
            <a:off x="2641915" y="3173900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3" hasCustomPrompt="1"/>
          </p:nvPr>
        </p:nvSpPr>
        <p:spPr>
          <a:xfrm>
            <a:off x="1186603" y="1820333"/>
            <a:ext cx="12400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4"/>
          </p:nvPr>
        </p:nvSpPr>
        <p:spPr>
          <a:xfrm>
            <a:off x="2641900" y="4280867"/>
            <a:ext cx="31432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5"/>
          </p:nvPr>
        </p:nvSpPr>
        <p:spPr>
          <a:xfrm>
            <a:off x="2641915" y="5338800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6" hasCustomPrompt="1"/>
          </p:nvPr>
        </p:nvSpPr>
        <p:spPr>
          <a:xfrm>
            <a:off x="1186603" y="3985233"/>
            <a:ext cx="12400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7"/>
          </p:nvPr>
        </p:nvSpPr>
        <p:spPr>
          <a:xfrm>
            <a:off x="7862200" y="2115967"/>
            <a:ext cx="31432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8"/>
          </p:nvPr>
        </p:nvSpPr>
        <p:spPr>
          <a:xfrm>
            <a:off x="7862215" y="3173900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9" hasCustomPrompt="1"/>
          </p:nvPr>
        </p:nvSpPr>
        <p:spPr>
          <a:xfrm>
            <a:off x="6406903" y="1820333"/>
            <a:ext cx="12400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3"/>
          </p:nvPr>
        </p:nvSpPr>
        <p:spPr>
          <a:xfrm>
            <a:off x="7862200" y="4280867"/>
            <a:ext cx="31432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4"/>
          </p:nvPr>
        </p:nvSpPr>
        <p:spPr>
          <a:xfrm>
            <a:off x="7862215" y="5338800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15" hasCustomPrompt="1"/>
          </p:nvPr>
        </p:nvSpPr>
        <p:spPr>
          <a:xfrm>
            <a:off x="6406903" y="3985233"/>
            <a:ext cx="12400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38" name="Google Shape;13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333301">
            <a:off x="-576199" y="4178310"/>
            <a:ext cx="811633" cy="274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62735">
            <a:off x="11265634" y="4328517"/>
            <a:ext cx="830033" cy="2636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828333">
            <a:off x="-12415" y="-844283"/>
            <a:ext cx="830033" cy="2636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353109" flipH="1">
            <a:off x="784849" y="-503284"/>
            <a:ext cx="537996" cy="1832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918940" flipH="1">
            <a:off x="97696" y="5178637"/>
            <a:ext cx="811635" cy="2744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637518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14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4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2271000" y="4704667"/>
            <a:ext cx="7650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3733"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subTitle" idx="1"/>
          </p:nvPr>
        </p:nvSpPr>
        <p:spPr>
          <a:xfrm>
            <a:off x="2271000" y="1701833"/>
            <a:ext cx="7650000" cy="2615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48" name="Google Shape;14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196411">
            <a:off x="9650751" y="4440758"/>
            <a:ext cx="1167264" cy="2939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21855" flipH="1">
            <a:off x="11116413" y="4244149"/>
            <a:ext cx="1167264" cy="2939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02577">
            <a:off x="10546991" y="4238429"/>
            <a:ext cx="889381" cy="2846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799954">
            <a:off x="335965" y="1223174"/>
            <a:ext cx="1063952" cy="277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986956">
            <a:off x="597160" y="-760754"/>
            <a:ext cx="1167264" cy="2939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211390" flipH="1">
            <a:off x="171827" y="-282928"/>
            <a:ext cx="889381" cy="2846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792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9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9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2859000" y="1517500"/>
            <a:ext cx="6474000" cy="178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267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subTitle" idx="1"/>
          </p:nvPr>
        </p:nvSpPr>
        <p:spPr>
          <a:xfrm>
            <a:off x="2859000" y="3732367"/>
            <a:ext cx="6474000" cy="1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3" name="Google Shape;9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695005" flipH="1">
            <a:off x="-894162" y="4434481"/>
            <a:ext cx="2657692" cy="2795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36600">
            <a:off x="10237054" y="4554564"/>
            <a:ext cx="939244" cy="2452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12187" y="-108390"/>
            <a:ext cx="758013" cy="2426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780316">
            <a:off x="1003784" y="-171982"/>
            <a:ext cx="963432" cy="24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417519">
            <a:off x="10800505" y="4429312"/>
            <a:ext cx="1095671" cy="2452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87809">
            <a:off x="10266103" y="-678384"/>
            <a:ext cx="2657695" cy="2795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474249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15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5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3605967" y="2657067"/>
            <a:ext cx="7470400" cy="90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3605967" y="3761967"/>
            <a:ext cx="6970000" cy="35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2" hasCustomPrompt="1"/>
          </p:nvPr>
        </p:nvSpPr>
        <p:spPr>
          <a:xfrm>
            <a:off x="1290251" y="2190000"/>
            <a:ext cx="1910800" cy="18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60" name="Google Shape;1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970268" flipH="1">
            <a:off x="9056413" y="5162599"/>
            <a:ext cx="2375212" cy="2498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597402">
            <a:off x="804155" y="-1127721"/>
            <a:ext cx="1108432" cy="289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99855">
            <a:off x="10506035" y="5024275"/>
            <a:ext cx="1048869" cy="234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0279">
            <a:off x="1421092" y="4729410"/>
            <a:ext cx="811937" cy="25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65194">
            <a:off x="759337" y="5338451"/>
            <a:ext cx="988016" cy="257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254128">
            <a:off x="9828763" y="-839825"/>
            <a:ext cx="925668" cy="244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236996">
            <a:off x="10507750" y="-662160"/>
            <a:ext cx="1246204" cy="2623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 rotWithShape="1">
          <a:blip r:embed="rId5">
            <a:alphaModFix/>
          </a:blip>
          <a:srcRect b="-2997"/>
          <a:stretch/>
        </p:blipFill>
        <p:spPr>
          <a:xfrm rot="-9950106">
            <a:off x="505879" y="-438362"/>
            <a:ext cx="710949" cy="2326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024637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16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6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16"/>
          <p:cNvSpPr txBox="1">
            <a:spLocks noGrp="1"/>
          </p:cNvSpPr>
          <p:nvPr>
            <p:ph type="title"/>
          </p:nvPr>
        </p:nvSpPr>
        <p:spPr>
          <a:xfrm>
            <a:off x="2986800" y="3399267"/>
            <a:ext cx="6218400" cy="90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1"/>
          </p:nvPr>
        </p:nvSpPr>
        <p:spPr>
          <a:xfrm>
            <a:off x="2986800" y="4501133"/>
            <a:ext cx="6218400" cy="35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title" idx="2" hasCustomPrompt="1"/>
          </p:nvPr>
        </p:nvSpPr>
        <p:spPr>
          <a:xfrm>
            <a:off x="5140600" y="1192133"/>
            <a:ext cx="1910800" cy="18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74" name="Google Shape;17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364071">
            <a:off x="9579457" y="1618195"/>
            <a:ext cx="2572416" cy="270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476020">
            <a:off x="-79875" y="2554028"/>
            <a:ext cx="2572416" cy="2705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6"/>
          <p:cNvPicPr preferRelativeResize="0"/>
          <p:nvPr/>
        </p:nvPicPr>
        <p:blipFill rotWithShape="1">
          <a:blip r:embed="rId3">
            <a:alphaModFix/>
          </a:blip>
          <a:srcRect b="8408"/>
          <a:stretch/>
        </p:blipFill>
        <p:spPr>
          <a:xfrm rot="-7389752" flipH="1">
            <a:off x="9208249" y="-525793"/>
            <a:ext cx="976699" cy="3047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6"/>
          <p:cNvPicPr preferRelativeResize="0"/>
          <p:nvPr/>
        </p:nvPicPr>
        <p:blipFill rotWithShape="1">
          <a:blip r:embed="rId4">
            <a:alphaModFix/>
          </a:blip>
          <a:srcRect b="-2997"/>
          <a:stretch/>
        </p:blipFill>
        <p:spPr>
          <a:xfrm rot="-9917862">
            <a:off x="9964087" y="-413261"/>
            <a:ext cx="881896" cy="288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103810" flipH="1">
            <a:off x="10698942" y="-266823"/>
            <a:ext cx="881893" cy="2801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69852" flipH="1">
            <a:off x="398800" y="4302904"/>
            <a:ext cx="946973" cy="30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21306" flipH="1">
            <a:off x="1098177" y="4926494"/>
            <a:ext cx="1152336" cy="3008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863017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17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17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17"/>
          <p:cNvSpPr txBox="1">
            <a:spLocks noGrp="1"/>
          </p:cNvSpPr>
          <p:nvPr>
            <p:ph type="title"/>
          </p:nvPr>
        </p:nvSpPr>
        <p:spPr>
          <a:xfrm>
            <a:off x="1226167" y="2657067"/>
            <a:ext cx="7470400" cy="90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1"/>
          </p:nvPr>
        </p:nvSpPr>
        <p:spPr>
          <a:xfrm>
            <a:off x="1226167" y="3761967"/>
            <a:ext cx="6970000" cy="35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title" idx="2" hasCustomPrompt="1"/>
          </p:nvPr>
        </p:nvSpPr>
        <p:spPr>
          <a:xfrm>
            <a:off x="9235551" y="2190000"/>
            <a:ext cx="1910800" cy="18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87" name="Google Shape;18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577283">
            <a:off x="9101401" y="-82219"/>
            <a:ext cx="2130067" cy="2240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520508" flipH="1">
            <a:off x="873355" y="-529423"/>
            <a:ext cx="1137916" cy="223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671237">
            <a:off x="526602" y="-134909"/>
            <a:ext cx="636508" cy="2037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414105" flipH="1">
            <a:off x="10969361" y="-125512"/>
            <a:ext cx="1194452" cy="2345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973560" flipH="1">
            <a:off x="1011209" y="4708130"/>
            <a:ext cx="2130065" cy="2240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017829">
            <a:off x="89221" y="4825817"/>
            <a:ext cx="1194452" cy="2345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7"/>
          <p:cNvPicPr preferRelativeResize="0"/>
          <p:nvPr/>
        </p:nvPicPr>
        <p:blipFill rotWithShape="1">
          <a:blip r:embed="rId5">
            <a:alphaModFix/>
          </a:blip>
          <a:srcRect b="8408"/>
          <a:stretch/>
        </p:blipFill>
        <p:spPr>
          <a:xfrm rot="-2646314">
            <a:off x="9112285" y="4681665"/>
            <a:ext cx="844219" cy="263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7"/>
          <p:cNvPicPr preferRelativeResize="0"/>
          <p:nvPr/>
        </p:nvPicPr>
        <p:blipFill rotWithShape="1">
          <a:blip r:embed="rId6">
            <a:alphaModFix/>
          </a:blip>
          <a:srcRect b="-2997"/>
          <a:stretch/>
        </p:blipFill>
        <p:spPr>
          <a:xfrm rot="-118194" flipH="1">
            <a:off x="9722375" y="4811508"/>
            <a:ext cx="762272" cy="24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792247">
            <a:off x="10361839" y="4899661"/>
            <a:ext cx="762268" cy="2421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443280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18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18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18"/>
          <p:cNvSpPr txBox="1">
            <a:spLocks noGrp="1"/>
          </p:cNvSpPr>
          <p:nvPr>
            <p:ph type="title" hasCustomPrompt="1"/>
          </p:nvPr>
        </p:nvSpPr>
        <p:spPr>
          <a:xfrm>
            <a:off x="3633800" y="562133"/>
            <a:ext cx="4924400" cy="96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0" name="Google Shape;200;p18"/>
          <p:cNvSpPr txBox="1">
            <a:spLocks noGrp="1"/>
          </p:cNvSpPr>
          <p:nvPr>
            <p:ph type="subTitle" idx="1"/>
          </p:nvPr>
        </p:nvSpPr>
        <p:spPr>
          <a:xfrm>
            <a:off x="3633800" y="1787867"/>
            <a:ext cx="4924400" cy="288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18"/>
          <p:cNvSpPr txBox="1">
            <a:spLocks noGrp="1"/>
          </p:cNvSpPr>
          <p:nvPr>
            <p:ph type="title" idx="2" hasCustomPrompt="1"/>
          </p:nvPr>
        </p:nvSpPr>
        <p:spPr>
          <a:xfrm>
            <a:off x="3633800" y="4618033"/>
            <a:ext cx="4924400" cy="96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18"/>
          <p:cNvSpPr txBox="1">
            <a:spLocks noGrp="1"/>
          </p:cNvSpPr>
          <p:nvPr>
            <p:ph type="subTitle" idx="3"/>
          </p:nvPr>
        </p:nvSpPr>
        <p:spPr>
          <a:xfrm>
            <a:off x="3633800" y="5843767"/>
            <a:ext cx="4924400" cy="288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title" idx="4" hasCustomPrompt="1"/>
          </p:nvPr>
        </p:nvSpPr>
        <p:spPr>
          <a:xfrm>
            <a:off x="3633800" y="2590084"/>
            <a:ext cx="4924400" cy="96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4" name="Google Shape;204;p18"/>
          <p:cNvSpPr txBox="1">
            <a:spLocks noGrp="1"/>
          </p:cNvSpPr>
          <p:nvPr>
            <p:ph type="subTitle" idx="5"/>
          </p:nvPr>
        </p:nvSpPr>
        <p:spPr>
          <a:xfrm>
            <a:off x="3633800" y="3815817"/>
            <a:ext cx="4924400" cy="288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05" name="Google Shape;20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446980" flipH="1">
            <a:off x="9643315" y="136468"/>
            <a:ext cx="1288640" cy="253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669343">
            <a:off x="10659810" y="-471643"/>
            <a:ext cx="959668" cy="324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47067">
            <a:off x="589771" y="4520807"/>
            <a:ext cx="1459848" cy="2866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29370" flipH="1">
            <a:off x="1510904" y="4715175"/>
            <a:ext cx="933704" cy="2988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25527">
            <a:off x="9561030" y="4503061"/>
            <a:ext cx="1116116" cy="2810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85565">
            <a:off x="10532463" y="4336111"/>
            <a:ext cx="850411" cy="272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515597" flipH="1">
            <a:off x="81223" y="-275228"/>
            <a:ext cx="959464" cy="3244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6396270" flipH="1">
            <a:off x="903817" y="-315677"/>
            <a:ext cx="821744" cy="26105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222269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Google Shape;214;p19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19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19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1"/>
          </p:nvPr>
        </p:nvSpPr>
        <p:spPr>
          <a:xfrm>
            <a:off x="952333" y="3900867"/>
            <a:ext cx="2902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subTitle" idx="2"/>
          </p:nvPr>
        </p:nvSpPr>
        <p:spPr>
          <a:xfrm>
            <a:off x="952333" y="4494200"/>
            <a:ext cx="29028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title" idx="3" hasCustomPrompt="1"/>
          </p:nvPr>
        </p:nvSpPr>
        <p:spPr>
          <a:xfrm>
            <a:off x="952333" y="2246400"/>
            <a:ext cx="2902800" cy="113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9pPr>
          </a:lstStyle>
          <a:p>
            <a:r>
              <a:t>xx%</a:t>
            </a:r>
          </a:p>
        </p:txBody>
      </p:sp>
      <p:sp>
        <p:nvSpPr>
          <p:cNvPr id="220" name="Google Shape;220;p19"/>
          <p:cNvSpPr txBox="1">
            <a:spLocks noGrp="1"/>
          </p:cNvSpPr>
          <p:nvPr>
            <p:ph type="subTitle" idx="4"/>
          </p:nvPr>
        </p:nvSpPr>
        <p:spPr>
          <a:xfrm>
            <a:off x="8336867" y="3900867"/>
            <a:ext cx="2902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subTitle" idx="5"/>
          </p:nvPr>
        </p:nvSpPr>
        <p:spPr>
          <a:xfrm>
            <a:off x="8336867" y="4494200"/>
            <a:ext cx="29028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title" idx="6" hasCustomPrompt="1"/>
          </p:nvPr>
        </p:nvSpPr>
        <p:spPr>
          <a:xfrm>
            <a:off x="8336867" y="2246400"/>
            <a:ext cx="2902800" cy="113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9pPr>
          </a:lstStyle>
          <a:p>
            <a:r>
              <a:t>xx%</a:t>
            </a:r>
          </a:p>
        </p:txBody>
      </p:sp>
      <p:sp>
        <p:nvSpPr>
          <p:cNvPr id="223" name="Google Shape;223;p19"/>
          <p:cNvSpPr txBox="1">
            <a:spLocks noGrp="1"/>
          </p:cNvSpPr>
          <p:nvPr>
            <p:ph type="subTitle" idx="7"/>
          </p:nvPr>
        </p:nvSpPr>
        <p:spPr>
          <a:xfrm>
            <a:off x="4644600" y="3900867"/>
            <a:ext cx="2902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8"/>
          </p:nvPr>
        </p:nvSpPr>
        <p:spPr>
          <a:xfrm>
            <a:off x="4644600" y="4494200"/>
            <a:ext cx="29028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title" idx="9" hasCustomPrompt="1"/>
          </p:nvPr>
        </p:nvSpPr>
        <p:spPr>
          <a:xfrm>
            <a:off x="4644600" y="2246400"/>
            <a:ext cx="2902800" cy="113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9pPr>
          </a:lstStyle>
          <a:p>
            <a:r>
              <a:t>xx%</a:t>
            </a:r>
          </a:p>
        </p:txBody>
      </p:sp>
      <p:pic>
        <p:nvPicPr>
          <p:cNvPr id="226" name="Google Shape;22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393411" flipH="1">
            <a:off x="10937779" y="-431923"/>
            <a:ext cx="649448" cy="2078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600474">
            <a:off x="458999" y="-704038"/>
            <a:ext cx="894751" cy="2335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893209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20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20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subTitle" idx="1"/>
          </p:nvPr>
        </p:nvSpPr>
        <p:spPr>
          <a:xfrm>
            <a:off x="2106900" y="20515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19067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4" name="Google Shape;234;p20"/>
          <p:cNvSpPr txBox="1">
            <a:spLocks noGrp="1"/>
          </p:cNvSpPr>
          <p:nvPr>
            <p:ph type="subTitle" idx="3"/>
          </p:nvPr>
        </p:nvSpPr>
        <p:spPr>
          <a:xfrm>
            <a:off x="2106900" y="56393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20"/>
          <p:cNvSpPr txBox="1">
            <a:spLocks noGrp="1"/>
          </p:cNvSpPr>
          <p:nvPr>
            <p:ph type="title" idx="4" hasCustomPrompt="1"/>
          </p:nvPr>
        </p:nvSpPr>
        <p:spPr>
          <a:xfrm>
            <a:off x="950967" y="54945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20"/>
          <p:cNvSpPr txBox="1">
            <a:spLocks noGrp="1"/>
          </p:cNvSpPr>
          <p:nvPr>
            <p:ph type="subTitle" idx="5"/>
          </p:nvPr>
        </p:nvSpPr>
        <p:spPr>
          <a:xfrm>
            <a:off x="2106900" y="474241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title" idx="6" hasCustomPrompt="1"/>
          </p:nvPr>
        </p:nvSpPr>
        <p:spPr>
          <a:xfrm>
            <a:off x="950967" y="459761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0"/>
          <p:cNvSpPr txBox="1">
            <a:spLocks noGrp="1"/>
          </p:cNvSpPr>
          <p:nvPr>
            <p:ph type="subTitle" idx="7"/>
          </p:nvPr>
        </p:nvSpPr>
        <p:spPr>
          <a:xfrm>
            <a:off x="2106900" y="38454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title" idx="8" hasCustomPrompt="1"/>
          </p:nvPr>
        </p:nvSpPr>
        <p:spPr>
          <a:xfrm>
            <a:off x="950967" y="37006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0"/>
          <p:cNvSpPr txBox="1">
            <a:spLocks noGrp="1"/>
          </p:cNvSpPr>
          <p:nvPr>
            <p:ph type="subTitle" idx="9"/>
          </p:nvPr>
        </p:nvSpPr>
        <p:spPr>
          <a:xfrm>
            <a:off x="2106900" y="294851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title" idx="13" hasCustomPrompt="1"/>
          </p:nvPr>
        </p:nvSpPr>
        <p:spPr>
          <a:xfrm>
            <a:off x="950967" y="280371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0"/>
          <p:cNvSpPr txBox="1">
            <a:spLocks noGrp="1"/>
          </p:cNvSpPr>
          <p:nvPr>
            <p:ph type="subTitle" idx="14"/>
          </p:nvPr>
        </p:nvSpPr>
        <p:spPr>
          <a:xfrm>
            <a:off x="7438633" y="20515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title" idx="15" hasCustomPrompt="1"/>
          </p:nvPr>
        </p:nvSpPr>
        <p:spPr>
          <a:xfrm>
            <a:off x="6282700" y="19067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4" name="Google Shape;244;p20"/>
          <p:cNvSpPr txBox="1">
            <a:spLocks noGrp="1"/>
          </p:cNvSpPr>
          <p:nvPr>
            <p:ph type="subTitle" idx="16"/>
          </p:nvPr>
        </p:nvSpPr>
        <p:spPr>
          <a:xfrm>
            <a:off x="7438633" y="56393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5" name="Google Shape;245;p20"/>
          <p:cNvSpPr txBox="1">
            <a:spLocks noGrp="1"/>
          </p:cNvSpPr>
          <p:nvPr>
            <p:ph type="title" idx="17" hasCustomPrompt="1"/>
          </p:nvPr>
        </p:nvSpPr>
        <p:spPr>
          <a:xfrm>
            <a:off x="6282700" y="54945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20"/>
          <p:cNvSpPr txBox="1">
            <a:spLocks noGrp="1"/>
          </p:cNvSpPr>
          <p:nvPr>
            <p:ph type="subTitle" idx="18"/>
          </p:nvPr>
        </p:nvSpPr>
        <p:spPr>
          <a:xfrm>
            <a:off x="7438633" y="474241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title" idx="19" hasCustomPrompt="1"/>
          </p:nvPr>
        </p:nvSpPr>
        <p:spPr>
          <a:xfrm>
            <a:off x="6282700" y="459761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8" name="Google Shape;248;p20"/>
          <p:cNvSpPr txBox="1">
            <a:spLocks noGrp="1"/>
          </p:cNvSpPr>
          <p:nvPr>
            <p:ph type="subTitle" idx="20"/>
          </p:nvPr>
        </p:nvSpPr>
        <p:spPr>
          <a:xfrm>
            <a:off x="7438633" y="38454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title" idx="21" hasCustomPrompt="1"/>
          </p:nvPr>
        </p:nvSpPr>
        <p:spPr>
          <a:xfrm>
            <a:off x="6282700" y="37006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22"/>
          </p:nvPr>
        </p:nvSpPr>
        <p:spPr>
          <a:xfrm>
            <a:off x="7438633" y="294851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title" idx="23" hasCustomPrompt="1"/>
          </p:nvPr>
        </p:nvSpPr>
        <p:spPr>
          <a:xfrm>
            <a:off x="6282700" y="280371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252" name="Google Shape;25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110805" y="4961144"/>
            <a:ext cx="897401" cy="234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673486">
            <a:off x="301864" y="-757508"/>
            <a:ext cx="797933" cy="2718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86689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Google Shape;255;p21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21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Google Shape;257;p21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58" name="Google Shape;25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543090" flipH="1">
            <a:off x="516157" y="-855330"/>
            <a:ext cx="715499" cy="241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2600" y="4472608"/>
            <a:ext cx="776267" cy="246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783789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22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22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22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64" name="Google Shape;26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982231" flipH="1">
            <a:off x="441147" y="-300434"/>
            <a:ext cx="1019651" cy="200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375897">
            <a:off x="572235" y="-1729036"/>
            <a:ext cx="792167" cy="26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41604">
            <a:off x="11382262" y="4434167"/>
            <a:ext cx="712909" cy="2428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621352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Google Shape;268;p23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23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23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71" name="Google Shape;27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332161" flipH="1">
            <a:off x="1062693" y="5178280"/>
            <a:ext cx="720207" cy="2435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701" y="5050467"/>
            <a:ext cx="967092" cy="1899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251402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Google Shape;274;p24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24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" name="Google Shape;276;p24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77" name="Google Shape;2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376001" flipH="1">
            <a:off x="11208551" y="-560301"/>
            <a:ext cx="829005" cy="208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84192" flipH="1">
            <a:off x="219362" y="5393134"/>
            <a:ext cx="906204" cy="2028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599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0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0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950967" y="626133"/>
            <a:ext cx="5678400" cy="153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3" name="Google Shape;10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272691" flipH="1">
            <a:off x="998763" y="4026958"/>
            <a:ext cx="2237468" cy="2353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22128">
            <a:off x="783796" y="4594755"/>
            <a:ext cx="1198435" cy="2353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472617">
            <a:off x="7601955" y="-70780"/>
            <a:ext cx="934591" cy="2353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102216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0" name="Google Shape;280;p25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25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25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83" name="Google Shape;28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275506" flipH="1">
            <a:off x="11312675" y="-203803"/>
            <a:ext cx="624751" cy="198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275506">
            <a:off x="254575" y="-203803"/>
            <a:ext cx="624751" cy="1984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761209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Google Shape;286;p26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26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" name="Google Shape;288;p26"/>
          <p:cNvSpPr txBox="1">
            <a:spLocks noGrp="1"/>
          </p:cNvSpPr>
          <p:nvPr>
            <p:ph type="title"/>
          </p:nvPr>
        </p:nvSpPr>
        <p:spPr>
          <a:xfrm>
            <a:off x="1069867" y="1303867"/>
            <a:ext cx="4683600" cy="22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1"/>
          </p:nvPr>
        </p:nvSpPr>
        <p:spPr>
          <a:xfrm>
            <a:off x="1069867" y="4036600"/>
            <a:ext cx="4683600" cy="139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90" name="Google Shape;29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020462" flipH="1">
            <a:off x="120169" y="-702027"/>
            <a:ext cx="661849" cy="223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901132" flipH="1">
            <a:off x="743049" y="-486291"/>
            <a:ext cx="566848" cy="1800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144566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" name="Google Shape;293;p27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27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6566967" y="1726633"/>
            <a:ext cx="4674000" cy="159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subTitle" idx="1"/>
          </p:nvPr>
        </p:nvSpPr>
        <p:spPr>
          <a:xfrm>
            <a:off x="6566967" y="3697233"/>
            <a:ext cx="4674000" cy="1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97" name="Google Shape;29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212924" y="-132924"/>
            <a:ext cx="674741" cy="229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331887">
            <a:off x="398468" y="-962798"/>
            <a:ext cx="880509" cy="2298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75168">
            <a:off x="10408588" y="4782458"/>
            <a:ext cx="2413253" cy="25382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569979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Google Shape;301;p28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28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" name="Google Shape;303;p28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4" name="Google Shape;304;p28"/>
          <p:cNvSpPr txBox="1">
            <a:spLocks noGrp="1"/>
          </p:cNvSpPr>
          <p:nvPr>
            <p:ph type="subTitle" idx="1"/>
          </p:nvPr>
        </p:nvSpPr>
        <p:spPr>
          <a:xfrm>
            <a:off x="2971067" y="2599333"/>
            <a:ext cx="1683600" cy="61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28"/>
          <p:cNvSpPr txBox="1">
            <a:spLocks noGrp="1"/>
          </p:cNvSpPr>
          <p:nvPr>
            <p:ph type="subTitle" idx="2"/>
          </p:nvPr>
        </p:nvSpPr>
        <p:spPr>
          <a:xfrm>
            <a:off x="5230833" y="2391267"/>
            <a:ext cx="5175200" cy="84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28"/>
          <p:cNvSpPr txBox="1">
            <a:spLocks noGrp="1"/>
          </p:cNvSpPr>
          <p:nvPr>
            <p:ph type="subTitle" idx="3"/>
          </p:nvPr>
        </p:nvSpPr>
        <p:spPr>
          <a:xfrm>
            <a:off x="5230833" y="4143267"/>
            <a:ext cx="5175200" cy="84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28"/>
          <p:cNvSpPr txBox="1">
            <a:spLocks noGrp="1"/>
          </p:cNvSpPr>
          <p:nvPr>
            <p:ph type="subTitle" idx="4"/>
          </p:nvPr>
        </p:nvSpPr>
        <p:spPr>
          <a:xfrm>
            <a:off x="2971067" y="4351333"/>
            <a:ext cx="1683600" cy="61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08" name="Google Shape;30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3199" y="-204199"/>
            <a:ext cx="866700" cy="2182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437324" flipH="1">
            <a:off x="10046203" y="4827812"/>
            <a:ext cx="2112192" cy="222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261714" flipH="1">
            <a:off x="10180866" y="5423329"/>
            <a:ext cx="963657" cy="1892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02605">
            <a:off x="266721" y="4655561"/>
            <a:ext cx="1019648" cy="2002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51646" flipH="1">
            <a:off x="702461" y="5079508"/>
            <a:ext cx="792167" cy="2678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982099" y="-204199"/>
            <a:ext cx="866700" cy="2182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716042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" name="Google Shape;315;p29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29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7" name="Google Shape;317;p29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8" name="Google Shape;318;p29"/>
          <p:cNvSpPr txBox="1">
            <a:spLocks noGrp="1"/>
          </p:cNvSpPr>
          <p:nvPr>
            <p:ph type="body" idx="1"/>
          </p:nvPr>
        </p:nvSpPr>
        <p:spPr>
          <a:xfrm>
            <a:off x="950967" y="2203200"/>
            <a:ext cx="5115200" cy="392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609585" lvl="0" indent="-4106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667"/>
            </a:lvl1pPr>
            <a:lvl2pPr marL="1219170" lvl="1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2pPr>
            <a:lvl3pPr marL="1828754" lvl="2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■"/>
              <a:defRPr sz="1667"/>
            </a:lvl3pPr>
            <a:lvl4pPr marL="2438339" lvl="3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●"/>
              <a:defRPr sz="1667"/>
            </a:lvl4pPr>
            <a:lvl5pPr marL="3047924" lvl="4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5pPr>
            <a:lvl6pPr marL="3657509" lvl="5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■"/>
              <a:defRPr sz="1667"/>
            </a:lvl6pPr>
            <a:lvl7pPr marL="4267093" lvl="6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●"/>
              <a:defRPr sz="1667"/>
            </a:lvl7pPr>
            <a:lvl8pPr marL="4876678" lvl="7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8pPr>
            <a:lvl9pPr marL="5486263" lvl="8" indent="-4106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50"/>
              <a:buChar char="■"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9" name="Google Shape;319;p29"/>
          <p:cNvSpPr txBox="1">
            <a:spLocks noGrp="1"/>
          </p:cNvSpPr>
          <p:nvPr>
            <p:ph type="body" idx="2"/>
          </p:nvPr>
        </p:nvSpPr>
        <p:spPr>
          <a:xfrm>
            <a:off x="6127767" y="2203200"/>
            <a:ext cx="5115200" cy="392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609585" lvl="0" indent="-4106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667"/>
            </a:lvl1pPr>
            <a:lvl2pPr marL="1219170" lvl="1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2pPr>
            <a:lvl3pPr marL="1828754" lvl="2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■"/>
              <a:defRPr sz="1667"/>
            </a:lvl3pPr>
            <a:lvl4pPr marL="2438339" lvl="3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●"/>
              <a:defRPr sz="1667"/>
            </a:lvl4pPr>
            <a:lvl5pPr marL="3047924" lvl="4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5pPr>
            <a:lvl6pPr marL="3657509" lvl="5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■"/>
              <a:defRPr sz="1667"/>
            </a:lvl6pPr>
            <a:lvl7pPr marL="4267093" lvl="6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●"/>
              <a:defRPr sz="1667"/>
            </a:lvl7pPr>
            <a:lvl8pPr marL="4876678" lvl="7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8pPr>
            <a:lvl9pPr marL="5486263" lvl="8" indent="-4106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50"/>
              <a:buChar char="■"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Google Shape;320;p29"/>
          <p:cNvSpPr txBox="1">
            <a:spLocks noGrp="1"/>
          </p:cNvSpPr>
          <p:nvPr>
            <p:ph type="subTitle" idx="3"/>
          </p:nvPr>
        </p:nvSpPr>
        <p:spPr>
          <a:xfrm>
            <a:off x="951000" y="1609067"/>
            <a:ext cx="10290000" cy="4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21" name="Google Shape;32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49783">
            <a:off x="10697674" y="4435427"/>
            <a:ext cx="1019652" cy="200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3883" flipH="1">
            <a:off x="11007874" y="5170075"/>
            <a:ext cx="792165" cy="267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673486">
            <a:off x="301864" y="-757508"/>
            <a:ext cx="797933" cy="2718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963873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Google Shape;325;p30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30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30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8" name="Google Shape;328;p30"/>
          <p:cNvSpPr txBox="1">
            <a:spLocks noGrp="1"/>
          </p:cNvSpPr>
          <p:nvPr>
            <p:ph type="subTitle" idx="1"/>
          </p:nvPr>
        </p:nvSpPr>
        <p:spPr>
          <a:xfrm>
            <a:off x="950951" y="4422633"/>
            <a:ext cx="31432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" name="Google Shape;329;p30"/>
          <p:cNvSpPr txBox="1">
            <a:spLocks noGrp="1"/>
          </p:cNvSpPr>
          <p:nvPr>
            <p:ph type="subTitle" idx="2"/>
          </p:nvPr>
        </p:nvSpPr>
        <p:spPr>
          <a:xfrm>
            <a:off x="950951" y="5015597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0" name="Google Shape;330;p30"/>
          <p:cNvSpPr txBox="1">
            <a:spLocks noGrp="1"/>
          </p:cNvSpPr>
          <p:nvPr>
            <p:ph type="subTitle" idx="3"/>
          </p:nvPr>
        </p:nvSpPr>
        <p:spPr>
          <a:xfrm>
            <a:off x="8097767" y="4422633"/>
            <a:ext cx="31432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1" name="Google Shape;331;p30"/>
          <p:cNvSpPr txBox="1">
            <a:spLocks noGrp="1"/>
          </p:cNvSpPr>
          <p:nvPr>
            <p:ph type="subTitle" idx="4"/>
          </p:nvPr>
        </p:nvSpPr>
        <p:spPr>
          <a:xfrm>
            <a:off x="8097767" y="5015597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2" name="Google Shape;332;p30"/>
          <p:cNvSpPr txBox="1">
            <a:spLocks noGrp="1"/>
          </p:cNvSpPr>
          <p:nvPr>
            <p:ph type="subTitle" idx="5"/>
          </p:nvPr>
        </p:nvSpPr>
        <p:spPr>
          <a:xfrm>
            <a:off x="4524400" y="4422633"/>
            <a:ext cx="31432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3" name="Google Shape;333;p30"/>
          <p:cNvSpPr txBox="1">
            <a:spLocks noGrp="1"/>
          </p:cNvSpPr>
          <p:nvPr>
            <p:ph type="subTitle" idx="6"/>
          </p:nvPr>
        </p:nvSpPr>
        <p:spPr>
          <a:xfrm>
            <a:off x="4524400" y="5015597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34" name="Google Shape;33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753211">
            <a:off x="10994732" y="-463669"/>
            <a:ext cx="661849" cy="2237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753211" flipH="1">
            <a:off x="535421" y="-463669"/>
            <a:ext cx="661849" cy="2237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94643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Google Shape;337;p31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31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9" name="Google Shape;339;p31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0" name="Google Shape;340;p31"/>
          <p:cNvSpPr txBox="1">
            <a:spLocks noGrp="1"/>
          </p:cNvSpPr>
          <p:nvPr>
            <p:ph type="subTitle" idx="1"/>
          </p:nvPr>
        </p:nvSpPr>
        <p:spPr>
          <a:xfrm>
            <a:off x="1890367" y="2294533"/>
            <a:ext cx="2902800" cy="4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2"/>
          </p:nvPr>
        </p:nvSpPr>
        <p:spPr>
          <a:xfrm>
            <a:off x="5230817" y="2227333"/>
            <a:ext cx="5070800" cy="56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3"/>
          </p:nvPr>
        </p:nvSpPr>
        <p:spPr>
          <a:xfrm>
            <a:off x="5230817" y="5249233"/>
            <a:ext cx="5070800" cy="56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3" name="Google Shape;343;p31"/>
          <p:cNvSpPr txBox="1">
            <a:spLocks noGrp="1"/>
          </p:cNvSpPr>
          <p:nvPr>
            <p:ph type="subTitle" idx="4"/>
          </p:nvPr>
        </p:nvSpPr>
        <p:spPr>
          <a:xfrm>
            <a:off x="5230817" y="4241933"/>
            <a:ext cx="5070800" cy="56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5"/>
          </p:nvPr>
        </p:nvSpPr>
        <p:spPr>
          <a:xfrm>
            <a:off x="5230817" y="3234633"/>
            <a:ext cx="5070800" cy="56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5" name="Google Shape;345;p31"/>
          <p:cNvSpPr txBox="1">
            <a:spLocks noGrp="1"/>
          </p:cNvSpPr>
          <p:nvPr>
            <p:ph type="subTitle" idx="6"/>
          </p:nvPr>
        </p:nvSpPr>
        <p:spPr>
          <a:xfrm>
            <a:off x="1890367" y="3212400"/>
            <a:ext cx="2902800" cy="4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6" name="Google Shape;346;p31"/>
          <p:cNvSpPr txBox="1">
            <a:spLocks noGrp="1"/>
          </p:cNvSpPr>
          <p:nvPr>
            <p:ph type="subTitle" idx="7"/>
          </p:nvPr>
        </p:nvSpPr>
        <p:spPr>
          <a:xfrm>
            <a:off x="1890367" y="5316433"/>
            <a:ext cx="2902800" cy="4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8"/>
          </p:nvPr>
        </p:nvSpPr>
        <p:spPr>
          <a:xfrm>
            <a:off x="1890367" y="4264417"/>
            <a:ext cx="2902800" cy="4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48" name="Google Shape;3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">
            <a:off x="10874312" y="4724201"/>
            <a:ext cx="768243" cy="2440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58778">
            <a:off x="483620" y="4612857"/>
            <a:ext cx="1057627" cy="26631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82675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Google Shape;351;p32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" name="Google Shape;352;p32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3" name="Google Shape;353;p32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4" name="Google Shape;354;p32"/>
          <p:cNvSpPr txBox="1">
            <a:spLocks noGrp="1"/>
          </p:cNvSpPr>
          <p:nvPr>
            <p:ph type="subTitle" idx="1"/>
          </p:nvPr>
        </p:nvSpPr>
        <p:spPr>
          <a:xfrm>
            <a:off x="2697700" y="2112833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32"/>
          <p:cNvSpPr txBox="1">
            <a:spLocks noGrp="1"/>
          </p:cNvSpPr>
          <p:nvPr>
            <p:ph type="subTitle" idx="2"/>
          </p:nvPr>
        </p:nvSpPr>
        <p:spPr>
          <a:xfrm>
            <a:off x="2697700" y="2705787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32"/>
          <p:cNvSpPr txBox="1">
            <a:spLocks noGrp="1"/>
          </p:cNvSpPr>
          <p:nvPr>
            <p:ph type="subTitle" idx="3"/>
          </p:nvPr>
        </p:nvSpPr>
        <p:spPr>
          <a:xfrm>
            <a:off x="2697700" y="4229000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7" name="Google Shape;357;p32"/>
          <p:cNvSpPr txBox="1">
            <a:spLocks noGrp="1"/>
          </p:cNvSpPr>
          <p:nvPr>
            <p:ph type="subTitle" idx="4"/>
          </p:nvPr>
        </p:nvSpPr>
        <p:spPr>
          <a:xfrm>
            <a:off x="2697700" y="4821963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8" name="Google Shape;358;p32"/>
          <p:cNvSpPr txBox="1">
            <a:spLocks noGrp="1"/>
          </p:cNvSpPr>
          <p:nvPr>
            <p:ph type="subTitle" idx="5"/>
          </p:nvPr>
        </p:nvSpPr>
        <p:spPr>
          <a:xfrm>
            <a:off x="7907967" y="2112833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9" name="Google Shape;359;p32"/>
          <p:cNvSpPr txBox="1">
            <a:spLocks noGrp="1"/>
          </p:cNvSpPr>
          <p:nvPr>
            <p:ph type="subTitle" idx="6"/>
          </p:nvPr>
        </p:nvSpPr>
        <p:spPr>
          <a:xfrm>
            <a:off x="7907967" y="2705787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0" name="Google Shape;360;p32"/>
          <p:cNvSpPr txBox="1">
            <a:spLocks noGrp="1"/>
          </p:cNvSpPr>
          <p:nvPr>
            <p:ph type="subTitle" idx="7"/>
          </p:nvPr>
        </p:nvSpPr>
        <p:spPr>
          <a:xfrm>
            <a:off x="7907967" y="4229000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1" name="Google Shape;361;p32"/>
          <p:cNvSpPr txBox="1">
            <a:spLocks noGrp="1"/>
          </p:cNvSpPr>
          <p:nvPr>
            <p:ph type="subTitle" idx="8"/>
          </p:nvPr>
        </p:nvSpPr>
        <p:spPr>
          <a:xfrm>
            <a:off x="7907967" y="4821963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62" name="Google Shape;362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857223">
            <a:off x="10780128" y="-606230"/>
            <a:ext cx="834155" cy="2177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443766">
            <a:off x="10358930" y="-606231"/>
            <a:ext cx="834157" cy="21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72">
            <a:off x="709374" y="5387223"/>
            <a:ext cx="691589" cy="235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63820" flipH="1">
            <a:off x="223573" y="4905495"/>
            <a:ext cx="832352" cy="2095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579850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7" name="Google Shape;367;p33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33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9" name="Google Shape;369;p33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1"/>
          </p:nvPr>
        </p:nvSpPr>
        <p:spPr>
          <a:xfrm>
            <a:off x="951000" y="2183133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1" name="Google Shape;371;p33"/>
          <p:cNvSpPr txBox="1">
            <a:spLocks noGrp="1"/>
          </p:cNvSpPr>
          <p:nvPr>
            <p:ph type="subTitle" idx="2"/>
          </p:nvPr>
        </p:nvSpPr>
        <p:spPr>
          <a:xfrm>
            <a:off x="951000" y="2776087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2" name="Google Shape;372;p33"/>
          <p:cNvSpPr txBox="1">
            <a:spLocks noGrp="1"/>
          </p:cNvSpPr>
          <p:nvPr>
            <p:ph type="subTitle" idx="3"/>
          </p:nvPr>
        </p:nvSpPr>
        <p:spPr>
          <a:xfrm>
            <a:off x="8196600" y="2183133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3" name="Google Shape;373;p33"/>
          <p:cNvSpPr txBox="1">
            <a:spLocks noGrp="1"/>
          </p:cNvSpPr>
          <p:nvPr>
            <p:ph type="subTitle" idx="4"/>
          </p:nvPr>
        </p:nvSpPr>
        <p:spPr>
          <a:xfrm>
            <a:off x="8196600" y="2776087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4" name="Google Shape;374;p33"/>
          <p:cNvSpPr txBox="1">
            <a:spLocks noGrp="1"/>
          </p:cNvSpPr>
          <p:nvPr>
            <p:ph type="subTitle" idx="5"/>
          </p:nvPr>
        </p:nvSpPr>
        <p:spPr>
          <a:xfrm>
            <a:off x="4573800" y="2183133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5" name="Google Shape;375;p33"/>
          <p:cNvSpPr txBox="1">
            <a:spLocks noGrp="1"/>
          </p:cNvSpPr>
          <p:nvPr>
            <p:ph type="subTitle" idx="6"/>
          </p:nvPr>
        </p:nvSpPr>
        <p:spPr>
          <a:xfrm>
            <a:off x="4573800" y="2776087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33"/>
          <p:cNvSpPr txBox="1">
            <a:spLocks noGrp="1"/>
          </p:cNvSpPr>
          <p:nvPr>
            <p:ph type="subTitle" idx="7"/>
          </p:nvPr>
        </p:nvSpPr>
        <p:spPr>
          <a:xfrm>
            <a:off x="951000" y="4299300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7" name="Google Shape;377;p33"/>
          <p:cNvSpPr txBox="1">
            <a:spLocks noGrp="1"/>
          </p:cNvSpPr>
          <p:nvPr>
            <p:ph type="subTitle" idx="8"/>
          </p:nvPr>
        </p:nvSpPr>
        <p:spPr>
          <a:xfrm>
            <a:off x="951000" y="4892253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8" name="Google Shape;378;p33"/>
          <p:cNvSpPr txBox="1">
            <a:spLocks noGrp="1"/>
          </p:cNvSpPr>
          <p:nvPr>
            <p:ph type="subTitle" idx="9"/>
          </p:nvPr>
        </p:nvSpPr>
        <p:spPr>
          <a:xfrm>
            <a:off x="8196600" y="4299300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9" name="Google Shape;379;p33"/>
          <p:cNvSpPr txBox="1">
            <a:spLocks noGrp="1"/>
          </p:cNvSpPr>
          <p:nvPr>
            <p:ph type="subTitle" idx="13"/>
          </p:nvPr>
        </p:nvSpPr>
        <p:spPr>
          <a:xfrm>
            <a:off x="8196600" y="4892253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0" name="Google Shape;380;p33"/>
          <p:cNvSpPr txBox="1">
            <a:spLocks noGrp="1"/>
          </p:cNvSpPr>
          <p:nvPr>
            <p:ph type="subTitle" idx="14"/>
          </p:nvPr>
        </p:nvSpPr>
        <p:spPr>
          <a:xfrm>
            <a:off x="4573800" y="4299300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1" name="Google Shape;381;p33"/>
          <p:cNvSpPr txBox="1">
            <a:spLocks noGrp="1"/>
          </p:cNvSpPr>
          <p:nvPr>
            <p:ph type="subTitle" idx="15"/>
          </p:nvPr>
        </p:nvSpPr>
        <p:spPr>
          <a:xfrm>
            <a:off x="4573800" y="4892253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82" name="Google Shape;38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83650" y="-731250"/>
            <a:ext cx="977735" cy="330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3"/>
          <p:cNvPicPr preferRelativeResize="0"/>
          <p:nvPr/>
        </p:nvPicPr>
        <p:blipFill rotWithShape="1">
          <a:blip r:embed="rId3">
            <a:alphaModFix/>
          </a:blip>
          <a:srcRect b="11863"/>
          <a:stretch/>
        </p:blipFill>
        <p:spPr>
          <a:xfrm rot="-9307882" flipH="1">
            <a:off x="10297887" y="-303226"/>
            <a:ext cx="866907" cy="1924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3"/>
          <p:cNvPicPr preferRelativeResize="0"/>
          <p:nvPr/>
        </p:nvPicPr>
        <p:blipFill rotWithShape="1">
          <a:blip r:embed="rId3">
            <a:alphaModFix/>
          </a:blip>
          <a:srcRect b="11863"/>
          <a:stretch/>
        </p:blipFill>
        <p:spPr>
          <a:xfrm rot="10235764" flipH="1">
            <a:off x="10860831" y="-303221"/>
            <a:ext cx="866909" cy="1924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328969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Google Shape;386;p34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34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8" name="Google Shape;388;p34"/>
          <p:cNvSpPr txBox="1">
            <a:spLocks noGrp="1"/>
          </p:cNvSpPr>
          <p:nvPr>
            <p:ph type="title"/>
          </p:nvPr>
        </p:nvSpPr>
        <p:spPr>
          <a:xfrm>
            <a:off x="3373000" y="663733"/>
            <a:ext cx="5446000" cy="138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9" name="Google Shape;389;p34"/>
          <p:cNvSpPr txBox="1"/>
          <p:nvPr/>
        </p:nvSpPr>
        <p:spPr>
          <a:xfrm>
            <a:off x="3373000" y="4517441"/>
            <a:ext cx="54460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2700" tIns="172700" rIns="172700" bIns="172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600">
                <a:solidFill>
                  <a:schemeClr val="lt2"/>
                </a:solidFill>
                <a:uFill>
                  <a:noFill/>
                </a:uFill>
                <a:latin typeface="Montserrat SemiBold"/>
                <a:ea typeface="Montserrat SemiBold"/>
                <a:cs typeface="Montserrat SemiBold"/>
                <a:sym typeface="Montserrat 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600">
                <a:solidFill>
                  <a:schemeClr val="lt2"/>
                </a:solidFill>
                <a:uFill>
                  <a:noFill/>
                </a:uFill>
                <a:latin typeface="Montserrat SemiBold"/>
                <a:ea typeface="Montserrat SemiBold"/>
                <a:cs typeface="Montserrat SemiBold"/>
                <a:sym typeface="Montserrat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600">
                <a:solidFill>
                  <a:schemeClr val="lt2"/>
                </a:solidFill>
                <a:uFill>
                  <a:noFill/>
                </a:uFill>
                <a:latin typeface="Montserrat SemiBold"/>
                <a:ea typeface="Montserrat SemiBold"/>
                <a:cs typeface="Montserrat SemiBold"/>
                <a:sym typeface="Montserrat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34"/>
          <p:cNvSpPr txBox="1">
            <a:spLocks noGrp="1"/>
          </p:cNvSpPr>
          <p:nvPr>
            <p:ph type="subTitle" idx="1"/>
          </p:nvPr>
        </p:nvSpPr>
        <p:spPr>
          <a:xfrm>
            <a:off x="3373000" y="3414781"/>
            <a:ext cx="5446000" cy="101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subTitle" idx="2"/>
          </p:nvPr>
        </p:nvSpPr>
        <p:spPr>
          <a:xfrm>
            <a:off x="3373000" y="5538800"/>
            <a:ext cx="5446000" cy="36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92" name="Google Shape;39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961337">
            <a:off x="1214610" y="-1368494"/>
            <a:ext cx="896428" cy="3031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709024" flipH="1">
            <a:off x="145006" y="-975963"/>
            <a:ext cx="2703089" cy="284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86332" flipH="1">
            <a:off x="10314484" y="4373199"/>
            <a:ext cx="1409296" cy="2767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366806">
            <a:off x="9703883" y="4686390"/>
            <a:ext cx="788312" cy="2523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4"/>
          <p:cNvPicPr preferRelativeResize="0"/>
          <p:nvPr/>
        </p:nvPicPr>
        <p:blipFill rotWithShape="1">
          <a:blip r:embed="rId9">
            <a:alphaModFix/>
          </a:blip>
          <a:srcRect b="8408"/>
          <a:stretch/>
        </p:blipFill>
        <p:spPr>
          <a:xfrm rot="-7389735" flipH="1">
            <a:off x="9659866" y="-693678"/>
            <a:ext cx="844220" cy="263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4"/>
          <p:cNvPicPr preferRelativeResize="0"/>
          <p:nvPr/>
        </p:nvPicPr>
        <p:blipFill rotWithShape="1">
          <a:blip r:embed="rId10">
            <a:alphaModFix/>
          </a:blip>
          <a:srcRect b="-2997"/>
          <a:stretch/>
        </p:blipFill>
        <p:spPr>
          <a:xfrm rot="-9917852">
            <a:off x="10313180" y="-596420"/>
            <a:ext cx="762272" cy="24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0103803" flipH="1">
            <a:off x="10948357" y="-469843"/>
            <a:ext cx="762268" cy="242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4"/>
          <p:cNvPicPr preferRelativeResize="0"/>
          <p:nvPr/>
        </p:nvPicPr>
        <p:blipFill rotWithShape="1">
          <a:blip r:embed="rId9">
            <a:alphaModFix/>
          </a:blip>
          <a:srcRect b="8408"/>
          <a:stretch/>
        </p:blipFill>
        <p:spPr>
          <a:xfrm rot="2646314" flipH="1">
            <a:off x="1731116" y="4681665"/>
            <a:ext cx="844219" cy="263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4"/>
          <p:cNvPicPr preferRelativeResize="0"/>
          <p:nvPr/>
        </p:nvPicPr>
        <p:blipFill rotWithShape="1">
          <a:blip r:embed="rId10">
            <a:alphaModFix/>
          </a:blip>
          <a:srcRect b="-2997"/>
          <a:stretch/>
        </p:blipFill>
        <p:spPr>
          <a:xfrm rot="118194">
            <a:off x="1202975" y="4811508"/>
            <a:ext cx="762272" cy="24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1460150" flipH="1">
            <a:off x="563517" y="4899661"/>
            <a:ext cx="762268" cy="242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9412933">
            <a:off x="678057" y="-1365144"/>
            <a:ext cx="762268" cy="2421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183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4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slideLayout" Target="../slideLayouts/slideLayout157.xml"/><Relationship Id="rId18" Type="http://schemas.openxmlformats.org/officeDocument/2006/relationships/slideLayout" Target="../slideLayouts/slideLayout162.xml"/><Relationship Id="rId26" Type="http://schemas.openxmlformats.org/officeDocument/2006/relationships/slideLayout" Target="../slideLayouts/slideLayout170.xml"/><Relationship Id="rId3" Type="http://schemas.openxmlformats.org/officeDocument/2006/relationships/slideLayout" Target="../slideLayouts/slideLayout147.xml"/><Relationship Id="rId21" Type="http://schemas.openxmlformats.org/officeDocument/2006/relationships/slideLayout" Target="../slideLayouts/slideLayout165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17" Type="http://schemas.openxmlformats.org/officeDocument/2006/relationships/slideLayout" Target="../slideLayouts/slideLayout161.xml"/><Relationship Id="rId25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146.xml"/><Relationship Id="rId16" Type="http://schemas.openxmlformats.org/officeDocument/2006/relationships/slideLayout" Target="../slideLayouts/slideLayout160.xml"/><Relationship Id="rId20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24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49.xml"/><Relationship Id="rId15" Type="http://schemas.openxmlformats.org/officeDocument/2006/relationships/slideLayout" Target="../slideLayouts/slideLayout159.xml"/><Relationship Id="rId23" Type="http://schemas.openxmlformats.org/officeDocument/2006/relationships/slideLayout" Target="../slideLayouts/slideLayout167.xml"/><Relationship Id="rId28" Type="http://schemas.openxmlformats.org/officeDocument/2006/relationships/theme" Target="../theme/theme11.xml"/><Relationship Id="rId10" Type="http://schemas.openxmlformats.org/officeDocument/2006/relationships/slideLayout" Target="../slideLayouts/slideLayout154.xml"/><Relationship Id="rId19" Type="http://schemas.openxmlformats.org/officeDocument/2006/relationships/slideLayout" Target="../slideLayouts/slideLayout163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slideLayout" Target="../slideLayouts/slideLayout158.xml"/><Relationship Id="rId22" Type="http://schemas.openxmlformats.org/officeDocument/2006/relationships/slideLayout" Target="../slideLayouts/slideLayout166.xml"/><Relationship Id="rId27" Type="http://schemas.openxmlformats.org/officeDocument/2006/relationships/slideLayout" Target="../slideLayouts/slideLayout17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72.xml"/></Relationships>
</file>

<file path=ppt/slideMasters/_rels/slideMaster1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5.xml"/><Relationship Id="rId18" Type="http://schemas.openxmlformats.org/officeDocument/2006/relationships/slideLayout" Target="../slideLayouts/slideLayout190.xml"/><Relationship Id="rId26" Type="http://schemas.openxmlformats.org/officeDocument/2006/relationships/slideLayout" Target="../slideLayouts/slideLayout198.xml"/><Relationship Id="rId21" Type="http://schemas.openxmlformats.org/officeDocument/2006/relationships/slideLayout" Target="../slideLayouts/slideLayout193.xml"/><Relationship Id="rId34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179.xml"/><Relationship Id="rId12" Type="http://schemas.openxmlformats.org/officeDocument/2006/relationships/slideLayout" Target="../slideLayouts/slideLayout184.xml"/><Relationship Id="rId17" Type="http://schemas.openxmlformats.org/officeDocument/2006/relationships/slideLayout" Target="../slideLayouts/slideLayout189.xml"/><Relationship Id="rId25" Type="http://schemas.openxmlformats.org/officeDocument/2006/relationships/slideLayout" Target="../slideLayouts/slideLayout197.xml"/><Relationship Id="rId33" Type="http://schemas.openxmlformats.org/officeDocument/2006/relationships/slideLayout" Target="../slideLayouts/slideLayout205.xml"/><Relationship Id="rId2" Type="http://schemas.openxmlformats.org/officeDocument/2006/relationships/slideLayout" Target="../slideLayouts/slideLayout174.xml"/><Relationship Id="rId16" Type="http://schemas.openxmlformats.org/officeDocument/2006/relationships/slideLayout" Target="../slideLayouts/slideLayout188.xml"/><Relationship Id="rId20" Type="http://schemas.openxmlformats.org/officeDocument/2006/relationships/slideLayout" Target="../slideLayouts/slideLayout192.xml"/><Relationship Id="rId29" Type="http://schemas.openxmlformats.org/officeDocument/2006/relationships/slideLayout" Target="../slideLayouts/slideLayout201.xml"/><Relationship Id="rId1" Type="http://schemas.openxmlformats.org/officeDocument/2006/relationships/slideLayout" Target="../slideLayouts/slideLayout173.xml"/><Relationship Id="rId6" Type="http://schemas.openxmlformats.org/officeDocument/2006/relationships/slideLayout" Target="../slideLayouts/slideLayout178.xml"/><Relationship Id="rId11" Type="http://schemas.openxmlformats.org/officeDocument/2006/relationships/slideLayout" Target="../slideLayouts/slideLayout183.xml"/><Relationship Id="rId24" Type="http://schemas.openxmlformats.org/officeDocument/2006/relationships/slideLayout" Target="../slideLayouts/slideLayout196.xml"/><Relationship Id="rId32" Type="http://schemas.openxmlformats.org/officeDocument/2006/relationships/slideLayout" Target="../slideLayouts/slideLayout204.xml"/><Relationship Id="rId37" Type="http://schemas.openxmlformats.org/officeDocument/2006/relationships/theme" Target="../theme/theme13.xml"/><Relationship Id="rId5" Type="http://schemas.openxmlformats.org/officeDocument/2006/relationships/slideLayout" Target="../slideLayouts/slideLayout177.xml"/><Relationship Id="rId15" Type="http://schemas.openxmlformats.org/officeDocument/2006/relationships/slideLayout" Target="../slideLayouts/slideLayout187.xml"/><Relationship Id="rId23" Type="http://schemas.openxmlformats.org/officeDocument/2006/relationships/slideLayout" Target="../slideLayouts/slideLayout195.xml"/><Relationship Id="rId28" Type="http://schemas.openxmlformats.org/officeDocument/2006/relationships/slideLayout" Target="../slideLayouts/slideLayout200.xml"/><Relationship Id="rId36" Type="http://schemas.openxmlformats.org/officeDocument/2006/relationships/slideLayout" Target="../slideLayouts/slideLayout208.xml"/><Relationship Id="rId10" Type="http://schemas.openxmlformats.org/officeDocument/2006/relationships/slideLayout" Target="../slideLayouts/slideLayout182.xml"/><Relationship Id="rId19" Type="http://schemas.openxmlformats.org/officeDocument/2006/relationships/slideLayout" Target="../slideLayouts/slideLayout191.xml"/><Relationship Id="rId31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176.xml"/><Relationship Id="rId9" Type="http://schemas.openxmlformats.org/officeDocument/2006/relationships/slideLayout" Target="../slideLayouts/slideLayout181.xml"/><Relationship Id="rId14" Type="http://schemas.openxmlformats.org/officeDocument/2006/relationships/slideLayout" Target="../slideLayouts/slideLayout186.xml"/><Relationship Id="rId22" Type="http://schemas.openxmlformats.org/officeDocument/2006/relationships/slideLayout" Target="../slideLayouts/slideLayout194.xml"/><Relationship Id="rId27" Type="http://schemas.openxmlformats.org/officeDocument/2006/relationships/slideLayout" Target="../slideLayouts/slideLayout199.xml"/><Relationship Id="rId30" Type="http://schemas.openxmlformats.org/officeDocument/2006/relationships/slideLayout" Target="../slideLayouts/slideLayout202.xml"/><Relationship Id="rId35" Type="http://schemas.openxmlformats.org/officeDocument/2006/relationships/slideLayout" Target="../slideLayouts/slideLayout207.xml"/><Relationship Id="rId8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75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210.xml"/><Relationship Id="rId1" Type="http://schemas.openxmlformats.org/officeDocument/2006/relationships/slideLayout" Target="../slideLayouts/slideLayout20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6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theme" Target="../theme/theme5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15.xml"/><Relationship Id="rId18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2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21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2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5.xml"/><Relationship Id="rId1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4.xml"/><Relationship Id="rId17" Type="http://schemas.openxmlformats.org/officeDocument/2006/relationships/slideLayout" Target="../slideLayouts/slideLayout139.xml"/><Relationship Id="rId2" Type="http://schemas.openxmlformats.org/officeDocument/2006/relationships/slideLayout" Target="../slideLayouts/slideLayout124.xml"/><Relationship Id="rId16" Type="http://schemas.openxmlformats.org/officeDocument/2006/relationships/slideLayout" Target="../slideLayouts/slideLayout138.xml"/><Relationship Id="rId2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32.xml"/><Relationship Id="rId19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6.xml"/><Relationship Id="rId2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729867"/>
            <a:ext cx="10290000" cy="4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94832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  <p:sldLayoutId id="2147483820" r:id="rId19"/>
    <p:sldLayoutId id="2147483821" r:id="rId20"/>
    <p:sldLayoutId id="2147483822" r:id="rId21"/>
    <p:sldLayoutId id="2147483823" r:id="rId22"/>
    <p:sldLayoutId id="2147483824" r:id="rId23"/>
    <p:sldLayoutId id="2147483825" r:id="rId24"/>
    <p:sldLayoutId id="2147483826" r:id="rId25"/>
    <p:sldLayoutId id="2147483827" r:id="rId26"/>
    <p:sldLayoutId id="2147483828" r:id="rId27"/>
    <p:sldLayoutId id="2147483829" r:id="rId28"/>
    <p:sldLayoutId id="2147483830" r:id="rId29"/>
    <p:sldLayoutId id="2147483831" r:id="rId30"/>
    <p:sldLayoutId id="2147483832" r:id="rId31"/>
    <p:sldLayoutId id="2147483833" r:id="rId32"/>
    <p:sldLayoutId id="2147483834" r:id="rId33"/>
    <p:sldLayoutId id="2147483835" r:id="rId34"/>
    <p:sldLayoutId id="2147483836" r:id="rId35"/>
    <p:sldLayoutId id="2147483837" r:id="rId3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0318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8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19314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  <p:sldLayoutId id="2147484000" r:id="rId19"/>
    <p:sldLayoutId id="2147484001" r:id="rId20"/>
    <p:sldLayoutId id="2147484002" r:id="rId21"/>
    <p:sldLayoutId id="2147484003" r:id="rId22"/>
    <p:sldLayoutId id="2147484004" r:id="rId23"/>
    <p:sldLayoutId id="2147484005" r:id="rId24"/>
    <p:sldLayoutId id="2147484006" r:id="rId25"/>
    <p:sldLayoutId id="2147484007" r:id="rId26"/>
    <p:sldLayoutId id="2147484008" r:id="rId2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67207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01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729867"/>
            <a:ext cx="10290000" cy="4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62437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  <p:sldLayoutId id="2147484028" r:id="rId17"/>
    <p:sldLayoutId id="2147484029" r:id="rId18"/>
    <p:sldLayoutId id="2147484030" r:id="rId19"/>
    <p:sldLayoutId id="2147484031" r:id="rId20"/>
    <p:sldLayoutId id="2147484032" r:id="rId21"/>
    <p:sldLayoutId id="2147484033" r:id="rId22"/>
    <p:sldLayoutId id="2147484034" r:id="rId23"/>
    <p:sldLayoutId id="2147484035" r:id="rId24"/>
    <p:sldLayoutId id="2147484036" r:id="rId25"/>
    <p:sldLayoutId id="2147484037" r:id="rId26"/>
    <p:sldLayoutId id="2147484038" r:id="rId27"/>
    <p:sldLayoutId id="2147484039" r:id="rId28"/>
    <p:sldLayoutId id="2147484040" r:id="rId29"/>
    <p:sldLayoutId id="2147484041" r:id="rId30"/>
    <p:sldLayoutId id="2147484042" r:id="rId31"/>
    <p:sldLayoutId id="2147484043" r:id="rId32"/>
    <p:sldLayoutId id="2147484044" r:id="rId33"/>
    <p:sldLayoutId id="2147484045" r:id="rId34"/>
    <p:sldLayoutId id="2147484046" r:id="rId35"/>
    <p:sldLayoutId id="2147484047" r:id="rId3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3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26138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049" r:id="rId1"/>
    <p:sldLayoutId id="21474840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3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59194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6804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  <p:sldLayoutId id="2147483885" r:id="rId18"/>
    <p:sldLayoutId id="2147483886" r:id="rId19"/>
    <p:sldLayoutId id="2147483887" r:id="rId20"/>
    <p:sldLayoutId id="2147483888" r:id="rId21"/>
    <p:sldLayoutId id="2147483889" r:id="rId22"/>
    <p:sldLayoutId id="2147483890" r:id="rId23"/>
    <p:sldLayoutId id="2147483891" r:id="rId24"/>
    <p:sldLayoutId id="2147483892" r:id="rId25"/>
    <p:sldLayoutId id="2147483893" r:id="rId26"/>
    <p:sldLayoutId id="2147483894" r:id="rId2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1044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729867"/>
            <a:ext cx="10290000" cy="4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682954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914" r:id="rId17"/>
    <p:sldLayoutId id="2147483915" r:id="rId18"/>
    <p:sldLayoutId id="2147483916" r:id="rId19"/>
    <p:sldLayoutId id="2147483917" r:id="rId20"/>
    <p:sldLayoutId id="2147483918" r:id="rId21"/>
    <p:sldLayoutId id="2147483919" r:id="rId22"/>
    <p:sldLayoutId id="2147483920" r:id="rId23"/>
    <p:sldLayoutId id="2147483921" r:id="rId24"/>
    <p:sldLayoutId id="2147483922" r:id="rId25"/>
    <p:sldLayoutId id="2147483923" r:id="rId26"/>
    <p:sldLayoutId id="2147483924" r:id="rId27"/>
    <p:sldLayoutId id="2147483925" r:id="rId28"/>
    <p:sldLayoutId id="2147483926" r:id="rId29"/>
    <p:sldLayoutId id="2147483927" r:id="rId30"/>
    <p:sldLayoutId id="2147483928" r:id="rId31"/>
    <p:sldLayoutId id="2147483929" r:id="rId32"/>
    <p:sldLayoutId id="2147483930" r:id="rId33"/>
    <p:sldLayoutId id="2147483931" r:id="rId34"/>
    <p:sldLayoutId id="2147483932" r:id="rId35"/>
    <p:sldLayoutId id="2147483933" r:id="rId3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97285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  <p:sldLayoutId id="2147483952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40081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91941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67792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  <p:sldLayoutId id="2147483974" r:id="rId17"/>
    <p:sldLayoutId id="2147483975" r:id="rId18"/>
    <p:sldLayoutId id="2147483976" r:id="rId19"/>
    <p:sldLayoutId id="2147483977" r:id="rId20"/>
    <p:sldLayoutId id="2147483978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0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0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0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0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0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0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0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0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0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0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0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7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qvtechnologies.com/" TargetMode="External"/><Relationship Id="rId1" Type="http://schemas.openxmlformats.org/officeDocument/2006/relationships/slideLayout" Target="../slideLayouts/slideLayout20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ebp"/><Relationship Id="rId1" Type="http://schemas.openxmlformats.org/officeDocument/2006/relationships/slideLayout" Target="../slideLayouts/slideLayout20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5EE0-2BEB-95F2-5209-F51BCDDC7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031" y="182881"/>
            <a:ext cx="9904395" cy="577516"/>
          </a:xfrm>
        </p:spPr>
        <p:txBody>
          <a:bodyPr>
            <a:noAutofit/>
          </a:bodyPr>
          <a:lstStyle/>
          <a:p>
            <a:pPr algn="ctr"/>
            <a:r>
              <a:rPr lang="en-IN" sz="2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VIJAYA VITTALA INSTITUTE OF TECHNOLOGY </a:t>
            </a:r>
            <a:endParaRPr lang="en-IN" sz="2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00A71-68B3-3F28-85E9-E07DAE419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73" y="2186670"/>
            <a:ext cx="10453035" cy="376602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SCIENCE AND ENGINEERING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PRESENTATION</a:t>
            </a:r>
          </a:p>
          <a:p>
            <a:pPr algn="ctr">
              <a:lnSpc>
                <a:spcPct val="20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DEVELOPER</a:t>
            </a:r>
          </a:p>
          <a:p>
            <a:pPr algn="ctr">
              <a:lnSpc>
                <a:spcPct val="160000"/>
              </a:lnSpc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algn="ctr">
              <a:lnSpc>
                <a:spcPct val="160000"/>
              </a:lnSpc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MOHAMMED JABIR</a:t>
            </a:r>
          </a:p>
          <a:p>
            <a:pPr algn="ctr">
              <a:lnSpc>
                <a:spcPct val="160000"/>
              </a:lnSpc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[1VJ19CS034]</a:t>
            </a:r>
          </a:p>
          <a:p>
            <a:pPr algn="ctr">
              <a:lnSpc>
                <a:spcPct val="200000"/>
              </a:lnSpc>
              <a:spcBef>
                <a:spcPts val="0"/>
              </a:spcBef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Carried Out</a:t>
            </a:r>
          </a:p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</a:p>
          <a:p>
            <a:pPr algn="ctr">
              <a:lnSpc>
                <a:spcPct val="200000"/>
              </a:lnSpc>
              <a:spcBef>
                <a:spcPts val="0"/>
              </a:spcBef>
            </a:pPr>
            <a:r>
              <a:rPr lang="en-IN" sz="19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HQV TECHNOLOGIES</a:t>
            </a:r>
            <a:endParaRPr lang="en-IN" sz="12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37490" marR="416560" indent="-6350">
              <a:lnSpc>
                <a:spcPct val="107000"/>
              </a:lnSpc>
              <a:spcBef>
                <a:spcPts val="100"/>
              </a:spcBef>
              <a:spcAft>
                <a:spcPts val="500"/>
              </a:spcAft>
            </a:pP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37490" marR="416560" indent="-6350">
              <a:lnSpc>
                <a:spcPct val="107000"/>
              </a:lnSpc>
              <a:spcBef>
                <a:spcPts val="100"/>
              </a:spcBef>
              <a:spcAft>
                <a:spcPts val="500"/>
              </a:spcAft>
            </a:pPr>
            <a:endParaRPr lang="en-IN" sz="16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CAE90-4B88-54C3-AE49-24BF44B9CD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28652" y="905309"/>
            <a:ext cx="1134696" cy="11803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C6C032-5334-EB6F-F460-1E1235581BA6}"/>
              </a:ext>
            </a:extLst>
          </p:cNvPr>
          <p:cNvSpPr txBox="1"/>
          <p:nvPr/>
        </p:nvSpPr>
        <p:spPr>
          <a:xfrm>
            <a:off x="344244" y="5933056"/>
            <a:ext cx="3506993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7490" marR="416560" indent="-6350" algn="ctr">
              <a:lnSpc>
                <a:spcPct val="107000"/>
              </a:lnSpc>
              <a:spcBef>
                <a:spcPts val="100"/>
              </a:spcBef>
              <a:spcAft>
                <a:spcPts val="500"/>
              </a:spcAft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Internal</a:t>
            </a:r>
            <a:r>
              <a:rPr lang="en-IN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Guide</a:t>
            </a:r>
          </a:p>
          <a:p>
            <a:pPr marL="237490" marR="416560" indent="-6350" algn="ctr">
              <a:lnSpc>
                <a:spcPct val="107000"/>
              </a:lnSpc>
              <a:spcBef>
                <a:spcPts val="100"/>
              </a:spcBef>
              <a:spcAft>
                <a:spcPts val="500"/>
              </a:spcAft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Prof. Kavita </a:t>
            </a:r>
            <a:r>
              <a:rPr lang="en-IN" sz="105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B.E., </a:t>
            </a:r>
            <a:r>
              <a:rPr lang="en-IN" sz="105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M.Tech</a:t>
            </a:r>
            <a:r>
              <a:rPr lang="en-IN" sz="105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( )</a:t>
            </a:r>
            <a:endParaRPr lang="en-IN" sz="105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D8AA5-88E7-63C4-D421-A5DAA6E72A3C}"/>
              </a:ext>
            </a:extLst>
          </p:cNvPr>
          <p:cNvSpPr txBox="1"/>
          <p:nvPr/>
        </p:nvSpPr>
        <p:spPr>
          <a:xfrm>
            <a:off x="7603958" y="5933056"/>
            <a:ext cx="4328065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7490" marR="416560" indent="-6350" algn="ctr">
              <a:lnSpc>
                <a:spcPct val="107000"/>
              </a:lnSpc>
              <a:spcBef>
                <a:spcPts val="100"/>
              </a:spcBef>
              <a:spcAft>
                <a:spcPts val="500"/>
              </a:spcAft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External</a:t>
            </a:r>
            <a:r>
              <a:rPr lang="en-IN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Guide</a:t>
            </a:r>
          </a:p>
          <a:p>
            <a:pPr marL="237490" marR="416560" indent="-6350" algn="ctr">
              <a:lnSpc>
                <a:spcPct val="107000"/>
              </a:lnSpc>
              <a:spcBef>
                <a:spcPts val="100"/>
              </a:spcBef>
              <a:spcAft>
                <a:spcPts val="500"/>
              </a:spcAft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Mr.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Mohammed </a:t>
            </a:r>
            <a:r>
              <a:rPr lang="en-IN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Viqar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Ahmed</a:t>
            </a:r>
            <a:endParaRPr lang="en-IN" sz="105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982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16570E-9935-55AC-A816-F6EAC441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89" y="1398495"/>
            <a:ext cx="11150221" cy="533104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I test my rest API?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 to test RESTful API</a:t>
            </a:r>
          </a:p>
          <a:p>
            <a:pPr marL="0" indent="0">
              <a:buNone/>
            </a:pPr>
            <a:endParaRPr lang="en-US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Advanced REST Client. Install Advanced REST Client.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the URL of the API you wish to test in the textbox.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HTTP method in API testing, for example POST.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 Headers set in the Headers textbox.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Click USE THIS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body content.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Submit the details to start testing.</a:t>
            </a:r>
          </a:p>
          <a:p>
            <a:pPr lvl="1" algn="just">
              <a:spcBef>
                <a:spcPts val="2400"/>
              </a:spcBef>
              <a:buClrTx/>
              <a:buFont typeface="Wingdings" panose="05000000000000000000" pitchFamily="2" charset="2"/>
              <a:buChar char="§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7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16570E-9935-55AC-A816-F6EAC441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90" y="881810"/>
            <a:ext cx="10515600" cy="5094379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30997-B31D-10B7-9618-63C95FDC4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1" b="14141"/>
          <a:stretch/>
        </p:blipFill>
        <p:spPr>
          <a:xfrm>
            <a:off x="398034" y="1398494"/>
            <a:ext cx="11273076" cy="509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4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5222D3-F78E-6CC4-307F-D88EE7BF9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6" b="19416"/>
          <a:stretch/>
        </p:blipFill>
        <p:spPr>
          <a:xfrm>
            <a:off x="838200" y="1135383"/>
            <a:ext cx="10515600" cy="535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26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8B502F-7203-4D6B-C344-1D2594054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7" b="4327"/>
          <a:stretch/>
        </p:blipFill>
        <p:spPr>
          <a:xfrm>
            <a:off x="838201" y="1140312"/>
            <a:ext cx="10515600" cy="536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71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58042-FDD1-07F0-62B3-E630AFF91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2" b="19782"/>
          <a:stretch/>
        </p:blipFill>
        <p:spPr>
          <a:xfrm>
            <a:off x="838201" y="1172584"/>
            <a:ext cx="10515599" cy="532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5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8C39B-12E1-3316-5FAB-473DC765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63" b="19463"/>
          <a:stretch/>
        </p:blipFill>
        <p:spPr>
          <a:xfrm>
            <a:off x="838200" y="1194100"/>
            <a:ext cx="10515599" cy="529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2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9B320-B934-52AB-641B-E310415AD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2527" y="1294544"/>
            <a:ext cx="9512968" cy="52783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1033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8C8C1-E6B7-0F03-B215-632D0CFA0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1074" y="1294544"/>
            <a:ext cx="8935452" cy="51983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14948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9619DE-C41A-9D8B-308D-2B7EC29AB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6084" y="1294544"/>
            <a:ext cx="8293769" cy="51983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1482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EFA89D-EB57-9B6C-93B3-F414E4FB2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0463" y="1294544"/>
            <a:ext cx="8165432" cy="51983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8114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4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28B0-807B-6713-71CC-1E40DE097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62" y="1294544"/>
            <a:ext cx="11150221" cy="5420293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 The Company</a:t>
            </a:r>
          </a:p>
          <a:p>
            <a:pPr algn="just">
              <a:buClrTx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buClrTx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</a:p>
          <a:p>
            <a:pPr algn="just">
              <a:buClrTx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Reflection Notes</a:t>
            </a:r>
          </a:p>
          <a:p>
            <a:pPr algn="just">
              <a:buClrTx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37726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44A333-C741-4EF2-A73E-5FE8C0391E76}"/>
              </a:ext>
            </a:extLst>
          </p:cNvPr>
          <p:cNvGrpSpPr>
            <a:grpSpLocks/>
          </p:cNvGrpSpPr>
          <p:nvPr/>
        </p:nvGrpSpPr>
        <p:grpSpPr bwMode="auto">
          <a:xfrm>
            <a:off x="838199" y="1074821"/>
            <a:ext cx="10054389" cy="5213683"/>
            <a:chOff x="0" y="0"/>
            <a:chExt cx="9231" cy="6523"/>
          </a:xfrm>
        </p:grpSpPr>
        <p:sp>
          <p:nvSpPr>
            <p:cNvPr id="5" name="AutoShape 106">
              <a:extLst>
                <a:ext uri="{FF2B5EF4-FFF2-40B4-BE49-F238E27FC236}">
                  <a16:creationId xmlns:a16="http://schemas.microsoft.com/office/drawing/2014/main" id="{2DD975CA-C46B-44B2-B2BE-29A80AD69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216" cy="89"/>
            </a:xfrm>
            <a:custGeom>
              <a:avLst/>
              <a:gdLst>
                <a:gd name="T0" fmla="*/ 9216 w 9216"/>
                <a:gd name="T1" fmla="*/ 29 h 89"/>
                <a:gd name="T2" fmla="*/ 0 w 9216"/>
                <a:gd name="T3" fmla="*/ 29 h 89"/>
                <a:gd name="T4" fmla="*/ 0 w 9216"/>
                <a:gd name="T5" fmla="*/ 89 h 89"/>
                <a:gd name="T6" fmla="*/ 9216 w 9216"/>
                <a:gd name="T7" fmla="*/ 89 h 89"/>
                <a:gd name="T8" fmla="*/ 9216 w 9216"/>
                <a:gd name="T9" fmla="*/ 29 h 89"/>
                <a:gd name="T10" fmla="*/ 9216 w 9216"/>
                <a:gd name="T11" fmla="*/ 0 h 89"/>
                <a:gd name="T12" fmla="*/ 0 w 9216"/>
                <a:gd name="T13" fmla="*/ 0 h 89"/>
                <a:gd name="T14" fmla="*/ 0 w 9216"/>
                <a:gd name="T15" fmla="*/ 15 h 89"/>
                <a:gd name="T16" fmla="*/ 9216 w 9216"/>
                <a:gd name="T17" fmla="*/ 15 h 89"/>
                <a:gd name="T18" fmla="*/ 9216 w 9216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16" h="89">
                  <a:moveTo>
                    <a:pt x="9216" y="29"/>
                  </a:moveTo>
                  <a:lnTo>
                    <a:pt x="0" y="29"/>
                  </a:lnTo>
                  <a:lnTo>
                    <a:pt x="0" y="89"/>
                  </a:lnTo>
                  <a:lnTo>
                    <a:pt x="9216" y="89"/>
                  </a:lnTo>
                  <a:lnTo>
                    <a:pt x="9216" y="29"/>
                  </a:lnTo>
                  <a:close/>
                  <a:moveTo>
                    <a:pt x="9216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9216" y="15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4F8F8F-3F2B-4BC1-9CCA-31433CED89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103"/>
              <a:ext cx="9230" cy="6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92700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63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22.jpeg">
            <a:extLst>
              <a:ext uri="{FF2B5EF4-FFF2-40B4-BE49-F238E27FC236}">
                <a16:creationId xmlns:a16="http://schemas.microsoft.com/office/drawing/2014/main" id="{5AAE2376-4027-4B7D-A2FC-60932566917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852" y="664528"/>
            <a:ext cx="9930063" cy="552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88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3725-8CB7-4C1D-9E5D-42BC7D93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09B78A1-6C12-4ED1-B398-6415B6FEC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174" y="-513347"/>
            <a:ext cx="1554247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02F3A17F-3B8D-4135-B3F2-AFE0FC1BE0F2}"/>
              </a:ext>
            </a:extLst>
          </p:cNvPr>
          <p:cNvGrpSpPr>
            <a:grpSpLocks/>
          </p:cNvGrpSpPr>
          <p:nvPr/>
        </p:nvGrpSpPr>
        <p:grpSpPr bwMode="auto">
          <a:xfrm>
            <a:off x="2053391" y="1417053"/>
            <a:ext cx="7459578" cy="5041900"/>
            <a:chOff x="0" y="0"/>
            <a:chExt cx="9216" cy="577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5FB30A5-E5F5-4D28-A27F-8309C1331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216" cy="89"/>
            </a:xfrm>
            <a:custGeom>
              <a:avLst/>
              <a:gdLst>
                <a:gd name="T0" fmla="*/ 9216 w 9216"/>
                <a:gd name="T1" fmla="*/ 29 h 89"/>
                <a:gd name="T2" fmla="*/ 0 w 9216"/>
                <a:gd name="T3" fmla="*/ 29 h 89"/>
                <a:gd name="T4" fmla="*/ 0 w 9216"/>
                <a:gd name="T5" fmla="*/ 89 h 89"/>
                <a:gd name="T6" fmla="*/ 9216 w 9216"/>
                <a:gd name="T7" fmla="*/ 89 h 89"/>
                <a:gd name="T8" fmla="*/ 9216 w 9216"/>
                <a:gd name="T9" fmla="*/ 29 h 89"/>
                <a:gd name="T10" fmla="*/ 9216 w 9216"/>
                <a:gd name="T11" fmla="*/ 0 h 89"/>
                <a:gd name="T12" fmla="*/ 0 w 9216"/>
                <a:gd name="T13" fmla="*/ 0 h 89"/>
                <a:gd name="T14" fmla="*/ 0 w 9216"/>
                <a:gd name="T15" fmla="*/ 15 h 89"/>
                <a:gd name="T16" fmla="*/ 9216 w 9216"/>
                <a:gd name="T17" fmla="*/ 15 h 89"/>
                <a:gd name="T18" fmla="*/ 9216 w 9216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16" h="89">
                  <a:moveTo>
                    <a:pt x="9216" y="29"/>
                  </a:moveTo>
                  <a:lnTo>
                    <a:pt x="0" y="29"/>
                  </a:lnTo>
                  <a:lnTo>
                    <a:pt x="0" y="89"/>
                  </a:lnTo>
                  <a:lnTo>
                    <a:pt x="9216" y="89"/>
                  </a:lnTo>
                  <a:lnTo>
                    <a:pt x="9216" y="29"/>
                  </a:lnTo>
                  <a:close/>
                  <a:moveTo>
                    <a:pt x="9216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9216" y="15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95CB1332-7619-43DD-8E93-97615535F8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103"/>
              <a:ext cx="8980" cy="5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8523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 NOTES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16570E-9935-55AC-A816-F6EAC441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89" y="1648272"/>
            <a:ext cx="11150221" cy="4844602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US" sz="22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2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</a:t>
            </a:r>
            <a:r>
              <a:rPr lang="en-US" sz="22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advantageous</a:t>
            </a:r>
            <a:r>
              <a:rPr lang="en-US" sz="2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aspect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internships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was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practical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knowledge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technologies.</a:t>
            </a:r>
          </a:p>
          <a:p>
            <a:pPr algn="just">
              <a:buClrTx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internship covered the concepts of back end development object oriented concepts,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working with GitHub , Understanding, developing and testing API’s, and also some UI/UX</a:t>
            </a:r>
            <a:r>
              <a:rPr lang="en-US" sz="2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 as UI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Mockup.</a:t>
            </a:r>
          </a:p>
          <a:p>
            <a:pPr algn="just">
              <a:buClrTx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internship session has been a great learning journey helping the participants in the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internship program to understand the concepts of Web Development</a:t>
            </a:r>
          </a:p>
          <a:p>
            <a:pPr algn="just">
              <a:buClrTx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helped us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</a:t>
            </a:r>
            <a:r>
              <a:rPr lang="en-US" sz="22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logical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thinking.</a:t>
            </a:r>
            <a:r>
              <a:rPr lang="en-US" sz="2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>
              <a:buClrTx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helped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</a:t>
            </a:r>
            <a:r>
              <a:rPr lang="en-US" sz="2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22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communication</a:t>
            </a:r>
            <a:r>
              <a:rPr lang="en-US" sz="2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skills.</a:t>
            </a:r>
            <a:r>
              <a:rPr lang="en-US" sz="2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taught</a:t>
            </a:r>
            <a:r>
              <a:rPr lang="en-US" sz="2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 to manage the time so that we could code maximum in limited or specified time. </a:t>
            </a:r>
          </a:p>
          <a:p>
            <a:pPr marL="0" indent="0" algn="just">
              <a:buClrTx/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641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16570E-9935-55AC-A816-F6EAC441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89" y="1648272"/>
            <a:ext cx="11150221" cy="4844602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https://www.w3schools.com</a:t>
            </a:r>
          </a:p>
          <a:p>
            <a:pPr algn="just">
              <a:buClrTx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https://www.wikipedia.org</a:t>
            </a:r>
          </a:p>
          <a:p>
            <a:pPr algn="just">
              <a:buClrTx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https://maven.apache.org</a:t>
            </a:r>
          </a:p>
          <a:p>
            <a:pPr algn="just">
              <a:buClrTx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https://www.postman.com</a:t>
            </a:r>
          </a:p>
          <a:p>
            <a:pPr marL="0" indent="0" algn="just">
              <a:buClrTx/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929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C6F2BC-0165-4038-ACAA-A38F06EF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-162743" y="0"/>
            <a:ext cx="45719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B2F3A-C97D-A59C-3A61-E697D0FEB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8329"/>
            <a:ext cx="10515600" cy="33086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0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COMPANY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64D656-07E2-834A-CEEC-0708D476FC63}"/>
              </a:ext>
            </a:extLst>
          </p:cNvPr>
          <p:cNvSpPr txBox="1">
            <a:spLocks/>
          </p:cNvSpPr>
          <p:nvPr/>
        </p:nvSpPr>
        <p:spPr>
          <a:xfrm>
            <a:off x="520888" y="3071456"/>
            <a:ext cx="11150221" cy="5420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HQV</a:t>
            </a:r>
            <a:r>
              <a:rPr lang="en-US" sz="22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Technologies</a:t>
            </a:r>
            <a:r>
              <a:rPr lang="en-US" sz="22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Private</a:t>
            </a:r>
            <a:r>
              <a:rPr lang="en-US" sz="22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Limited</a:t>
            </a:r>
            <a:r>
              <a:rPr lang="en-US" sz="22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2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Private</a:t>
            </a:r>
            <a:r>
              <a:rPr lang="en-US" sz="22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incorporated.</a:t>
            </a:r>
            <a:r>
              <a:rPr lang="en-US" sz="22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22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2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classified</a:t>
            </a:r>
            <a:r>
              <a:rPr lang="en-US" sz="2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Non-govt Company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is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registered at Registrar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Companies,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Bangalore.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algn="just">
              <a:buClrTx/>
            </a:pP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HQV Technologies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focus on providing quality education on the latest technologies and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developing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much-needed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products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society.</a:t>
            </a:r>
          </a:p>
          <a:p>
            <a:pPr algn="just">
              <a:buClrTx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continuously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involved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researching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future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technologies and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finding ways to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simplify them for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customers.</a:t>
            </a:r>
          </a:p>
          <a:p>
            <a:pPr algn="just">
              <a:buClrTx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operate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consultants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who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undertake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variety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projects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variety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clients,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designing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manufacturing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products,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services.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9.png">
            <a:extLst>
              <a:ext uri="{FF2B5EF4-FFF2-40B4-BE49-F238E27FC236}">
                <a16:creationId xmlns:a16="http://schemas.microsoft.com/office/drawing/2014/main" id="{E7D420FA-427E-4DFF-AD53-AFC09799DEC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8969" y="1429924"/>
            <a:ext cx="5945957" cy="109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3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COMPANY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615D0099-03EC-66FC-7D6F-AFABE112C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35385"/>
              </p:ext>
            </p:extLst>
          </p:nvPr>
        </p:nvGraphicFramePr>
        <p:xfrm>
          <a:off x="520889" y="2011680"/>
          <a:ext cx="11150222" cy="4668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5111">
                  <a:extLst>
                    <a:ext uri="{9D8B030D-6E8A-4147-A177-3AD203B41FA5}">
                      <a16:colId xmlns:a16="http://schemas.microsoft.com/office/drawing/2014/main" val="908597119"/>
                    </a:ext>
                  </a:extLst>
                </a:gridCol>
                <a:gridCol w="5575111">
                  <a:extLst>
                    <a:ext uri="{9D8B030D-6E8A-4147-A177-3AD203B41FA5}">
                      <a16:colId xmlns:a16="http://schemas.microsoft.com/office/drawing/2014/main" val="3281746740"/>
                    </a:ext>
                  </a:extLst>
                </a:gridCol>
              </a:tblGrid>
              <a:tr h="1147214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HQV Technologies Private Limited.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327491"/>
                  </a:ext>
                </a:extLst>
              </a:tr>
              <a:tr h="1173868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17, Third Floor C Street, Bharathi Nagar, Bangalore – 560 001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398768"/>
                  </a:ext>
                </a:extLst>
              </a:tr>
              <a:tr h="1173868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+91 8892614271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91386"/>
                  </a:ext>
                </a:extLst>
              </a:tr>
              <a:tr h="1173868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20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www.hqvtechnologies.com</a:t>
                      </a:r>
                      <a:endParaRPr lang="en-IN" sz="2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411760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8EB0E9-AADB-0C8E-FB9E-E6E5948E6584}"/>
              </a:ext>
            </a:extLst>
          </p:cNvPr>
          <p:cNvSpPr txBox="1">
            <a:spLocks/>
          </p:cNvSpPr>
          <p:nvPr/>
        </p:nvSpPr>
        <p:spPr>
          <a:xfrm>
            <a:off x="520890" y="1133179"/>
            <a:ext cx="11150221" cy="631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 Details</a:t>
            </a:r>
          </a:p>
        </p:txBody>
      </p:sp>
    </p:spTree>
    <p:extLst>
      <p:ext uri="{BB962C8B-B14F-4D97-AF65-F5344CB8AC3E}">
        <p14:creationId xmlns:p14="http://schemas.microsoft.com/office/powerpoint/2010/main" val="178749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COMPANY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16570E-9935-55AC-A816-F6EAC441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89" y="1294544"/>
            <a:ext cx="11150221" cy="4844602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</a:p>
          <a:p>
            <a:pPr marL="457200" lvl="1" indent="0" algn="just">
              <a:buClrTx/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“To be a world-class IT Application Development Training and  internship organization committed to helping students and providing quality services”.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Tx/>
              <a:buNone/>
            </a:pP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Harness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best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brainpower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challenges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world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ClrTx/>
              <a:buNone/>
            </a:pPr>
            <a:endParaRPr lang="en-IN" sz="22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75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16570E-9935-55AC-A816-F6EAC441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1010653"/>
            <a:ext cx="11310163" cy="5482221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Rest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3000"/>
              </a:spcBef>
              <a:buClrTx/>
              <a:buFont typeface="Arial" panose="020B0604020202020204" pitchFamily="34" charset="0"/>
              <a:buChar char="•"/>
            </a:pPr>
            <a:r>
              <a:rPr lang="en-US" sz="2200" dirty="0"/>
              <a:t>RESTful API is an interface that two computer systems use to exchange information securely over the internet</a:t>
            </a:r>
          </a:p>
          <a:p>
            <a:pPr lvl="1" algn="just">
              <a:spcBef>
                <a:spcPts val="3000"/>
              </a:spcBef>
              <a:buClrTx/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RESTful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architectural style for an application program interface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uses HTTP requests to access and use data.</a:t>
            </a:r>
          </a:p>
          <a:p>
            <a:pPr lvl="1" algn="just">
              <a:spcBef>
                <a:spcPts val="3000"/>
              </a:spcBef>
              <a:buClrTx/>
              <a:buFont typeface="Arial" panose="020B0604020202020204" pitchFamily="34" charset="0"/>
              <a:buChar char="•"/>
            </a:pPr>
            <a:r>
              <a:rPr lang="en-US" sz="2200" dirty="0"/>
              <a:t>REST APIs are web services that use HTTP and provide an interface for clients to interact with the service.</a:t>
            </a:r>
          </a:p>
          <a:p>
            <a:pPr lvl="1" algn="just">
              <a:spcBef>
                <a:spcPts val="3000"/>
              </a:spcBef>
              <a:buClrTx/>
              <a:buFont typeface="Arial" panose="020B0604020202020204" pitchFamily="34" charset="0"/>
              <a:buChar char="•"/>
            </a:pPr>
            <a:r>
              <a:rPr lang="en-US" sz="2200" dirty="0"/>
              <a:t> One of the key advantages of REST APIs is that they provide a great deal of flexibility. </a:t>
            </a:r>
          </a:p>
          <a:p>
            <a:pPr lvl="1" algn="just">
              <a:spcBef>
                <a:spcPts val="3000"/>
              </a:spcBef>
              <a:buClrTx/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1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5E0694-0D50-481E-A343-AA0D17452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108074"/>
            <a:ext cx="95250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3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16570E-9935-55AC-A816-F6EAC441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89" y="1659670"/>
            <a:ext cx="11150221" cy="5198330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of  Rest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2400"/>
              </a:spcBef>
              <a:buClrTx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popular HTTP method, GET, returns a representative view of the information and data contained in a resource.</a:t>
            </a:r>
          </a:p>
          <a:p>
            <a:pPr lvl="1" algn="just">
              <a:spcBef>
                <a:spcPts val="2400"/>
              </a:spcBef>
              <a:buClrTx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 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is the sole HTTP method for RESTful APIs that focuses on resource collections.</a:t>
            </a:r>
          </a:p>
          <a:p>
            <a:pPr lvl="1" algn="just">
              <a:spcBef>
                <a:spcPts val="2400"/>
              </a:spcBef>
              <a:buClrTx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 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is the most popular technique for updating resource data in a RESTful API. 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2800" b="1" dirty="0">
                <a:solidFill>
                  <a:srgbClr val="000000"/>
                </a:solidFill>
                <a:effectLst/>
              </a:rPr>
              <a:t>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Targeting a single resource with a DELETE method results in the complete deletion of that resource.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31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16570E-9935-55AC-A816-F6EAC441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89" y="1398495"/>
            <a:ext cx="11150221" cy="5331048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1F4DD-1531-4B4D-8509-2E6414D51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88" y="1660358"/>
            <a:ext cx="10832911" cy="44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544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eaves Consulting Toolkit by Slidesgo">
  <a:themeElements>
    <a:clrScheme name="Simple Light">
      <a:dk1>
        <a:srgbClr val="547F75"/>
      </a:dk1>
      <a:lt1>
        <a:srgbClr val="F3F3F3"/>
      </a:lt1>
      <a:dk2>
        <a:srgbClr val="BF9000"/>
      </a:dk2>
      <a:lt2>
        <a:srgbClr val="375E55"/>
      </a:lt2>
      <a:accent1>
        <a:srgbClr val="6AA19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75E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4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_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5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2_Simple Leaves Consulting Toolkit by Slidesgo">
  <a:themeElements>
    <a:clrScheme name="Simple Light">
      <a:dk1>
        <a:srgbClr val="547F75"/>
      </a:dk1>
      <a:lt1>
        <a:srgbClr val="F3F3F3"/>
      </a:lt1>
      <a:dk2>
        <a:srgbClr val="BF9000"/>
      </a:dk2>
      <a:lt2>
        <a:srgbClr val="375E55"/>
      </a:lt2>
      <a:accent1>
        <a:srgbClr val="6AA19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75E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6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Simple Leaves Consulting Toolkit by Slidesgo">
  <a:themeElements>
    <a:clrScheme name="Simple Light">
      <a:dk1>
        <a:srgbClr val="547F75"/>
      </a:dk1>
      <a:lt1>
        <a:srgbClr val="F3F3F3"/>
      </a:lt1>
      <a:dk2>
        <a:srgbClr val="BF9000"/>
      </a:dk2>
      <a:lt2>
        <a:srgbClr val="375E55"/>
      </a:lt2>
      <a:accent1>
        <a:srgbClr val="6AA19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75E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Leaves Consulting Toolkit by Slidesgo</Template>
  <TotalTime>3514</TotalTime>
  <Words>664</Words>
  <Application>Microsoft Office PowerPoint</Application>
  <PresentationFormat>Widescreen</PresentationFormat>
  <Paragraphs>105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22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25</vt:i4>
      </vt:variant>
    </vt:vector>
  </HeadingPairs>
  <TitlesOfParts>
    <vt:vector size="61" baseType="lpstr">
      <vt:lpstr>Arial</vt:lpstr>
      <vt:lpstr>Barlow</vt:lpstr>
      <vt:lpstr>Bree Serif</vt:lpstr>
      <vt:lpstr>Calibri</vt:lpstr>
      <vt:lpstr>Comfortaa</vt:lpstr>
      <vt:lpstr>Cormorant</vt:lpstr>
      <vt:lpstr>Didact Gothic</vt:lpstr>
      <vt:lpstr>Fira Sans Extra Condensed Medium</vt:lpstr>
      <vt:lpstr>Inter</vt:lpstr>
      <vt:lpstr>Montserrat</vt:lpstr>
      <vt:lpstr>Montserrat SemiBold</vt:lpstr>
      <vt:lpstr>Permanent Marker</vt:lpstr>
      <vt:lpstr>Proxima Nova</vt:lpstr>
      <vt:lpstr>Proxima Nova Semibold</vt:lpstr>
      <vt:lpstr>Quicksand Medium</vt:lpstr>
      <vt:lpstr>Roboto Black</vt:lpstr>
      <vt:lpstr>Roboto Light</vt:lpstr>
      <vt:lpstr>Roboto Mono Thin</vt:lpstr>
      <vt:lpstr>Roboto Thin</vt:lpstr>
      <vt:lpstr>Times New Roman</vt:lpstr>
      <vt:lpstr>Wingdings</vt:lpstr>
      <vt:lpstr>Wingdings 3</vt:lpstr>
      <vt:lpstr>Simple Leaves Consulting Toolkit by Slidesgo</vt:lpstr>
      <vt:lpstr>Slidesgo Final Pages</vt:lpstr>
      <vt:lpstr>Management Consulting Toolkit by Slidesgo</vt:lpstr>
      <vt:lpstr>1_Slidesgo Final Pages</vt:lpstr>
      <vt:lpstr>1_Simple Leaves Consulting Toolkit by Slidesgo</vt:lpstr>
      <vt:lpstr>WEB PROPOSAL</vt:lpstr>
      <vt:lpstr>2_SlidesGo Final Pages</vt:lpstr>
      <vt:lpstr>3_Slidesgo Final Pages</vt:lpstr>
      <vt:lpstr>SKETCH LESSON</vt:lpstr>
      <vt:lpstr>4_Slidesgo Final Pages</vt:lpstr>
      <vt:lpstr>1_Management Consulting Toolkit by Slidesgo</vt:lpstr>
      <vt:lpstr>5_Slidesgo Final Pages</vt:lpstr>
      <vt:lpstr>2_Simple Leaves Consulting Toolkit by Slidesgo</vt:lpstr>
      <vt:lpstr>6_Slidesgo Final Pages</vt:lpstr>
      <vt:lpstr>VIJAYA VITTALA INSTITUTE OF TECHNOLOGY </vt:lpstr>
      <vt:lpstr>CONTENTS</vt:lpstr>
      <vt:lpstr>ABOUT THE COMPANY</vt:lpstr>
      <vt:lpstr>ABOUT THE COMPANY</vt:lpstr>
      <vt:lpstr>ABOUT THE COMPANY</vt:lpstr>
      <vt:lpstr>INTRODUCTION</vt:lpstr>
      <vt:lpstr>INTRODUCTION</vt:lpstr>
      <vt:lpstr>INTRODUCTION</vt:lpstr>
      <vt:lpstr>INTRODUCTION</vt:lpstr>
      <vt:lpstr>INTRODUCTION</vt:lpstr>
      <vt:lpstr>TASK PERFORMED</vt:lpstr>
      <vt:lpstr>TASK PERFORMED</vt:lpstr>
      <vt:lpstr>TASK PERFORMED</vt:lpstr>
      <vt:lpstr>TASK PERFORMED</vt:lpstr>
      <vt:lpstr>TASK PERFORMED</vt:lpstr>
      <vt:lpstr>TASK PERFORMED</vt:lpstr>
      <vt:lpstr>TASK PERFORMED</vt:lpstr>
      <vt:lpstr>TASK PERFORMED</vt:lpstr>
      <vt:lpstr>TASK PERFORMED</vt:lpstr>
      <vt:lpstr>TASK PERFORMED</vt:lpstr>
      <vt:lpstr>TASK PERFORMED</vt:lpstr>
      <vt:lpstr>TASK PERFORMED</vt:lpstr>
      <vt:lpstr>REFLECTION NOTES</vt:lpstr>
      <vt:lpstr>REFERENCES</vt:lpstr>
      <vt:lpstr>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VIJAYA VITTALA INSTITUTE OF TECHNOLOGY</dc:title>
  <dc:creator>Jayanth S</dc:creator>
  <cp:lastModifiedBy>admin</cp:lastModifiedBy>
  <cp:revision>54</cp:revision>
  <dcterms:created xsi:type="dcterms:W3CDTF">2022-10-20T13:06:33Z</dcterms:created>
  <dcterms:modified xsi:type="dcterms:W3CDTF">2023-04-12T06:33:38Z</dcterms:modified>
</cp:coreProperties>
</file>