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6.xml" ContentType="application/vnd.openxmlformats-officedocument.theme+xml"/>
  <Override PartName="/ppt/slideLayouts/slideLayout121.xml" ContentType="application/vnd.openxmlformats-officedocument.presentationml.slideLayout+xml"/>
  <Override PartName="/ppt/theme/theme7.xml" ContentType="application/vnd.openxmlformats-officedocument.theme+xml"/>
  <Override PartName="/ppt/slideLayouts/slideLayout122.xml" ContentType="application/vnd.openxmlformats-officedocument.presentationml.slideLayout+xml"/>
  <Override PartName="/ppt/theme/theme8.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9.xml" ContentType="application/vnd.openxmlformats-officedocument.theme+xml"/>
  <Override PartName="/ppt/slideLayouts/slideLayout144.xml" ContentType="application/vnd.openxmlformats-officedocument.presentationml.slideLayout+xml"/>
  <Override PartName="/ppt/theme/theme10.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1.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38" r:id="rId2"/>
    <p:sldMasterId id="2147483867" r:id="rId3"/>
    <p:sldMasterId id="2147483895" r:id="rId4"/>
    <p:sldMasterId id="2147483897" r:id="rId5"/>
    <p:sldMasterId id="2147483934" r:id="rId6"/>
    <p:sldMasterId id="2147483953" r:id="rId7"/>
    <p:sldMasterId id="2147483955" r:id="rId8"/>
    <p:sldMasterId id="2147483957" r:id="rId9"/>
    <p:sldMasterId id="2147483979" r:id="rId10"/>
    <p:sldMasterId id="2147483981" r:id="rId11"/>
    <p:sldMasterId id="2147484011" r:id="rId12"/>
  </p:sldMasterIdLst>
  <p:notesMasterIdLst>
    <p:notesMasterId r:id="rId30"/>
  </p:notesMasterIdLst>
  <p:sldIdLst>
    <p:sldId id="256" r:id="rId13"/>
    <p:sldId id="275" r:id="rId14"/>
    <p:sldId id="301" r:id="rId15"/>
    <p:sldId id="322" r:id="rId16"/>
    <p:sldId id="303" r:id="rId17"/>
    <p:sldId id="307" r:id="rId18"/>
    <p:sldId id="328" r:id="rId19"/>
    <p:sldId id="327" r:id="rId20"/>
    <p:sldId id="304" r:id="rId21"/>
    <p:sldId id="305" r:id="rId22"/>
    <p:sldId id="308" r:id="rId23"/>
    <p:sldId id="324" r:id="rId24"/>
    <p:sldId id="325" r:id="rId25"/>
    <p:sldId id="309" r:id="rId26"/>
    <p:sldId id="310" r:id="rId27"/>
    <p:sldId id="311" r:id="rId28"/>
    <p:sldId id="32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7484" autoAdjust="0"/>
  </p:normalViewPr>
  <p:slideViewPr>
    <p:cSldViewPr snapToGrid="0">
      <p:cViewPr varScale="1">
        <p:scale>
          <a:sx n="71" d="100"/>
          <a:sy n="71" d="100"/>
        </p:scale>
        <p:origin x="55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notesMaster" Target="notesMasters/notesMaster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6FD95-0B3C-4D6C-8825-2B3A67700746}" type="datetimeFigureOut">
              <a:rPr lang="en-IN" smtClean="0"/>
              <a:t>16-04-2023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64C61-4573-46C7-B229-C9E767A327A1}" type="slidenum">
              <a:rPr lang="en-IN" smtClean="0"/>
              <a:t>‹#›</a:t>
            </a:fld>
            <a:endParaRPr lang="en-IN"/>
          </a:p>
        </p:txBody>
      </p:sp>
    </p:spTree>
    <p:extLst>
      <p:ext uri="{BB962C8B-B14F-4D97-AF65-F5344CB8AC3E}">
        <p14:creationId xmlns:p14="http://schemas.microsoft.com/office/powerpoint/2010/main" val="189890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9.xml"/><Relationship Id="rId4" Type="http://schemas.openxmlformats.org/officeDocument/2006/relationships/hyperlink" Target="http://bit.ly/2TtBDfr" TargetMode="Externa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5.pn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2.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2.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2.xml"/><Relationship Id="rId4" Type="http://schemas.openxmlformats.org/officeDocument/2006/relationships/image" Target="../media/image8.png"/></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5.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laticon.com/" TargetMode="External"/><Relationship Id="rId7" Type="http://schemas.openxmlformats.org/officeDocument/2006/relationships/image" Target="../media/image3.png"/><Relationship Id="rId2" Type="http://schemas.openxmlformats.org/officeDocument/2006/relationships/hyperlink" Target="http://bit.ly/2Tynxth" TargetMode="External"/><Relationship Id="rId1" Type="http://schemas.openxmlformats.org/officeDocument/2006/relationships/slideMaster" Target="../slideMasters/slideMaster12.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freepik.com/" TargetMode="External"/><Relationship Id="rId9" Type="http://schemas.openxmlformats.org/officeDocument/2006/relationships/image" Target="../media/image4.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laticon.com/" TargetMode="External"/><Relationship Id="rId7" Type="http://schemas.openxmlformats.org/officeDocument/2006/relationships/image" Target="../media/image3.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freepik.com/" TargetMode="External"/><Relationship Id="rId9"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flaticon.com/" TargetMode="External"/><Relationship Id="rId7" Type="http://schemas.openxmlformats.org/officeDocument/2006/relationships/image" Target="../media/image3.png"/><Relationship Id="rId2" Type="http://schemas.openxmlformats.org/officeDocument/2006/relationships/hyperlink" Target="http://bit.ly/2Tynxth" TargetMode="External"/><Relationship Id="rId1" Type="http://schemas.openxmlformats.org/officeDocument/2006/relationships/slideMaster" Target="../slideMasters/slideMaster5.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freepik.com/" TargetMode="External"/><Relationship Id="rId9"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cxnSp>
        <p:nvCxnSpPr>
          <p:cNvPr id="9" name="Google Shape;9;p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 name="Google Shape;10;p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1;p2"/>
          <p:cNvSpPr txBox="1">
            <a:spLocks noGrp="1"/>
          </p:cNvSpPr>
          <p:nvPr>
            <p:ph type="ctrTitle"/>
          </p:nvPr>
        </p:nvSpPr>
        <p:spPr>
          <a:xfrm>
            <a:off x="1884600" y="1601400"/>
            <a:ext cx="8422800" cy="2302400"/>
          </a:xfrm>
          <a:prstGeom prst="rect">
            <a:avLst/>
          </a:prstGeom>
        </p:spPr>
        <p:txBody>
          <a:bodyPr spcFirstLastPara="1" wrap="square" lIns="91425" tIns="0" rIns="91425" bIns="91425" anchor="t" anchorCtr="0">
            <a:noAutofit/>
          </a:bodyPr>
          <a:lstStyle>
            <a:lvl1pPr lvl="0" algn="ctr">
              <a:spcBef>
                <a:spcPts val="0"/>
              </a:spcBef>
              <a:spcAft>
                <a:spcPts val="0"/>
              </a:spcAft>
              <a:buSzPts val="5500"/>
              <a:buNone/>
              <a:defRPr sz="7333"/>
            </a:lvl1pPr>
            <a:lvl2pPr lvl="1" algn="ctr">
              <a:spcBef>
                <a:spcPts val="0"/>
              </a:spcBef>
              <a:spcAft>
                <a:spcPts val="0"/>
              </a:spcAft>
              <a:buSzPts val="5500"/>
              <a:buNone/>
              <a:defRPr sz="7333"/>
            </a:lvl2pPr>
            <a:lvl3pPr lvl="2" algn="ctr">
              <a:spcBef>
                <a:spcPts val="0"/>
              </a:spcBef>
              <a:spcAft>
                <a:spcPts val="0"/>
              </a:spcAft>
              <a:buSzPts val="5500"/>
              <a:buNone/>
              <a:defRPr sz="7333"/>
            </a:lvl3pPr>
            <a:lvl4pPr lvl="3" algn="ctr">
              <a:spcBef>
                <a:spcPts val="0"/>
              </a:spcBef>
              <a:spcAft>
                <a:spcPts val="0"/>
              </a:spcAft>
              <a:buSzPts val="5500"/>
              <a:buNone/>
              <a:defRPr sz="7333"/>
            </a:lvl4pPr>
            <a:lvl5pPr lvl="4" algn="ctr">
              <a:spcBef>
                <a:spcPts val="0"/>
              </a:spcBef>
              <a:spcAft>
                <a:spcPts val="0"/>
              </a:spcAft>
              <a:buSzPts val="5500"/>
              <a:buNone/>
              <a:defRPr sz="7333"/>
            </a:lvl5pPr>
            <a:lvl6pPr lvl="5" algn="ctr">
              <a:spcBef>
                <a:spcPts val="0"/>
              </a:spcBef>
              <a:spcAft>
                <a:spcPts val="0"/>
              </a:spcAft>
              <a:buSzPts val="5500"/>
              <a:buNone/>
              <a:defRPr sz="7333"/>
            </a:lvl6pPr>
            <a:lvl7pPr lvl="6" algn="ctr">
              <a:spcBef>
                <a:spcPts val="0"/>
              </a:spcBef>
              <a:spcAft>
                <a:spcPts val="0"/>
              </a:spcAft>
              <a:buSzPts val="5500"/>
              <a:buNone/>
              <a:defRPr sz="7333"/>
            </a:lvl7pPr>
            <a:lvl8pPr lvl="7" algn="ctr">
              <a:spcBef>
                <a:spcPts val="0"/>
              </a:spcBef>
              <a:spcAft>
                <a:spcPts val="0"/>
              </a:spcAft>
              <a:buSzPts val="5500"/>
              <a:buNone/>
              <a:defRPr sz="7333"/>
            </a:lvl8pPr>
            <a:lvl9pPr lvl="8" algn="ctr">
              <a:spcBef>
                <a:spcPts val="0"/>
              </a:spcBef>
              <a:spcAft>
                <a:spcPts val="0"/>
              </a:spcAft>
              <a:buSzPts val="5500"/>
              <a:buNone/>
              <a:defRPr sz="7333"/>
            </a:lvl9pPr>
          </a:lstStyle>
          <a:p>
            <a:r>
              <a:rPr lang="en-US"/>
              <a:t>Click to edit Master title style</a:t>
            </a:r>
            <a:endParaRPr/>
          </a:p>
        </p:txBody>
      </p:sp>
      <p:sp>
        <p:nvSpPr>
          <p:cNvPr id="12" name="Google Shape;12;p2"/>
          <p:cNvSpPr txBox="1">
            <a:spLocks noGrp="1"/>
          </p:cNvSpPr>
          <p:nvPr>
            <p:ph type="subTitle" idx="1"/>
          </p:nvPr>
        </p:nvSpPr>
        <p:spPr>
          <a:xfrm>
            <a:off x="2948800" y="4409633"/>
            <a:ext cx="6294400" cy="426000"/>
          </a:xfrm>
          <a:prstGeom prst="rect">
            <a:avLst/>
          </a:prstGeom>
        </p:spPr>
        <p:txBody>
          <a:bodyPr spcFirstLastPara="1" wrap="square" lIns="91425" tIns="0"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13" name="Google Shape;13;p2"/>
          <p:cNvPicPr preferRelativeResize="0"/>
          <p:nvPr/>
        </p:nvPicPr>
        <p:blipFill rotWithShape="1">
          <a:blip r:embed="rId2">
            <a:alphaModFix/>
          </a:blip>
          <a:srcRect b="29188"/>
          <a:stretch/>
        </p:blipFill>
        <p:spPr>
          <a:xfrm rot="-9666314" flipH="1">
            <a:off x="564367" y="-75353"/>
            <a:ext cx="1047331" cy="2507775"/>
          </a:xfrm>
          <a:prstGeom prst="rect">
            <a:avLst/>
          </a:prstGeom>
          <a:noFill/>
          <a:ln>
            <a:noFill/>
          </a:ln>
        </p:spPr>
      </p:pic>
      <p:pic>
        <p:nvPicPr>
          <p:cNvPr id="14" name="Google Shape;14;p2"/>
          <p:cNvPicPr preferRelativeResize="0"/>
          <p:nvPr/>
        </p:nvPicPr>
        <p:blipFill>
          <a:blip r:embed="rId3">
            <a:alphaModFix/>
          </a:blip>
          <a:stretch>
            <a:fillRect/>
          </a:stretch>
        </p:blipFill>
        <p:spPr>
          <a:xfrm rot="2181395">
            <a:off x="593733" y="4603175"/>
            <a:ext cx="1063951" cy="2777600"/>
          </a:xfrm>
          <a:prstGeom prst="rect">
            <a:avLst/>
          </a:prstGeom>
          <a:noFill/>
          <a:ln>
            <a:noFill/>
          </a:ln>
        </p:spPr>
      </p:pic>
      <p:pic>
        <p:nvPicPr>
          <p:cNvPr id="15" name="Google Shape;15;p2"/>
          <p:cNvPicPr preferRelativeResize="0"/>
          <p:nvPr/>
        </p:nvPicPr>
        <p:blipFill>
          <a:blip r:embed="rId4">
            <a:alphaModFix/>
          </a:blip>
          <a:stretch>
            <a:fillRect/>
          </a:stretch>
        </p:blipFill>
        <p:spPr>
          <a:xfrm rot="-8463626">
            <a:off x="10583407" y="-123978"/>
            <a:ext cx="1409295" cy="2767516"/>
          </a:xfrm>
          <a:prstGeom prst="rect">
            <a:avLst/>
          </a:prstGeom>
          <a:noFill/>
          <a:ln>
            <a:noFill/>
          </a:ln>
        </p:spPr>
      </p:pic>
      <p:pic>
        <p:nvPicPr>
          <p:cNvPr id="16" name="Google Shape;16;p2"/>
          <p:cNvPicPr preferRelativeResize="0"/>
          <p:nvPr/>
        </p:nvPicPr>
        <p:blipFill rotWithShape="1">
          <a:blip r:embed="rId5">
            <a:alphaModFix/>
          </a:blip>
          <a:srcRect b="8408"/>
          <a:stretch/>
        </p:blipFill>
        <p:spPr>
          <a:xfrm rot="-5400000">
            <a:off x="10300450" y="4853352"/>
            <a:ext cx="932533" cy="2909697"/>
          </a:xfrm>
          <a:prstGeom prst="rect">
            <a:avLst/>
          </a:prstGeom>
          <a:noFill/>
          <a:ln>
            <a:noFill/>
          </a:ln>
        </p:spPr>
      </p:pic>
      <p:pic>
        <p:nvPicPr>
          <p:cNvPr id="17" name="Google Shape;17;p2"/>
          <p:cNvPicPr preferRelativeResize="0"/>
          <p:nvPr/>
        </p:nvPicPr>
        <p:blipFill rotWithShape="1">
          <a:blip r:embed="rId6">
            <a:alphaModFix/>
          </a:blip>
          <a:srcRect b="11863"/>
          <a:stretch/>
        </p:blipFill>
        <p:spPr>
          <a:xfrm rot="9307863">
            <a:off x="1461708" y="-72321"/>
            <a:ext cx="935216" cy="2075775"/>
          </a:xfrm>
          <a:prstGeom prst="rect">
            <a:avLst/>
          </a:prstGeom>
          <a:noFill/>
          <a:ln>
            <a:noFill/>
          </a:ln>
        </p:spPr>
      </p:pic>
      <p:pic>
        <p:nvPicPr>
          <p:cNvPr id="18" name="Google Shape;18;p2"/>
          <p:cNvPicPr preferRelativeResize="0"/>
          <p:nvPr/>
        </p:nvPicPr>
        <p:blipFill rotWithShape="1">
          <a:blip r:embed="rId7">
            <a:alphaModFix/>
          </a:blip>
          <a:srcRect b="-2997"/>
          <a:stretch/>
        </p:blipFill>
        <p:spPr>
          <a:xfrm rot="-2871877" flipH="1">
            <a:off x="10752897" y="4605523"/>
            <a:ext cx="842007" cy="2754989"/>
          </a:xfrm>
          <a:prstGeom prst="rect">
            <a:avLst/>
          </a:prstGeom>
          <a:noFill/>
          <a:ln>
            <a:noFill/>
          </a:ln>
        </p:spPr>
      </p:pic>
      <p:pic>
        <p:nvPicPr>
          <p:cNvPr id="19" name="Google Shape;19;p2"/>
          <p:cNvPicPr preferRelativeResize="0"/>
          <p:nvPr/>
        </p:nvPicPr>
        <p:blipFill>
          <a:blip r:embed="rId8">
            <a:alphaModFix/>
          </a:blip>
          <a:stretch>
            <a:fillRect/>
          </a:stretch>
        </p:blipFill>
        <p:spPr>
          <a:xfrm rot="-5987199" flipH="1">
            <a:off x="10557891" y="-703743"/>
            <a:ext cx="788309" cy="2523012"/>
          </a:xfrm>
          <a:prstGeom prst="rect">
            <a:avLst/>
          </a:prstGeom>
          <a:noFill/>
          <a:ln>
            <a:noFill/>
          </a:ln>
        </p:spPr>
      </p:pic>
      <p:pic>
        <p:nvPicPr>
          <p:cNvPr id="20" name="Google Shape;20;p2"/>
          <p:cNvPicPr preferRelativeResize="0"/>
          <p:nvPr/>
        </p:nvPicPr>
        <p:blipFill>
          <a:blip r:embed="rId6">
            <a:alphaModFix/>
          </a:blip>
          <a:stretch>
            <a:fillRect/>
          </a:stretch>
        </p:blipFill>
        <p:spPr>
          <a:xfrm rot="-319140">
            <a:off x="100329" y="4260918"/>
            <a:ext cx="1030408" cy="2594749"/>
          </a:xfrm>
          <a:prstGeom prst="rect">
            <a:avLst/>
          </a:prstGeom>
          <a:noFill/>
          <a:ln>
            <a:noFill/>
          </a:ln>
        </p:spPr>
      </p:pic>
      <p:pic>
        <p:nvPicPr>
          <p:cNvPr id="21" name="Google Shape;21;p2"/>
          <p:cNvPicPr preferRelativeResize="0"/>
          <p:nvPr/>
        </p:nvPicPr>
        <p:blipFill>
          <a:blip r:embed="rId6">
            <a:alphaModFix/>
          </a:blip>
          <a:stretch>
            <a:fillRect/>
          </a:stretch>
        </p:blipFill>
        <p:spPr>
          <a:xfrm rot="4679182" flipH="1">
            <a:off x="1015361" y="5218366"/>
            <a:ext cx="1030408" cy="2594753"/>
          </a:xfrm>
          <a:prstGeom prst="rect">
            <a:avLst/>
          </a:prstGeom>
          <a:noFill/>
          <a:ln>
            <a:noFill/>
          </a:ln>
        </p:spPr>
      </p:pic>
      <p:pic>
        <p:nvPicPr>
          <p:cNvPr id="22" name="Google Shape;22;p2"/>
          <p:cNvPicPr preferRelativeResize="0"/>
          <p:nvPr/>
        </p:nvPicPr>
        <p:blipFill>
          <a:blip r:embed="rId7">
            <a:alphaModFix/>
          </a:blip>
          <a:stretch>
            <a:fillRect/>
          </a:stretch>
        </p:blipFill>
        <p:spPr>
          <a:xfrm rot="-1293510">
            <a:off x="11285665" y="4178264"/>
            <a:ext cx="842001" cy="2674885"/>
          </a:xfrm>
          <a:prstGeom prst="rect">
            <a:avLst/>
          </a:prstGeom>
          <a:noFill/>
          <a:ln>
            <a:noFill/>
          </a:ln>
        </p:spPr>
      </p:pic>
    </p:spTree>
    <p:extLst>
      <p:ext uri="{BB962C8B-B14F-4D97-AF65-F5344CB8AC3E}">
        <p14:creationId xmlns:p14="http://schemas.microsoft.com/office/powerpoint/2010/main" val="174173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cxnSp>
        <p:nvCxnSpPr>
          <p:cNvPr id="107" name="Google Shape;107;p1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1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1"/>
          <p:cNvSpPr txBox="1">
            <a:spLocks noGrp="1"/>
          </p:cNvSpPr>
          <p:nvPr>
            <p:ph type="title" hasCustomPrompt="1"/>
          </p:nvPr>
        </p:nvSpPr>
        <p:spPr>
          <a:xfrm>
            <a:off x="951000" y="1076200"/>
            <a:ext cx="10290000" cy="2260000"/>
          </a:xfrm>
          <a:prstGeom prst="rect">
            <a:avLst/>
          </a:prstGeom>
        </p:spPr>
        <p:txBody>
          <a:bodyPr spcFirstLastPara="1" wrap="square" lIns="91425" tIns="0" rIns="91425" bIns="91425" anchor="t" anchorCtr="0">
            <a:noAutofit/>
          </a:bodyPr>
          <a:lstStyle>
            <a:lvl1pPr lvl="0" algn="ctr" rtl="0">
              <a:spcBef>
                <a:spcPts val="0"/>
              </a:spcBef>
              <a:spcAft>
                <a:spcPts val="0"/>
              </a:spcAft>
              <a:buSzPts val="12400"/>
              <a:buNone/>
              <a:defRPr sz="16533"/>
            </a:lvl1pPr>
            <a:lvl2pPr lvl="1" algn="ctr" rtl="0">
              <a:spcBef>
                <a:spcPts val="0"/>
              </a:spcBef>
              <a:spcAft>
                <a:spcPts val="0"/>
              </a:spcAft>
              <a:buSzPts val="12400"/>
              <a:buNone/>
              <a:defRPr sz="16533"/>
            </a:lvl2pPr>
            <a:lvl3pPr lvl="2" algn="ctr" rtl="0">
              <a:spcBef>
                <a:spcPts val="0"/>
              </a:spcBef>
              <a:spcAft>
                <a:spcPts val="0"/>
              </a:spcAft>
              <a:buSzPts val="12400"/>
              <a:buNone/>
              <a:defRPr sz="16533"/>
            </a:lvl3pPr>
            <a:lvl4pPr lvl="3" algn="ctr" rtl="0">
              <a:spcBef>
                <a:spcPts val="0"/>
              </a:spcBef>
              <a:spcAft>
                <a:spcPts val="0"/>
              </a:spcAft>
              <a:buSzPts val="12400"/>
              <a:buNone/>
              <a:defRPr sz="16533"/>
            </a:lvl4pPr>
            <a:lvl5pPr lvl="4" algn="ctr" rtl="0">
              <a:spcBef>
                <a:spcPts val="0"/>
              </a:spcBef>
              <a:spcAft>
                <a:spcPts val="0"/>
              </a:spcAft>
              <a:buSzPts val="12400"/>
              <a:buNone/>
              <a:defRPr sz="16533"/>
            </a:lvl5pPr>
            <a:lvl6pPr lvl="5" algn="ctr" rtl="0">
              <a:spcBef>
                <a:spcPts val="0"/>
              </a:spcBef>
              <a:spcAft>
                <a:spcPts val="0"/>
              </a:spcAft>
              <a:buSzPts val="12400"/>
              <a:buNone/>
              <a:defRPr sz="16533"/>
            </a:lvl6pPr>
            <a:lvl7pPr lvl="6" algn="ctr" rtl="0">
              <a:spcBef>
                <a:spcPts val="0"/>
              </a:spcBef>
              <a:spcAft>
                <a:spcPts val="0"/>
              </a:spcAft>
              <a:buSzPts val="12400"/>
              <a:buNone/>
              <a:defRPr sz="16533"/>
            </a:lvl7pPr>
            <a:lvl8pPr lvl="7" algn="ctr" rtl="0">
              <a:spcBef>
                <a:spcPts val="0"/>
              </a:spcBef>
              <a:spcAft>
                <a:spcPts val="0"/>
              </a:spcAft>
              <a:buSzPts val="12400"/>
              <a:buNone/>
              <a:defRPr sz="16533"/>
            </a:lvl8pPr>
            <a:lvl9pPr lvl="8" algn="ctr" rtl="0">
              <a:spcBef>
                <a:spcPts val="0"/>
              </a:spcBef>
              <a:spcAft>
                <a:spcPts val="0"/>
              </a:spcAft>
              <a:buSzPts val="12400"/>
              <a:buNone/>
              <a:defRPr sz="16533"/>
            </a:lvl9pPr>
          </a:lstStyle>
          <a:p>
            <a:r>
              <a:t>xx%</a:t>
            </a:r>
          </a:p>
        </p:txBody>
      </p:sp>
      <p:sp>
        <p:nvSpPr>
          <p:cNvPr id="110" name="Google Shape;110;p11"/>
          <p:cNvSpPr txBox="1">
            <a:spLocks noGrp="1"/>
          </p:cNvSpPr>
          <p:nvPr>
            <p:ph type="subTitle" idx="1"/>
          </p:nvPr>
        </p:nvSpPr>
        <p:spPr>
          <a:xfrm>
            <a:off x="2661200" y="4190067"/>
            <a:ext cx="6869600" cy="351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111" name="Google Shape;111;p11"/>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112" name="Google Shape;112;p11"/>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113" name="Google Shape;113;p11"/>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114" name="Google Shape;114;p11"/>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115" name="Google Shape;115;p11"/>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116" name="Google Shape;116;p11"/>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117" name="Google Shape;117;p11"/>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118" name="Google Shape;118;p11"/>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119" name="Google Shape;119;p11"/>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120" name="Google Shape;120;p11"/>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34782988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3"/>
        <p:cNvGrpSpPr/>
        <p:nvPr/>
      </p:nvGrpSpPr>
      <p:grpSpPr>
        <a:xfrm>
          <a:off x="0" y="0"/>
          <a:ext cx="0" cy="0"/>
          <a:chOff x="0" y="0"/>
          <a:chExt cx="0" cy="0"/>
        </a:xfrm>
      </p:grpSpPr>
      <p:cxnSp>
        <p:nvCxnSpPr>
          <p:cNvPr id="404" name="Google Shape;404;p3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06" name="Google Shape;406;p35"/>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407" name="Google Shape;407;p35"/>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408" name="Google Shape;408;p35"/>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409" name="Google Shape;409;p35"/>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410" name="Google Shape;410;p35"/>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411" name="Google Shape;411;p35"/>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412" name="Google Shape;412;p35"/>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413" name="Google Shape;413;p35"/>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414" name="Google Shape;414;p35"/>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415" name="Google Shape;415;p35"/>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11700300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6"/>
        <p:cNvGrpSpPr/>
        <p:nvPr/>
      </p:nvGrpSpPr>
      <p:grpSpPr>
        <a:xfrm>
          <a:off x="0" y="0"/>
          <a:ext cx="0" cy="0"/>
          <a:chOff x="0" y="0"/>
          <a:chExt cx="0" cy="0"/>
        </a:xfrm>
      </p:grpSpPr>
      <p:cxnSp>
        <p:nvCxnSpPr>
          <p:cNvPr id="417" name="Google Shape;417;p3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3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19" name="Google Shape;419;p36"/>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20" name="Google Shape;420;p36"/>
          <p:cNvPicPr preferRelativeResize="0"/>
          <p:nvPr/>
        </p:nvPicPr>
        <p:blipFill>
          <a:blip r:embed="rId3">
            <a:alphaModFix/>
          </a:blip>
          <a:stretch>
            <a:fillRect/>
          </a:stretch>
        </p:blipFill>
        <p:spPr>
          <a:xfrm flipH="1">
            <a:off x="11039532" y="5104985"/>
            <a:ext cx="1046533" cy="2055167"/>
          </a:xfrm>
          <a:prstGeom prst="rect">
            <a:avLst/>
          </a:prstGeom>
          <a:noFill/>
          <a:ln>
            <a:noFill/>
          </a:ln>
        </p:spPr>
      </p:pic>
    </p:spTree>
    <p:extLst>
      <p:ext uri="{BB962C8B-B14F-4D97-AF65-F5344CB8AC3E}">
        <p14:creationId xmlns:p14="http://schemas.microsoft.com/office/powerpoint/2010/main" val="4309670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18819175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OPENING TITLE" type="title">
  <p:cSld name="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83167" y="4893367"/>
            <a:ext cx="4172800" cy="808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4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4800">
                <a:solidFill>
                  <a:srgbClr val="48FFD5"/>
                </a:solidFill>
              </a:defRPr>
            </a:lvl2pPr>
            <a:lvl3pPr lvl="2" algn="r">
              <a:spcBef>
                <a:spcPts val="0"/>
              </a:spcBef>
              <a:spcAft>
                <a:spcPts val="0"/>
              </a:spcAft>
              <a:buClr>
                <a:srgbClr val="48FFD5"/>
              </a:buClr>
              <a:buSzPts val="3600"/>
              <a:buNone/>
              <a:defRPr sz="4800">
                <a:solidFill>
                  <a:srgbClr val="48FFD5"/>
                </a:solidFill>
              </a:defRPr>
            </a:lvl3pPr>
            <a:lvl4pPr lvl="3" algn="r">
              <a:spcBef>
                <a:spcPts val="0"/>
              </a:spcBef>
              <a:spcAft>
                <a:spcPts val="0"/>
              </a:spcAft>
              <a:buClr>
                <a:srgbClr val="48FFD5"/>
              </a:buClr>
              <a:buSzPts val="3600"/>
              <a:buNone/>
              <a:defRPr sz="4800">
                <a:solidFill>
                  <a:srgbClr val="48FFD5"/>
                </a:solidFill>
              </a:defRPr>
            </a:lvl4pPr>
            <a:lvl5pPr lvl="4" algn="r">
              <a:spcBef>
                <a:spcPts val="0"/>
              </a:spcBef>
              <a:spcAft>
                <a:spcPts val="0"/>
              </a:spcAft>
              <a:buClr>
                <a:srgbClr val="48FFD5"/>
              </a:buClr>
              <a:buSzPts val="3600"/>
              <a:buNone/>
              <a:defRPr sz="4800">
                <a:solidFill>
                  <a:srgbClr val="48FFD5"/>
                </a:solidFill>
              </a:defRPr>
            </a:lvl5pPr>
            <a:lvl6pPr lvl="5" algn="r">
              <a:spcBef>
                <a:spcPts val="0"/>
              </a:spcBef>
              <a:spcAft>
                <a:spcPts val="0"/>
              </a:spcAft>
              <a:buClr>
                <a:srgbClr val="48FFD5"/>
              </a:buClr>
              <a:buSzPts val="3600"/>
              <a:buNone/>
              <a:defRPr sz="4800">
                <a:solidFill>
                  <a:srgbClr val="48FFD5"/>
                </a:solidFill>
              </a:defRPr>
            </a:lvl6pPr>
            <a:lvl7pPr lvl="6" algn="r">
              <a:spcBef>
                <a:spcPts val="0"/>
              </a:spcBef>
              <a:spcAft>
                <a:spcPts val="0"/>
              </a:spcAft>
              <a:buClr>
                <a:srgbClr val="48FFD5"/>
              </a:buClr>
              <a:buSzPts val="3600"/>
              <a:buNone/>
              <a:defRPr sz="4800">
                <a:solidFill>
                  <a:srgbClr val="48FFD5"/>
                </a:solidFill>
              </a:defRPr>
            </a:lvl7pPr>
            <a:lvl8pPr lvl="7" algn="r">
              <a:spcBef>
                <a:spcPts val="0"/>
              </a:spcBef>
              <a:spcAft>
                <a:spcPts val="0"/>
              </a:spcAft>
              <a:buClr>
                <a:srgbClr val="48FFD5"/>
              </a:buClr>
              <a:buSzPts val="3600"/>
              <a:buNone/>
              <a:defRPr sz="4800">
                <a:solidFill>
                  <a:srgbClr val="48FFD5"/>
                </a:solidFill>
              </a:defRPr>
            </a:lvl8pPr>
            <a:lvl9pPr lvl="8" algn="r">
              <a:spcBef>
                <a:spcPts val="0"/>
              </a:spcBef>
              <a:spcAft>
                <a:spcPts val="0"/>
              </a:spcAft>
              <a:buClr>
                <a:srgbClr val="48FFD5"/>
              </a:buClr>
              <a:buSzPts val="3600"/>
              <a:buNone/>
              <a:defRPr sz="4800">
                <a:solidFill>
                  <a:srgbClr val="48FFD5"/>
                </a:solidFill>
              </a:defRPr>
            </a:lvl9pPr>
          </a:lstStyle>
          <a:p>
            <a:r>
              <a:rPr lang="en-US"/>
              <a:t>Click to edit Master title style</a:t>
            </a:r>
            <a:endParaRPr/>
          </a:p>
        </p:txBody>
      </p:sp>
      <p:sp>
        <p:nvSpPr>
          <p:cNvPr id="10" name="Google Shape;10;p2"/>
          <p:cNvSpPr txBox="1">
            <a:spLocks noGrp="1"/>
          </p:cNvSpPr>
          <p:nvPr>
            <p:ph type="subTitle" idx="1"/>
          </p:nvPr>
        </p:nvSpPr>
        <p:spPr>
          <a:xfrm>
            <a:off x="6983167" y="5574867"/>
            <a:ext cx="4172800" cy="808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600">
                <a:solidFill>
                  <a:srgbClr val="FFFFFF"/>
                </a:solidFill>
              </a:defRPr>
            </a:lvl1pPr>
            <a:lvl2pPr lvl="1" algn="r">
              <a:lnSpc>
                <a:spcPct val="100000"/>
              </a:lnSpc>
              <a:spcBef>
                <a:spcPts val="0"/>
              </a:spcBef>
              <a:spcAft>
                <a:spcPts val="0"/>
              </a:spcAft>
              <a:buClr>
                <a:srgbClr val="48FFD5"/>
              </a:buClr>
              <a:buSzPts val="1200"/>
              <a:buNone/>
              <a:defRPr sz="1600">
                <a:solidFill>
                  <a:srgbClr val="48FFD5"/>
                </a:solidFill>
              </a:defRPr>
            </a:lvl2pPr>
            <a:lvl3pPr lvl="2" algn="r">
              <a:lnSpc>
                <a:spcPct val="100000"/>
              </a:lnSpc>
              <a:spcBef>
                <a:spcPts val="0"/>
              </a:spcBef>
              <a:spcAft>
                <a:spcPts val="0"/>
              </a:spcAft>
              <a:buClr>
                <a:srgbClr val="48FFD5"/>
              </a:buClr>
              <a:buSzPts val="1200"/>
              <a:buNone/>
              <a:defRPr sz="1600">
                <a:solidFill>
                  <a:srgbClr val="48FFD5"/>
                </a:solidFill>
              </a:defRPr>
            </a:lvl3pPr>
            <a:lvl4pPr lvl="3" algn="r">
              <a:lnSpc>
                <a:spcPct val="100000"/>
              </a:lnSpc>
              <a:spcBef>
                <a:spcPts val="0"/>
              </a:spcBef>
              <a:spcAft>
                <a:spcPts val="0"/>
              </a:spcAft>
              <a:buClr>
                <a:srgbClr val="48FFD5"/>
              </a:buClr>
              <a:buSzPts val="1200"/>
              <a:buNone/>
              <a:defRPr sz="1600">
                <a:solidFill>
                  <a:srgbClr val="48FFD5"/>
                </a:solidFill>
              </a:defRPr>
            </a:lvl4pPr>
            <a:lvl5pPr lvl="4" algn="r">
              <a:lnSpc>
                <a:spcPct val="100000"/>
              </a:lnSpc>
              <a:spcBef>
                <a:spcPts val="0"/>
              </a:spcBef>
              <a:spcAft>
                <a:spcPts val="0"/>
              </a:spcAft>
              <a:buClr>
                <a:srgbClr val="48FFD5"/>
              </a:buClr>
              <a:buSzPts val="1200"/>
              <a:buNone/>
              <a:defRPr sz="1600">
                <a:solidFill>
                  <a:srgbClr val="48FFD5"/>
                </a:solidFill>
              </a:defRPr>
            </a:lvl5pPr>
            <a:lvl6pPr lvl="5" algn="r">
              <a:lnSpc>
                <a:spcPct val="100000"/>
              </a:lnSpc>
              <a:spcBef>
                <a:spcPts val="0"/>
              </a:spcBef>
              <a:spcAft>
                <a:spcPts val="0"/>
              </a:spcAft>
              <a:buClr>
                <a:srgbClr val="48FFD5"/>
              </a:buClr>
              <a:buSzPts val="1200"/>
              <a:buNone/>
              <a:defRPr sz="1600">
                <a:solidFill>
                  <a:srgbClr val="48FFD5"/>
                </a:solidFill>
              </a:defRPr>
            </a:lvl6pPr>
            <a:lvl7pPr lvl="6" algn="r">
              <a:lnSpc>
                <a:spcPct val="100000"/>
              </a:lnSpc>
              <a:spcBef>
                <a:spcPts val="0"/>
              </a:spcBef>
              <a:spcAft>
                <a:spcPts val="0"/>
              </a:spcAft>
              <a:buClr>
                <a:srgbClr val="48FFD5"/>
              </a:buClr>
              <a:buSzPts val="1200"/>
              <a:buNone/>
              <a:defRPr sz="1600">
                <a:solidFill>
                  <a:srgbClr val="48FFD5"/>
                </a:solidFill>
              </a:defRPr>
            </a:lvl7pPr>
            <a:lvl8pPr lvl="7" algn="r">
              <a:lnSpc>
                <a:spcPct val="100000"/>
              </a:lnSpc>
              <a:spcBef>
                <a:spcPts val="0"/>
              </a:spcBef>
              <a:spcAft>
                <a:spcPts val="0"/>
              </a:spcAft>
              <a:buClr>
                <a:srgbClr val="48FFD5"/>
              </a:buClr>
              <a:buSzPts val="1200"/>
              <a:buNone/>
              <a:defRPr sz="1600">
                <a:solidFill>
                  <a:srgbClr val="48FFD5"/>
                </a:solidFill>
              </a:defRPr>
            </a:lvl8pPr>
            <a:lvl9pPr lvl="8" algn="r">
              <a:lnSpc>
                <a:spcPct val="100000"/>
              </a:lnSpc>
              <a:spcBef>
                <a:spcPts val="0"/>
              </a:spcBef>
              <a:spcAft>
                <a:spcPts val="0"/>
              </a:spcAft>
              <a:buClr>
                <a:srgbClr val="48FFD5"/>
              </a:buClr>
              <a:buSzPts val="1200"/>
              <a:buNone/>
              <a:defRPr sz="1600">
                <a:solidFill>
                  <a:srgbClr val="48FFD5"/>
                </a:solidFill>
              </a:defRPr>
            </a:lvl9pPr>
          </a:lstStyle>
          <a:p>
            <a:r>
              <a:rPr lang="en-US"/>
              <a:t>Click to edit Master subtitle style</a:t>
            </a:r>
            <a:endParaRPr/>
          </a:p>
        </p:txBody>
      </p:sp>
    </p:spTree>
    <p:extLst>
      <p:ext uri="{BB962C8B-B14F-4D97-AF65-F5344CB8AC3E}">
        <p14:creationId xmlns:p14="http://schemas.microsoft.com/office/powerpoint/2010/main" val="14559450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
        <p:nvSpPr>
          <p:cNvPr id="13" name="Google Shape;13;p3"/>
          <p:cNvSpPr txBox="1">
            <a:spLocks noGrp="1"/>
          </p:cNvSpPr>
          <p:nvPr>
            <p:ph type="subTitle" idx="1"/>
          </p:nvPr>
        </p:nvSpPr>
        <p:spPr>
          <a:xfrm>
            <a:off x="8548300" y="2829200"/>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14" name="Google Shape;14;p3"/>
          <p:cNvSpPr txBox="1">
            <a:spLocks noGrp="1"/>
          </p:cNvSpPr>
          <p:nvPr>
            <p:ph type="title" idx="2" hasCustomPrompt="1"/>
          </p:nvPr>
        </p:nvSpPr>
        <p:spPr>
          <a:xfrm>
            <a:off x="6889500" y="2535000"/>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8548300" y="4062133"/>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16" name="Google Shape;16;p3"/>
          <p:cNvSpPr txBox="1">
            <a:spLocks noGrp="1"/>
          </p:cNvSpPr>
          <p:nvPr>
            <p:ph type="title" idx="4" hasCustomPrompt="1"/>
          </p:nvPr>
        </p:nvSpPr>
        <p:spPr>
          <a:xfrm>
            <a:off x="6889500" y="3730633"/>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8548300" y="5247267"/>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18" name="Google Shape;18;p3"/>
          <p:cNvSpPr txBox="1">
            <a:spLocks noGrp="1"/>
          </p:cNvSpPr>
          <p:nvPr>
            <p:ph type="title" idx="6" hasCustomPrompt="1"/>
          </p:nvPr>
        </p:nvSpPr>
        <p:spPr>
          <a:xfrm>
            <a:off x="6889500" y="4926267"/>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967667" y="2829200"/>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20" name="Google Shape;20;p3"/>
          <p:cNvSpPr txBox="1">
            <a:spLocks noGrp="1"/>
          </p:cNvSpPr>
          <p:nvPr>
            <p:ph type="title" idx="8" hasCustomPrompt="1"/>
          </p:nvPr>
        </p:nvSpPr>
        <p:spPr>
          <a:xfrm>
            <a:off x="3770100" y="25350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967667" y="4062133"/>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22" name="Google Shape;22;p3"/>
          <p:cNvSpPr txBox="1">
            <a:spLocks noGrp="1"/>
          </p:cNvSpPr>
          <p:nvPr>
            <p:ph type="title" idx="13" hasCustomPrompt="1"/>
          </p:nvPr>
        </p:nvSpPr>
        <p:spPr>
          <a:xfrm>
            <a:off x="3770100" y="3730633"/>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967667" y="5247267"/>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en-US"/>
              <a:t>Click to edit Master subtitle style</a:t>
            </a:r>
            <a:endParaRPr/>
          </a:p>
        </p:txBody>
      </p:sp>
      <p:sp>
        <p:nvSpPr>
          <p:cNvPr id="24" name="Google Shape;24;p3"/>
          <p:cNvSpPr txBox="1">
            <a:spLocks noGrp="1"/>
          </p:cNvSpPr>
          <p:nvPr>
            <p:ph type="title" idx="15" hasCustomPrompt="1"/>
          </p:nvPr>
        </p:nvSpPr>
        <p:spPr>
          <a:xfrm>
            <a:off x="3770100" y="4926267"/>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857984" y="273435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6" name="Google Shape;26;p3"/>
          <p:cNvSpPr txBox="1">
            <a:spLocks noGrp="1"/>
          </p:cNvSpPr>
          <p:nvPr>
            <p:ph type="ctrTitle" idx="17"/>
          </p:nvPr>
        </p:nvSpPr>
        <p:spPr>
          <a:xfrm>
            <a:off x="857984" y="39666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7" name="Google Shape;27;p3"/>
          <p:cNvSpPr txBox="1">
            <a:spLocks noGrp="1"/>
          </p:cNvSpPr>
          <p:nvPr>
            <p:ph type="ctrTitle" idx="18"/>
          </p:nvPr>
        </p:nvSpPr>
        <p:spPr>
          <a:xfrm>
            <a:off x="857984" y="51518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8" name="Google Shape;28;p3"/>
          <p:cNvSpPr txBox="1">
            <a:spLocks noGrp="1"/>
          </p:cNvSpPr>
          <p:nvPr>
            <p:ph type="ctrTitle" idx="19"/>
          </p:nvPr>
        </p:nvSpPr>
        <p:spPr>
          <a:xfrm>
            <a:off x="8566017" y="27343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29" name="Google Shape;29;p3"/>
          <p:cNvSpPr txBox="1">
            <a:spLocks noGrp="1"/>
          </p:cNvSpPr>
          <p:nvPr>
            <p:ph type="ctrTitle" idx="20"/>
          </p:nvPr>
        </p:nvSpPr>
        <p:spPr>
          <a:xfrm>
            <a:off x="8566017" y="39666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30" name="Google Shape;30;p3"/>
          <p:cNvSpPr txBox="1">
            <a:spLocks noGrp="1"/>
          </p:cNvSpPr>
          <p:nvPr>
            <p:ph type="ctrTitle" idx="21"/>
          </p:nvPr>
        </p:nvSpPr>
        <p:spPr>
          <a:xfrm>
            <a:off x="8566017" y="51518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Tree>
    <p:extLst>
      <p:ext uri="{BB962C8B-B14F-4D97-AF65-F5344CB8AC3E}">
        <p14:creationId xmlns:p14="http://schemas.microsoft.com/office/powerpoint/2010/main" val="30048931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6524933" y="2316667"/>
            <a:ext cx="4707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48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
        <p:nvSpPr>
          <p:cNvPr id="33" name="Google Shape;33;p4"/>
          <p:cNvSpPr txBox="1">
            <a:spLocks noGrp="1"/>
          </p:cNvSpPr>
          <p:nvPr>
            <p:ph type="subTitle" idx="1"/>
          </p:nvPr>
        </p:nvSpPr>
        <p:spPr>
          <a:xfrm>
            <a:off x="6524933" y="3661833"/>
            <a:ext cx="4610000" cy="1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467">
                <a:solidFill>
                  <a:srgbClr val="FFFFFF"/>
                </a:solidFill>
              </a:defRPr>
            </a:lvl1pPr>
            <a:lvl2pPr lvl="1"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9pPr>
          </a:lstStyle>
          <a:p>
            <a:r>
              <a:rPr lang="en-US"/>
              <a:t>Click to edit Master subtitle style</a:t>
            </a:r>
            <a:endParaRPr/>
          </a:p>
        </p:txBody>
      </p:sp>
    </p:spTree>
    <p:extLst>
      <p:ext uri="{BB962C8B-B14F-4D97-AF65-F5344CB8AC3E}">
        <p14:creationId xmlns:p14="http://schemas.microsoft.com/office/powerpoint/2010/main" val="72278508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1093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36" name="Google Shape;36;p5"/>
          <p:cNvSpPr txBox="1">
            <a:spLocks noGrp="1"/>
          </p:cNvSpPr>
          <p:nvPr>
            <p:ph type="subTitle" idx="2"/>
          </p:nvPr>
        </p:nvSpPr>
        <p:spPr>
          <a:xfrm>
            <a:off x="85795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37" name="Google Shape;37;p5"/>
          <p:cNvSpPr txBox="1">
            <a:spLocks noGrp="1"/>
          </p:cNvSpPr>
          <p:nvPr>
            <p:ph type="subTitle" idx="3"/>
          </p:nvPr>
        </p:nvSpPr>
        <p:spPr>
          <a:xfrm>
            <a:off x="4845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en-US"/>
              <a:t>Click to edit Master subtitle style</a:t>
            </a:r>
            <a:endParaRPr/>
          </a:p>
        </p:txBody>
      </p:sp>
      <p:sp>
        <p:nvSpPr>
          <p:cNvPr id="38" name="Google Shape;38;p5"/>
          <p:cNvSpPr txBox="1">
            <a:spLocks noGrp="1"/>
          </p:cNvSpPr>
          <p:nvPr>
            <p:ph type="ctrTitle"/>
          </p:nvPr>
        </p:nvSpPr>
        <p:spPr>
          <a:xfrm>
            <a:off x="968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39" name="Google Shape;39;p5"/>
          <p:cNvSpPr txBox="1">
            <a:spLocks noGrp="1"/>
          </p:cNvSpPr>
          <p:nvPr>
            <p:ph type="ctrTitle" idx="4"/>
          </p:nvPr>
        </p:nvSpPr>
        <p:spPr>
          <a:xfrm>
            <a:off x="84551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40" name="Google Shape;40;p5"/>
          <p:cNvSpPr txBox="1">
            <a:spLocks noGrp="1"/>
          </p:cNvSpPr>
          <p:nvPr>
            <p:ph type="ctrTitle" idx="5"/>
          </p:nvPr>
        </p:nvSpPr>
        <p:spPr>
          <a:xfrm>
            <a:off x="4720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41" name="Google Shape;41;p5"/>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4911445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773584" y="1722200"/>
            <a:ext cx="6547600" cy="341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6"/>
          <p:cNvSpPr txBox="1">
            <a:spLocks noGrp="1"/>
          </p:cNvSpPr>
          <p:nvPr>
            <p:ph type="ctrTitle"/>
          </p:nvPr>
        </p:nvSpPr>
        <p:spPr>
          <a:xfrm>
            <a:off x="3693800" y="2077733"/>
            <a:ext cx="4707200" cy="258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600">
                <a:solidFill>
                  <a:srgbClr val="0E2A47"/>
                </a:solidFill>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en-US"/>
              <a:t>Click to edit Master title style</a:t>
            </a:r>
            <a:endParaRPr/>
          </a:p>
        </p:txBody>
      </p:sp>
      <p:sp>
        <p:nvSpPr>
          <p:cNvPr id="45" name="Google Shape;45;p6"/>
          <p:cNvSpPr txBox="1">
            <a:spLocks noGrp="1"/>
          </p:cNvSpPr>
          <p:nvPr>
            <p:ph type="subTitle" idx="1"/>
          </p:nvPr>
        </p:nvSpPr>
        <p:spPr>
          <a:xfrm>
            <a:off x="3742400" y="2343400"/>
            <a:ext cx="4610000" cy="1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600">
                <a:solidFill>
                  <a:srgbClr val="0E2A47"/>
                </a:solidFill>
              </a:defRPr>
            </a:lvl2pPr>
            <a:lvl3pPr lvl="2"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3724680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2077241" y="27520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48" name="Google Shape;48;p7"/>
          <p:cNvSpPr txBox="1">
            <a:spLocks noGrp="1"/>
          </p:cNvSpPr>
          <p:nvPr>
            <p:ph type="ctrTitle" idx="2"/>
          </p:nvPr>
        </p:nvSpPr>
        <p:spPr>
          <a:xfrm>
            <a:off x="2077241" y="46222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49" name="Google Shape;49;p7"/>
          <p:cNvSpPr txBox="1">
            <a:spLocks noGrp="1"/>
          </p:cNvSpPr>
          <p:nvPr>
            <p:ph type="ctrTitle" idx="3"/>
          </p:nvPr>
        </p:nvSpPr>
        <p:spPr>
          <a:xfrm>
            <a:off x="2077241" y="368714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0" name="Google Shape;50;p7"/>
          <p:cNvSpPr txBox="1">
            <a:spLocks noGrp="1"/>
          </p:cNvSpPr>
          <p:nvPr>
            <p:ph type="ctrTitle" idx="4"/>
          </p:nvPr>
        </p:nvSpPr>
        <p:spPr>
          <a:xfrm>
            <a:off x="1331100" y="859400"/>
            <a:ext cx="10445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6933">
                <a:solidFill>
                  <a:srgbClr val="48FFD5"/>
                </a:solidFill>
              </a:defRPr>
            </a:lvl2pPr>
            <a:lvl3pPr lvl="2" rtl="0">
              <a:spcBef>
                <a:spcPts val="0"/>
              </a:spcBef>
              <a:spcAft>
                <a:spcPts val="0"/>
              </a:spcAft>
              <a:buClr>
                <a:srgbClr val="48FFD5"/>
              </a:buClr>
              <a:buSzPts val="5200"/>
              <a:buNone/>
              <a:defRPr sz="6933">
                <a:solidFill>
                  <a:srgbClr val="48FFD5"/>
                </a:solidFill>
              </a:defRPr>
            </a:lvl3pPr>
            <a:lvl4pPr lvl="3" rtl="0">
              <a:spcBef>
                <a:spcPts val="0"/>
              </a:spcBef>
              <a:spcAft>
                <a:spcPts val="0"/>
              </a:spcAft>
              <a:buClr>
                <a:srgbClr val="48FFD5"/>
              </a:buClr>
              <a:buSzPts val="5200"/>
              <a:buNone/>
              <a:defRPr sz="6933">
                <a:solidFill>
                  <a:srgbClr val="48FFD5"/>
                </a:solidFill>
              </a:defRPr>
            </a:lvl4pPr>
            <a:lvl5pPr lvl="4" rtl="0">
              <a:spcBef>
                <a:spcPts val="0"/>
              </a:spcBef>
              <a:spcAft>
                <a:spcPts val="0"/>
              </a:spcAft>
              <a:buClr>
                <a:srgbClr val="48FFD5"/>
              </a:buClr>
              <a:buSzPts val="5200"/>
              <a:buNone/>
              <a:defRPr sz="6933">
                <a:solidFill>
                  <a:srgbClr val="48FFD5"/>
                </a:solidFill>
              </a:defRPr>
            </a:lvl5pPr>
            <a:lvl6pPr lvl="5" rtl="0">
              <a:spcBef>
                <a:spcPts val="0"/>
              </a:spcBef>
              <a:spcAft>
                <a:spcPts val="0"/>
              </a:spcAft>
              <a:buClr>
                <a:srgbClr val="48FFD5"/>
              </a:buClr>
              <a:buSzPts val="5200"/>
              <a:buNone/>
              <a:defRPr sz="6933">
                <a:solidFill>
                  <a:srgbClr val="48FFD5"/>
                </a:solidFill>
              </a:defRPr>
            </a:lvl6pPr>
            <a:lvl7pPr lvl="6" rtl="0">
              <a:spcBef>
                <a:spcPts val="0"/>
              </a:spcBef>
              <a:spcAft>
                <a:spcPts val="0"/>
              </a:spcAft>
              <a:buClr>
                <a:srgbClr val="48FFD5"/>
              </a:buClr>
              <a:buSzPts val="5200"/>
              <a:buNone/>
              <a:defRPr sz="6933">
                <a:solidFill>
                  <a:srgbClr val="48FFD5"/>
                </a:solidFill>
              </a:defRPr>
            </a:lvl7pPr>
            <a:lvl8pPr lvl="7" rtl="0">
              <a:spcBef>
                <a:spcPts val="0"/>
              </a:spcBef>
              <a:spcAft>
                <a:spcPts val="0"/>
              </a:spcAft>
              <a:buClr>
                <a:srgbClr val="48FFD5"/>
              </a:buClr>
              <a:buSzPts val="5200"/>
              <a:buNone/>
              <a:defRPr sz="6933">
                <a:solidFill>
                  <a:srgbClr val="48FFD5"/>
                </a:solidFill>
              </a:defRPr>
            </a:lvl8pPr>
            <a:lvl9pPr lvl="8" rtl="0">
              <a:spcBef>
                <a:spcPts val="0"/>
              </a:spcBef>
              <a:spcAft>
                <a:spcPts val="0"/>
              </a:spcAft>
              <a:buClr>
                <a:srgbClr val="48FFD5"/>
              </a:buClr>
              <a:buSzPts val="5200"/>
              <a:buNone/>
              <a:defRPr sz="6933">
                <a:solidFill>
                  <a:srgbClr val="48FFD5"/>
                </a:solidFill>
              </a:defRPr>
            </a:lvl9pPr>
          </a:lstStyle>
          <a:p>
            <a:r>
              <a:rPr lang="en-US"/>
              <a:t>Click to edit Master title style</a:t>
            </a:r>
            <a:endParaRPr/>
          </a:p>
        </p:txBody>
      </p:sp>
    </p:spTree>
    <p:extLst>
      <p:ext uri="{BB962C8B-B14F-4D97-AF65-F5344CB8AC3E}">
        <p14:creationId xmlns:p14="http://schemas.microsoft.com/office/powerpoint/2010/main" val="7195309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7191841" y="27625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3" name="Google Shape;53;p8"/>
          <p:cNvSpPr txBox="1">
            <a:spLocks noGrp="1"/>
          </p:cNvSpPr>
          <p:nvPr>
            <p:ph type="ctrTitle" idx="2"/>
          </p:nvPr>
        </p:nvSpPr>
        <p:spPr>
          <a:xfrm>
            <a:off x="7191841" y="46327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4" name="Google Shape;54;p8"/>
          <p:cNvSpPr txBox="1">
            <a:spLocks noGrp="1"/>
          </p:cNvSpPr>
          <p:nvPr>
            <p:ph type="ctrTitle" idx="3"/>
          </p:nvPr>
        </p:nvSpPr>
        <p:spPr>
          <a:xfrm>
            <a:off x="7191841" y="369764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en-US"/>
              <a:t>Click to edit Master title style</a:t>
            </a:r>
            <a:endParaRPr/>
          </a:p>
        </p:txBody>
      </p:sp>
      <p:sp>
        <p:nvSpPr>
          <p:cNvPr id="55" name="Google Shape;55;p8"/>
          <p:cNvSpPr txBox="1">
            <a:spLocks noGrp="1"/>
          </p:cNvSpPr>
          <p:nvPr>
            <p:ph type="ctrTitle" idx="4"/>
          </p:nvPr>
        </p:nvSpPr>
        <p:spPr>
          <a:xfrm>
            <a:off x="341600" y="850569"/>
            <a:ext cx="10445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6933">
                <a:solidFill>
                  <a:srgbClr val="FFFFFF"/>
                </a:solidFill>
              </a:defRPr>
            </a:lvl2pPr>
            <a:lvl3pPr lvl="2" algn="r" rtl="0">
              <a:spcBef>
                <a:spcPts val="0"/>
              </a:spcBef>
              <a:spcAft>
                <a:spcPts val="0"/>
              </a:spcAft>
              <a:buClr>
                <a:srgbClr val="FFFFFF"/>
              </a:buClr>
              <a:buSzPts val="5200"/>
              <a:buNone/>
              <a:defRPr sz="6933">
                <a:solidFill>
                  <a:srgbClr val="FFFFFF"/>
                </a:solidFill>
              </a:defRPr>
            </a:lvl3pPr>
            <a:lvl4pPr lvl="3" algn="r" rtl="0">
              <a:spcBef>
                <a:spcPts val="0"/>
              </a:spcBef>
              <a:spcAft>
                <a:spcPts val="0"/>
              </a:spcAft>
              <a:buClr>
                <a:srgbClr val="FFFFFF"/>
              </a:buClr>
              <a:buSzPts val="5200"/>
              <a:buNone/>
              <a:defRPr sz="6933">
                <a:solidFill>
                  <a:srgbClr val="FFFFFF"/>
                </a:solidFill>
              </a:defRPr>
            </a:lvl4pPr>
            <a:lvl5pPr lvl="4" algn="r" rtl="0">
              <a:spcBef>
                <a:spcPts val="0"/>
              </a:spcBef>
              <a:spcAft>
                <a:spcPts val="0"/>
              </a:spcAft>
              <a:buClr>
                <a:srgbClr val="FFFFFF"/>
              </a:buClr>
              <a:buSzPts val="5200"/>
              <a:buNone/>
              <a:defRPr sz="6933">
                <a:solidFill>
                  <a:srgbClr val="FFFFFF"/>
                </a:solidFill>
              </a:defRPr>
            </a:lvl5pPr>
            <a:lvl6pPr lvl="5" algn="r" rtl="0">
              <a:spcBef>
                <a:spcPts val="0"/>
              </a:spcBef>
              <a:spcAft>
                <a:spcPts val="0"/>
              </a:spcAft>
              <a:buClr>
                <a:srgbClr val="FFFFFF"/>
              </a:buClr>
              <a:buSzPts val="5200"/>
              <a:buNone/>
              <a:defRPr sz="6933">
                <a:solidFill>
                  <a:srgbClr val="FFFFFF"/>
                </a:solidFill>
              </a:defRPr>
            </a:lvl6pPr>
            <a:lvl7pPr lvl="6" algn="r" rtl="0">
              <a:spcBef>
                <a:spcPts val="0"/>
              </a:spcBef>
              <a:spcAft>
                <a:spcPts val="0"/>
              </a:spcAft>
              <a:buClr>
                <a:srgbClr val="FFFFFF"/>
              </a:buClr>
              <a:buSzPts val="5200"/>
              <a:buNone/>
              <a:defRPr sz="6933">
                <a:solidFill>
                  <a:srgbClr val="FFFFFF"/>
                </a:solidFill>
              </a:defRPr>
            </a:lvl7pPr>
            <a:lvl8pPr lvl="7" algn="r" rtl="0">
              <a:spcBef>
                <a:spcPts val="0"/>
              </a:spcBef>
              <a:spcAft>
                <a:spcPts val="0"/>
              </a:spcAft>
              <a:buClr>
                <a:srgbClr val="FFFFFF"/>
              </a:buClr>
              <a:buSzPts val="5200"/>
              <a:buNone/>
              <a:defRPr sz="6933">
                <a:solidFill>
                  <a:srgbClr val="FFFFFF"/>
                </a:solidFill>
              </a:defRPr>
            </a:lvl8pPr>
            <a:lvl9pPr lvl="8" algn="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1776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21"/>
        <p:cNvGrpSpPr/>
        <p:nvPr/>
      </p:nvGrpSpPr>
      <p:grpSpPr>
        <a:xfrm>
          <a:off x="0" y="0"/>
          <a:ext cx="0" cy="0"/>
          <a:chOff x="0" y="0"/>
          <a:chExt cx="0" cy="0"/>
        </a:xfrm>
      </p:grpSpPr>
    </p:spTree>
    <p:extLst>
      <p:ext uri="{BB962C8B-B14F-4D97-AF65-F5344CB8AC3E}">
        <p14:creationId xmlns:p14="http://schemas.microsoft.com/office/powerpoint/2010/main" val="28456411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5166600" y="4833433"/>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n-US"/>
              <a:t>Click to edit Master subtitle style</a:t>
            </a:r>
            <a:endParaRPr/>
          </a:p>
        </p:txBody>
      </p:sp>
      <p:sp>
        <p:nvSpPr>
          <p:cNvPr id="58" name="Google Shape;58;p9"/>
          <p:cNvSpPr txBox="1">
            <a:spLocks noGrp="1"/>
          </p:cNvSpPr>
          <p:nvPr>
            <p:ph type="subTitle" idx="2"/>
          </p:nvPr>
        </p:nvSpPr>
        <p:spPr>
          <a:xfrm>
            <a:off x="7751333" y="4853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n-US"/>
              <a:t>Click to edit Master subtitle style</a:t>
            </a:r>
            <a:endParaRPr/>
          </a:p>
        </p:txBody>
      </p:sp>
      <p:sp>
        <p:nvSpPr>
          <p:cNvPr id="59" name="Google Shape;59;p9"/>
          <p:cNvSpPr txBox="1">
            <a:spLocks noGrp="1"/>
          </p:cNvSpPr>
          <p:nvPr>
            <p:ph type="subTitle" idx="3"/>
          </p:nvPr>
        </p:nvSpPr>
        <p:spPr>
          <a:xfrm>
            <a:off x="2581849" y="48263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en-US"/>
              <a:t>Click to edit Master subtitle style</a:t>
            </a:r>
            <a:endParaRPr/>
          </a:p>
        </p:txBody>
      </p:sp>
      <p:sp>
        <p:nvSpPr>
          <p:cNvPr id="60" name="Google Shape;60;p9"/>
          <p:cNvSpPr txBox="1">
            <a:spLocks noGrp="1"/>
          </p:cNvSpPr>
          <p:nvPr>
            <p:ph type="ctrTitle"/>
          </p:nvPr>
        </p:nvSpPr>
        <p:spPr>
          <a:xfrm>
            <a:off x="4711992"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61" name="Google Shape;61;p9"/>
          <p:cNvSpPr txBox="1">
            <a:spLocks noGrp="1"/>
          </p:cNvSpPr>
          <p:nvPr>
            <p:ph type="ctrTitle" idx="4"/>
          </p:nvPr>
        </p:nvSpPr>
        <p:spPr>
          <a:xfrm>
            <a:off x="7296741" y="46979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62" name="Google Shape;62;p9"/>
          <p:cNvSpPr txBox="1">
            <a:spLocks noGrp="1"/>
          </p:cNvSpPr>
          <p:nvPr>
            <p:ph type="ctrTitle" idx="5"/>
          </p:nvPr>
        </p:nvSpPr>
        <p:spPr>
          <a:xfrm>
            <a:off x="2127259"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63" name="Google Shape;63;p9"/>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85952668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17577424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5166592" y="46979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a:t>Click to edit Master subtitle style</a:t>
            </a:r>
            <a:endParaRPr/>
          </a:p>
        </p:txBody>
      </p:sp>
      <p:sp>
        <p:nvSpPr>
          <p:cNvPr id="68" name="Google Shape;68;p11"/>
          <p:cNvSpPr txBox="1">
            <a:spLocks noGrp="1"/>
          </p:cNvSpPr>
          <p:nvPr>
            <p:ph type="subTitle" idx="2"/>
          </p:nvPr>
        </p:nvSpPr>
        <p:spPr>
          <a:xfrm>
            <a:off x="8056141" y="42561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a:t>Click to edit Master subtitle style</a:t>
            </a:r>
            <a:endParaRPr/>
          </a:p>
        </p:txBody>
      </p:sp>
      <p:sp>
        <p:nvSpPr>
          <p:cNvPr id="69" name="Google Shape;69;p11"/>
          <p:cNvSpPr txBox="1">
            <a:spLocks noGrp="1"/>
          </p:cNvSpPr>
          <p:nvPr>
            <p:ph type="subTitle" idx="3"/>
          </p:nvPr>
        </p:nvSpPr>
        <p:spPr>
          <a:xfrm>
            <a:off x="2277059" y="5188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en-US"/>
              <a:t>Click to edit Master subtitle style</a:t>
            </a:r>
            <a:endParaRPr/>
          </a:p>
        </p:txBody>
      </p:sp>
      <p:sp>
        <p:nvSpPr>
          <p:cNvPr id="70" name="Google Shape;70;p11"/>
          <p:cNvSpPr txBox="1">
            <a:spLocks noGrp="1"/>
          </p:cNvSpPr>
          <p:nvPr>
            <p:ph type="ctrTitle"/>
          </p:nvPr>
        </p:nvSpPr>
        <p:spPr>
          <a:xfrm>
            <a:off x="4711992" y="45629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a:t>Click to edit Master title style</a:t>
            </a:r>
            <a:endParaRPr/>
          </a:p>
        </p:txBody>
      </p:sp>
      <p:sp>
        <p:nvSpPr>
          <p:cNvPr id="71" name="Google Shape;71;p11"/>
          <p:cNvSpPr txBox="1">
            <a:spLocks noGrp="1"/>
          </p:cNvSpPr>
          <p:nvPr>
            <p:ph type="ctrTitle" idx="4"/>
          </p:nvPr>
        </p:nvSpPr>
        <p:spPr>
          <a:xfrm>
            <a:off x="7601541" y="41286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a:t>Click to edit Master title style</a:t>
            </a:r>
            <a:endParaRPr/>
          </a:p>
        </p:txBody>
      </p:sp>
      <p:sp>
        <p:nvSpPr>
          <p:cNvPr id="72" name="Google Shape;72;p11"/>
          <p:cNvSpPr txBox="1">
            <a:spLocks noGrp="1"/>
          </p:cNvSpPr>
          <p:nvPr>
            <p:ph type="ctrTitle" idx="5"/>
          </p:nvPr>
        </p:nvSpPr>
        <p:spPr>
          <a:xfrm>
            <a:off x="1822459" y="50528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en-US"/>
              <a:t>Click to edit Master title style</a:t>
            </a:r>
            <a:endParaRPr/>
          </a:p>
        </p:txBody>
      </p:sp>
      <p:sp>
        <p:nvSpPr>
          <p:cNvPr id="73" name="Google Shape;73;p11"/>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172822434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 GRAPHIC">
  <p:cSld name="TITLE + GRAPHIC">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7763341" y="33594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76" name="Google Shape;76;p12"/>
          <p:cNvSpPr txBox="1">
            <a:spLocks noGrp="1"/>
          </p:cNvSpPr>
          <p:nvPr>
            <p:ph type="ctrTitle" idx="2"/>
          </p:nvPr>
        </p:nvSpPr>
        <p:spPr>
          <a:xfrm>
            <a:off x="7763341" y="5257884"/>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77" name="Google Shape;77;p12"/>
          <p:cNvSpPr txBox="1">
            <a:spLocks noGrp="1"/>
          </p:cNvSpPr>
          <p:nvPr>
            <p:ph type="ctrTitle" idx="3"/>
          </p:nvPr>
        </p:nvSpPr>
        <p:spPr>
          <a:xfrm>
            <a:off x="7763341" y="43086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en-US"/>
              <a:t>Click to edit Master title style</a:t>
            </a:r>
            <a:endParaRPr/>
          </a:p>
        </p:txBody>
      </p:sp>
      <p:sp>
        <p:nvSpPr>
          <p:cNvPr id="78" name="Google Shape;78;p12"/>
          <p:cNvSpPr txBox="1">
            <a:spLocks noGrp="1"/>
          </p:cNvSpPr>
          <p:nvPr>
            <p:ph type="title" idx="4" hasCustomPrompt="1"/>
          </p:nvPr>
        </p:nvSpPr>
        <p:spPr>
          <a:xfrm>
            <a:off x="7763341" y="26291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7763341" y="36165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7763341" y="45896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774183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 IMAGE 2">
  <p:cSld name="TITLE + IMAGE 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0642487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4908433" y="724600"/>
            <a:ext cx="7738000" cy="5408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rgbClr val="1EFFC1"/>
              </a:solidFill>
            </a:endParaRPr>
          </a:p>
        </p:txBody>
      </p:sp>
      <p:sp>
        <p:nvSpPr>
          <p:cNvPr id="86" name="Google Shape;86;p14"/>
          <p:cNvSpPr txBox="1">
            <a:spLocks noGrp="1"/>
          </p:cNvSpPr>
          <p:nvPr>
            <p:ph type="ctrTitle"/>
          </p:nvPr>
        </p:nvSpPr>
        <p:spPr>
          <a:xfrm>
            <a:off x="5315433" y="1905633"/>
            <a:ext cx="4770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4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en-US"/>
              <a:t>Click to edit Master title style</a:t>
            </a:r>
            <a:endParaRPr/>
          </a:p>
        </p:txBody>
      </p:sp>
      <p:sp>
        <p:nvSpPr>
          <p:cNvPr id="87" name="Google Shape;87;p14"/>
          <p:cNvSpPr txBox="1">
            <a:spLocks noGrp="1"/>
          </p:cNvSpPr>
          <p:nvPr>
            <p:ph type="subTitle" idx="1"/>
          </p:nvPr>
        </p:nvSpPr>
        <p:spPr>
          <a:xfrm>
            <a:off x="5315433" y="3228933"/>
            <a:ext cx="5961200" cy="25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333">
                <a:solidFill>
                  <a:srgbClr val="0E2A47"/>
                </a:solidFill>
              </a:defRPr>
            </a:lvl1pPr>
            <a:lvl2pPr lvl="1"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9pPr>
          </a:lstStyle>
          <a:p>
            <a:r>
              <a:rPr lang="en-US"/>
              <a:t>Click to edit Master subtitle style</a:t>
            </a:r>
            <a:endParaRPr/>
          </a:p>
        </p:txBody>
      </p:sp>
    </p:spTree>
    <p:extLst>
      <p:ext uri="{BB962C8B-B14F-4D97-AF65-F5344CB8AC3E}">
        <p14:creationId xmlns:p14="http://schemas.microsoft.com/office/powerpoint/2010/main" val="22882990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465833" y="2161600"/>
            <a:ext cx="9109600" cy="3916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15"/>
          <p:cNvSpPr txBox="1">
            <a:spLocks noGrp="1"/>
          </p:cNvSpPr>
          <p:nvPr>
            <p:ph type="body" idx="1"/>
          </p:nvPr>
        </p:nvSpPr>
        <p:spPr>
          <a:xfrm>
            <a:off x="1080000" y="2892000"/>
            <a:ext cx="11360800" cy="4555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161234"/>
              </a:buClr>
              <a:buSzPts val="1000"/>
              <a:buChar char="●"/>
              <a:defRPr sz="1333">
                <a:solidFill>
                  <a:srgbClr val="161234"/>
                </a:solidFill>
              </a:defRPr>
            </a:lvl1pPr>
            <a:lvl2pPr marL="1219170" lvl="1" indent="-389457" rtl="0">
              <a:lnSpc>
                <a:spcPct val="115000"/>
              </a:lnSpc>
              <a:spcBef>
                <a:spcPts val="2133"/>
              </a:spcBef>
              <a:spcAft>
                <a:spcPts val="0"/>
              </a:spcAft>
              <a:buClr>
                <a:srgbClr val="161234"/>
              </a:buClr>
              <a:buSzPts val="1000"/>
              <a:buChar char="○"/>
              <a:defRPr sz="1333">
                <a:solidFill>
                  <a:srgbClr val="161234"/>
                </a:solidFill>
              </a:defRPr>
            </a:lvl2pPr>
            <a:lvl3pPr marL="1828754" lvl="2" indent="-389457" rtl="0">
              <a:lnSpc>
                <a:spcPct val="115000"/>
              </a:lnSpc>
              <a:spcBef>
                <a:spcPts val="2133"/>
              </a:spcBef>
              <a:spcAft>
                <a:spcPts val="0"/>
              </a:spcAft>
              <a:buClr>
                <a:srgbClr val="161234"/>
              </a:buClr>
              <a:buSzPts val="1000"/>
              <a:buChar char="■"/>
              <a:defRPr sz="1333">
                <a:solidFill>
                  <a:srgbClr val="161234"/>
                </a:solidFill>
              </a:defRPr>
            </a:lvl3pPr>
            <a:lvl4pPr marL="2438339" lvl="3" indent="-389457" rtl="0">
              <a:lnSpc>
                <a:spcPct val="115000"/>
              </a:lnSpc>
              <a:spcBef>
                <a:spcPts val="2133"/>
              </a:spcBef>
              <a:spcAft>
                <a:spcPts val="0"/>
              </a:spcAft>
              <a:buClr>
                <a:srgbClr val="161234"/>
              </a:buClr>
              <a:buSzPts val="1000"/>
              <a:buChar char="●"/>
              <a:defRPr sz="1333">
                <a:solidFill>
                  <a:srgbClr val="161234"/>
                </a:solidFill>
              </a:defRPr>
            </a:lvl4pPr>
            <a:lvl5pPr marL="3047924" lvl="4" indent="-389457" rtl="0">
              <a:lnSpc>
                <a:spcPct val="115000"/>
              </a:lnSpc>
              <a:spcBef>
                <a:spcPts val="2133"/>
              </a:spcBef>
              <a:spcAft>
                <a:spcPts val="0"/>
              </a:spcAft>
              <a:buClr>
                <a:srgbClr val="161234"/>
              </a:buClr>
              <a:buSzPts val="1000"/>
              <a:buChar char="○"/>
              <a:defRPr sz="1333">
                <a:solidFill>
                  <a:srgbClr val="161234"/>
                </a:solidFill>
              </a:defRPr>
            </a:lvl5pPr>
            <a:lvl6pPr marL="3657509" lvl="5" indent="-389457" rtl="0">
              <a:lnSpc>
                <a:spcPct val="115000"/>
              </a:lnSpc>
              <a:spcBef>
                <a:spcPts val="2133"/>
              </a:spcBef>
              <a:spcAft>
                <a:spcPts val="0"/>
              </a:spcAft>
              <a:buClr>
                <a:srgbClr val="161234"/>
              </a:buClr>
              <a:buSzPts val="1000"/>
              <a:buChar char="■"/>
              <a:defRPr sz="1333">
                <a:solidFill>
                  <a:srgbClr val="161234"/>
                </a:solidFill>
              </a:defRPr>
            </a:lvl6pPr>
            <a:lvl7pPr marL="4267093" lvl="6" indent="-389457" rtl="0">
              <a:lnSpc>
                <a:spcPct val="115000"/>
              </a:lnSpc>
              <a:spcBef>
                <a:spcPts val="2133"/>
              </a:spcBef>
              <a:spcAft>
                <a:spcPts val="0"/>
              </a:spcAft>
              <a:buClr>
                <a:srgbClr val="161234"/>
              </a:buClr>
              <a:buSzPts val="1000"/>
              <a:buChar char="●"/>
              <a:defRPr sz="1333">
                <a:solidFill>
                  <a:srgbClr val="161234"/>
                </a:solidFill>
              </a:defRPr>
            </a:lvl7pPr>
            <a:lvl8pPr marL="4876678" lvl="7" indent="-389457" rtl="0">
              <a:lnSpc>
                <a:spcPct val="115000"/>
              </a:lnSpc>
              <a:spcBef>
                <a:spcPts val="2133"/>
              </a:spcBef>
              <a:spcAft>
                <a:spcPts val="0"/>
              </a:spcAft>
              <a:buClr>
                <a:srgbClr val="161234"/>
              </a:buClr>
              <a:buSzPts val="1000"/>
              <a:buChar char="○"/>
              <a:defRPr sz="1333">
                <a:solidFill>
                  <a:srgbClr val="161234"/>
                </a:solidFill>
              </a:defRPr>
            </a:lvl8pPr>
            <a:lvl9pPr marL="5486263" lvl="8" indent="-389457" rtl="0">
              <a:lnSpc>
                <a:spcPct val="115000"/>
              </a:lnSpc>
              <a:spcBef>
                <a:spcPts val="2133"/>
              </a:spcBef>
              <a:spcAft>
                <a:spcPts val="2133"/>
              </a:spcAft>
              <a:buClr>
                <a:srgbClr val="161234"/>
              </a:buClr>
              <a:buSzPts val="1000"/>
              <a:buChar char="■"/>
              <a:defRPr sz="1333">
                <a:solidFill>
                  <a:srgbClr val="161234"/>
                </a:solidFill>
              </a:defRPr>
            </a:lvl9pPr>
          </a:lstStyle>
          <a:p>
            <a:pPr lvl="0"/>
            <a:r>
              <a:rPr lang="en-US"/>
              <a:t>Click to edit Master text styles</a:t>
            </a:r>
          </a:p>
        </p:txBody>
      </p:sp>
      <p:sp>
        <p:nvSpPr>
          <p:cNvPr id="91" name="Google Shape;91;p15"/>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2044739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465833" y="1716667"/>
            <a:ext cx="9109600" cy="48096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6"/>
          <p:cNvSpPr txBox="1">
            <a:spLocks noGrp="1"/>
          </p:cNvSpPr>
          <p:nvPr>
            <p:ph type="body" idx="1"/>
          </p:nvPr>
        </p:nvSpPr>
        <p:spPr>
          <a:xfrm>
            <a:off x="1080000" y="1970867"/>
            <a:ext cx="11360800" cy="4555200"/>
          </a:xfrm>
          <a:prstGeom prst="rect">
            <a:avLst/>
          </a:prstGeom>
        </p:spPr>
        <p:txBody>
          <a:bodyPr spcFirstLastPara="1" wrap="square" lIns="91425" tIns="91425" rIns="91425" bIns="91425" anchor="t" anchorCtr="0">
            <a:noAutofit/>
          </a:bodyPr>
          <a:lstStyle>
            <a:lvl1pPr marL="609585" lvl="0" indent="-372524" rtl="0">
              <a:lnSpc>
                <a:spcPct val="115000"/>
              </a:lnSpc>
              <a:spcBef>
                <a:spcPts val="0"/>
              </a:spcBef>
              <a:spcAft>
                <a:spcPts val="0"/>
              </a:spcAft>
              <a:buClr>
                <a:srgbClr val="1EFFC1"/>
              </a:buClr>
              <a:buSzPts val="800"/>
              <a:buChar char="●"/>
              <a:defRPr sz="1067">
                <a:solidFill>
                  <a:srgbClr val="1EFFC1"/>
                </a:solidFill>
              </a:defRPr>
            </a:lvl1pPr>
            <a:lvl2pPr marL="1219170" lvl="1" indent="-372524" rtl="0">
              <a:lnSpc>
                <a:spcPct val="115000"/>
              </a:lnSpc>
              <a:spcBef>
                <a:spcPts val="2133"/>
              </a:spcBef>
              <a:spcAft>
                <a:spcPts val="0"/>
              </a:spcAft>
              <a:buClr>
                <a:srgbClr val="1EFFC1"/>
              </a:buClr>
              <a:buSzPts val="800"/>
              <a:buChar char="○"/>
              <a:defRPr sz="1067">
                <a:solidFill>
                  <a:srgbClr val="1EFFC1"/>
                </a:solidFill>
              </a:defRPr>
            </a:lvl2pPr>
            <a:lvl3pPr marL="1828754" lvl="2" indent="-372524" rtl="0">
              <a:lnSpc>
                <a:spcPct val="115000"/>
              </a:lnSpc>
              <a:spcBef>
                <a:spcPts val="2133"/>
              </a:spcBef>
              <a:spcAft>
                <a:spcPts val="0"/>
              </a:spcAft>
              <a:buClr>
                <a:srgbClr val="1EFFC1"/>
              </a:buClr>
              <a:buSzPts val="800"/>
              <a:buChar char="■"/>
              <a:defRPr sz="1067">
                <a:solidFill>
                  <a:srgbClr val="1EFFC1"/>
                </a:solidFill>
              </a:defRPr>
            </a:lvl3pPr>
            <a:lvl4pPr marL="2438339" lvl="3" indent="-372524" rtl="0">
              <a:lnSpc>
                <a:spcPct val="115000"/>
              </a:lnSpc>
              <a:spcBef>
                <a:spcPts val="2133"/>
              </a:spcBef>
              <a:spcAft>
                <a:spcPts val="0"/>
              </a:spcAft>
              <a:buClr>
                <a:srgbClr val="1EFFC1"/>
              </a:buClr>
              <a:buSzPts val="800"/>
              <a:buChar char="●"/>
              <a:defRPr sz="1067">
                <a:solidFill>
                  <a:srgbClr val="1EFFC1"/>
                </a:solidFill>
              </a:defRPr>
            </a:lvl4pPr>
            <a:lvl5pPr marL="3047924" lvl="4" indent="-372524" rtl="0">
              <a:lnSpc>
                <a:spcPct val="115000"/>
              </a:lnSpc>
              <a:spcBef>
                <a:spcPts val="2133"/>
              </a:spcBef>
              <a:spcAft>
                <a:spcPts val="0"/>
              </a:spcAft>
              <a:buClr>
                <a:srgbClr val="1EFFC1"/>
              </a:buClr>
              <a:buSzPts val="800"/>
              <a:buChar char="○"/>
              <a:defRPr sz="1067">
                <a:solidFill>
                  <a:srgbClr val="1EFFC1"/>
                </a:solidFill>
              </a:defRPr>
            </a:lvl5pPr>
            <a:lvl6pPr marL="3657509" lvl="5" indent="-372524" rtl="0">
              <a:lnSpc>
                <a:spcPct val="115000"/>
              </a:lnSpc>
              <a:spcBef>
                <a:spcPts val="2133"/>
              </a:spcBef>
              <a:spcAft>
                <a:spcPts val="0"/>
              </a:spcAft>
              <a:buClr>
                <a:srgbClr val="1EFFC1"/>
              </a:buClr>
              <a:buSzPts val="800"/>
              <a:buChar char="■"/>
              <a:defRPr sz="1067">
                <a:solidFill>
                  <a:srgbClr val="1EFFC1"/>
                </a:solidFill>
              </a:defRPr>
            </a:lvl6pPr>
            <a:lvl7pPr marL="4267093" lvl="6" indent="-372524" rtl="0">
              <a:lnSpc>
                <a:spcPct val="115000"/>
              </a:lnSpc>
              <a:spcBef>
                <a:spcPts val="2133"/>
              </a:spcBef>
              <a:spcAft>
                <a:spcPts val="0"/>
              </a:spcAft>
              <a:buClr>
                <a:srgbClr val="1EFFC1"/>
              </a:buClr>
              <a:buSzPts val="800"/>
              <a:buChar char="●"/>
              <a:defRPr sz="1067">
                <a:solidFill>
                  <a:srgbClr val="1EFFC1"/>
                </a:solidFill>
              </a:defRPr>
            </a:lvl7pPr>
            <a:lvl8pPr marL="4876678" lvl="7" indent="-372524" rtl="0">
              <a:lnSpc>
                <a:spcPct val="115000"/>
              </a:lnSpc>
              <a:spcBef>
                <a:spcPts val="2133"/>
              </a:spcBef>
              <a:spcAft>
                <a:spcPts val="0"/>
              </a:spcAft>
              <a:buClr>
                <a:srgbClr val="1EFFC1"/>
              </a:buClr>
              <a:buSzPts val="800"/>
              <a:buChar char="○"/>
              <a:defRPr sz="1067">
                <a:solidFill>
                  <a:srgbClr val="1EFFC1"/>
                </a:solidFill>
              </a:defRPr>
            </a:lvl8pPr>
            <a:lvl9pPr marL="5486263" lvl="8" indent="-372524" rtl="0">
              <a:lnSpc>
                <a:spcPct val="115000"/>
              </a:lnSpc>
              <a:spcBef>
                <a:spcPts val="2133"/>
              </a:spcBef>
              <a:spcAft>
                <a:spcPts val="2133"/>
              </a:spcAft>
              <a:buClr>
                <a:srgbClr val="1EFFC1"/>
              </a:buClr>
              <a:buSzPts val="800"/>
              <a:buChar char="■"/>
              <a:defRPr sz="1067">
                <a:solidFill>
                  <a:srgbClr val="1EFFC1"/>
                </a:solidFill>
              </a:defRPr>
            </a:lvl9pPr>
          </a:lstStyle>
          <a:p>
            <a:pPr lvl="0"/>
            <a:r>
              <a:rPr lang="en-US"/>
              <a:t>Click to edit Master text styles</a:t>
            </a:r>
          </a:p>
        </p:txBody>
      </p:sp>
      <p:sp>
        <p:nvSpPr>
          <p:cNvPr id="95" name="Google Shape;95;p16"/>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4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6933">
                <a:solidFill>
                  <a:srgbClr val="161234"/>
                </a:solidFill>
              </a:defRPr>
            </a:lvl2pPr>
            <a:lvl3pPr lvl="2" rtl="0">
              <a:spcBef>
                <a:spcPts val="0"/>
              </a:spcBef>
              <a:spcAft>
                <a:spcPts val="0"/>
              </a:spcAft>
              <a:buClr>
                <a:srgbClr val="161234"/>
              </a:buClr>
              <a:buSzPts val="5200"/>
              <a:buNone/>
              <a:defRPr sz="6933">
                <a:solidFill>
                  <a:srgbClr val="161234"/>
                </a:solidFill>
              </a:defRPr>
            </a:lvl3pPr>
            <a:lvl4pPr lvl="3" rtl="0">
              <a:spcBef>
                <a:spcPts val="0"/>
              </a:spcBef>
              <a:spcAft>
                <a:spcPts val="0"/>
              </a:spcAft>
              <a:buClr>
                <a:srgbClr val="161234"/>
              </a:buClr>
              <a:buSzPts val="5200"/>
              <a:buNone/>
              <a:defRPr sz="6933">
                <a:solidFill>
                  <a:srgbClr val="161234"/>
                </a:solidFill>
              </a:defRPr>
            </a:lvl4pPr>
            <a:lvl5pPr lvl="4" rtl="0">
              <a:spcBef>
                <a:spcPts val="0"/>
              </a:spcBef>
              <a:spcAft>
                <a:spcPts val="0"/>
              </a:spcAft>
              <a:buClr>
                <a:srgbClr val="161234"/>
              </a:buClr>
              <a:buSzPts val="5200"/>
              <a:buNone/>
              <a:defRPr sz="6933">
                <a:solidFill>
                  <a:srgbClr val="161234"/>
                </a:solidFill>
              </a:defRPr>
            </a:lvl5pPr>
            <a:lvl6pPr lvl="5" rtl="0">
              <a:spcBef>
                <a:spcPts val="0"/>
              </a:spcBef>
              <a:spcAft>
                <a:spcPts val="0"/>
              </a:spcAft>
              <a:buClr>
                <a:srgbClr val="161234"/>
              </a:buClr>
              <a:buSzPts val="5200"/>
              <a:buNone/>
              <a:defRPr sz="6933">
                <a:solidFill>
                  <a:srgbClr val="161234"/>
                </a:solidFill>
              </a:defRPr>
            </a:lvl6pPr>
            <a:lvl7pPr lvl="6" rtl="0">
              <a:spcBef>
                <a:spcPts val="0"/>
              </a:spcBef>
              <a:spcAft>
                <a:spcPts val="0"/>
              </a:spcAft>
              <a:buClr>
                <a:srgbClr val="161234"/>
              </a:buClr>
              <a:buSzPts val="5200"/>
              <a:buNone/>
              <a:defRPr sz="6933">
                <a:solidFill>
                  <a:srgbClr val="161234"/>
                </a:solidFill>
              </a:defRPr>
            </a:lvl7pPr>
            <a:lvl8pPr lvl="7" rtl="0">
              <a:spcBef>
                <a:spcPts val="0"/>
              </a:spcBef>
              <a:spcAft>
                <a:spcPts val="0"/>
              </a:spcAft>
              <a:buClr>
                <a:srgbClr val="161234"/>
              </a:buClr>
              <a:buSzPts val="5200"/>
              <a:buNone/>
              <a:defRPr sz="6933">
                <a:solidFill>
                  <a:srgbClr val="161234"/>
                </a:solidFill>
              </a:defRPr>
            </a:lvl8pPr>
            <a:lvl9pPr lvl="8" rtl="0">
              <a:spcBef>
                <a:spcPts val="0"/>
              </a:spcBef>
              <a:spcAft>
                <a:spcPts val="0"/>
              </a:spcAft>
              <a:buClr>
                <a:srgbClr val="161234"/>
              </a:buClr>
              <a:buSzPts val="5200"/>
              <a:buNone/>
              <a:defRPr sz="6933">
                <a:solidFill>
                  <a:srgbClr val="161234"/>
                </a:solidFill>
              </a:defRPr>
            </a:lvl9pPr>
          </a:lstStyle>
          <a:p>
            <a:r>
              <a:rPr lang="en-US"/>
              <a:t>Click to edit Master title style</a:t>
            </a:r>
            <a:endParaRPr/>
          </a:p>
        </p:txBody>
      </p:sp>
    </p:spTree>
    <p:extLst>
      <p:ext uri="{BB962C8B-B14F-4D97-AF65-F5344CB8AC3E}">
        <p14:creationId xmlns:p14="http://schemas.microsoft.com/office/powerpoint/2010/main" val="149568125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BLANK SLIDE" type="blank">
  <p:cSld name="BLANK SLIDE">
    <p:bg>
      <p:bgPr>
        <a:solidFill>
          <a:srgbClr val="FFFFFF"/>
        </a:solidFill>
        <a:effectLst/>
      </p:bgPr>
    </p:bg>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393438170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398742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cxnSp>
        <p:nvCxnSpPr>
          <p:cNvPr id="123" name="Google Shape;123;p1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26" name="Google Shape;126;p13"/>
          <p:cNvSpPr txBox="1">
            <a:spLocks noGrp="1"/>
          </p:cNvSpPr>
          <p:nvPr>
            <p:ph type="subTitle" idx="1"/>
          </p:nvPr>
        </p:nvSpPr>
        <p:spPr>
          <a:xfrm>
            <a:off x="26419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27" name="Google Shape;127;p13"/>
          <p:cNvSpPr txBox="1">
            <a:spLocks noGrp="1"/>
          </p:cNvSpPr>
          <p:nvPr>
            <p:ph type="subTitle" idx="2"/>
          </p:nvPr>
        </p:nvSpPr>
        <p:spPr>
          <a:xfrm>
            <a:off x="26419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8" name="Google Shape;128;p13"/>
          <p:cNvSpPr txBox="1">
            <a:spLocks noGrp="1"/>
          </p:cNvSpPr>
          <p:nvPr>
            <p:ph type="title" idx="3" hasCustomPrompt="1"/>
          </p:nvPr>
        </p:nvSpPr>
        <p:spPr>
          <a:xfrm>
            <a:off x="11866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29" name="Google Shape;129;p13"/>
          <p:cNvSpPr txBox="1">
            <a:spLocks noGrp="1"/>
          </p:cNvSpPr>
          <p:nvPr>
            <p:ph type="subTitle" idx="4"/>
          </p:nvPr>
        </p:nvSpPr>
        <p:spPr>
          <a:xfrm>
            <a:off x="26419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0" name="Google Shape;130;p13"/>
          <p:cNvSpPr txBox="1">
            <a:spLocks noGrp="1"/>
          </p:cNvSpPr>
          <p:nvPr>
            <p:ph type="subTitle" idx="5"/>
          </p:nvPr>
        </p:nvSpPr>
        <p:spPr>
          <a:xfrm>
            <a:off x="26419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3"/>
          <p:cNvSpPr txBox="1">
            <a:spLocks noGrp="1"/>
          </p:cNvSpPr>
          <p:nvPr>
            <p:ph type="title" idx="6" hasCustomPrompt="1"/>
          </p:nvPr>
        </p:nvSpPr>
        <p:spPr>
          <a:xfrm>
            <a:off x="11866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2" name="Google Shape;132;p13"/>
          <p:cNvSpPr txBox="1">
            <a:spLocks noGrp="1"/>
          </p:cNvSpPr>
          <p:nvPr>
            <p:ph type="subTitle" idx="7"/>
          </p:nvPr>
        </p:nvSpPr>
        <p:spPr>
          <a:xfrm>
            <a:off x="78622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3" name="Google Shape;133;p13"/>
          <p:cNvSpPr txBox="1">
            <a:spLocks noGrp="1"/>
          </p:cNvSpPr>
          <p:nvPr>
            <p:ph type="subTitle" idx="8"/>
          </p:nvPr>
        </p:nvSpPr>
        <p:spPr>
          <a:xfrm>
            <a:off x="78622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 name="Google Shape;134;p13"/>
          <p:cNvSpPr txBox="1">
            <a:spLocks noGrp="1"/>
          </p:cNvSpPr>
          <p:nvPr>
            <p:ph type="title" idx="9" hasCustomPrompt="1"/>
          </p:nvPr>
        </p:nvSpPr>
        <p:spPr>
          <a:xfrm>
            <a:off x="64069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5" name="Google Shape;135;p13"/>
          <p:cNvSpPr txBox="1">
            <a:spLocks noGrp="1"/>
          </p:cNvSpPr>
          <p:nvPr>
            <p:ph type="subTitle" idx="13"/>
          </p:nvPr>
        </p:nvSpPr>
        <p:spPr>
          <a:xfrm>
            <a:off x="78622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6" name="Google Shape;136;p13"/>
          <p:cNvSpPr txBox="1">
            <a:spLocks noGrp="1"/>
          </p:cNvSpPr>
          <p:nvPr>
            <p:ph type="subTitle" idx="14"/>
          </p:nvPr>
        </p:nvSpPr>
        <p:spPr>
          <a:xfrm>
            <a:off x="78622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7" name="Google Shape;137;p13"/>
          <p:cNvSpPr txBox="1">
            <a:spLocks noGrp="1"/>
          </p:cNvSpPr>
          <p:nvPr>
            <p:ph type="title" idx="15" hasCustomPrompt="1"/>
          </p:nvPr>
        </p:nvSpPr>
        <p:spPr>
          <a:xfrm>
            <a:off x="64069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pic>
        <p:nvPicPr>
          <p:cNvPr id="138" name="Google Shape;138;p13"/>
          <p:cNvPicPr preferRelativeResize="0"/>
          <p:nvPr/>
        </p:nvPicPr>
        <p:blipFill>
          <a:blip r:embed="rId2">
            <a:alphaModFix/>
          </a:blip>
          <a:stretch>
            <a:fillRect/>
          </a:stretch>
        </p:blipFill>
        <p:spPr>
          <a:xfrm rot="3333301">
            <a:off x="-576199" y="4178310"/>
            <a:ext cx="811633" cy="2744452"/>
          </a:xfrm>
          <a:prstGeom prst="rect">
            <a:avLst/>
          </a:prstGeom>
          <a:noFill/>
          <a:ln>
            <a:noFill/>
          </a:ln>
        </p:spPr>
      </p:pic>
      <p:pic>
        <p:nvPicPr>
          <p:cNvPr id="139" name="Google Shape;139;p13"/>
          <p:cNvPicPr preferRelativeResize="0"/>
          <p:nvPr/>
        </p:nvPicPr>
        <p:blipFill>
          <a:blip r:embed="rId3">
            <a:alphaModFix/>
          </a:blip>
          <a:stretch>
            <a:fillRect/>
          </a:stretch>
        </p:blipFill>
        <p:spPr>
          <a:xfrm rot="-362735">
            <a:off x="11265634" y="4328517"/>
            <a:ext cx="830033" cy="2636768"/>
          </a:xfrm>
          <a:prstGeom prst="rect">
            <a:avLst/>
          </a:prstGeom>
          <a:noFill/>
          <a:ln>
            <a:noFill/>
          </a:ln>
        </p:spPr>
      </p:pic>
      <p:pic>
        <p:nvPicPr>
          <p:cNvPr id="140" name="Google Shape;140;p13"/>
          <p:cNvPicPr preferRelativeResize="0"/>
          <p:nvPr/>
        </p:nvPicPr>
        <p:blipFill>
          <a:blip r:embed="rId3">
            <a:alphaModFix/>
          </a:blip>
          <a:stretch>
            <a:fillRect/>
          </a:stretch>
        </p:blipFill>
        <p:spPr>
          <a:xfrm rot="9828333">
            <a:off x="-12415" y="-844283"/>
            <a:ext cx="830033" cy="2636769"/>
          </a:xfrm>
          <a:prstGeom prst="rect">
            <a:avLst/>
          </a:prstGeom>
          <a:noFill/>
          <a:ln>
            <a:noFill/>
          </a:ln>
        </p:spPr>
      </p:pic>
      <p:pic>
        <p:nvPicPr>
          <p:cNvPr id="141" name="Google Shape;141;p13"/>
          <p:cNvPicPr preferRelativeResize="0"/>
          <p:nvPr/>
        </p:nvPicPr>
        <p:blipFill>
          <a:blip r:embed="rId4">
            <a:alphaModFix/>
          </a:blip>
          <a:stretch>
            <a:fillRect/>
          </a:stretch>
        </p:blipFill>
        <p:spPr>
          <a:xfrm rot="9353109" flipH="1">
            <a:off x="784849" y="-503284"/>
            <a:ext cx="537996" cy="1832835"/>
          </a:xfrm>
          <a:prstGeom prst="rect">
            <a:avLst/>
          </a:prstGeom>
          <a:noFill/>
          <a:ln>
            <a:noFill/>
          </a:ln>
        </p:spPr>
      </p:pic>
      <p:pic>
        <p:nvPicPr>
          <p:cNvPr id="142" name="Google Shape;142;p13"/>
          <p:cNvPicPr preferRelativeResize="0"/>
          <p:nvPr/>
        </p:nvPicPr>
        <p:blipFill>
          <a:blip r:embed="rId2">
            <a:alphaModFix/>
          </a:blip>
          <a:stretch>
            <a:fillRect/>
          </a:stretch>
        </p:blipFill>
        <p:spPr>
          <a:xfrm rot="1918940" flipH="1">
            <a:off x="97696" y="5178637"/>
            <a:ext cx="811635" cy="2744448"/>
          </a:xfrm>
          <a:prstGeom prst="rect">
            <a:avLst/>
          </a:prstGeom>
          <a:noFill/>
          <a:ln>
            <a:noFill/>
          </a:ln>
        </p:spPr>
      </p:pic>
    </p:spTree>
    <p:extLst>
      <p:ext uri="{BB962C8B-B14F-4D97-AF65-F5344CB8AC3E}">
        <p14:creationId xmlns:p14="http://schemas.microsoft.com/office/powerpoint/2010/main" val="107524891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164017413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0"/>
        <p:cNvGrpSpPr/>
        <p:nvPr/>
      </p:nvGrpSpPr>
      <p:grpSpPr>
        <a:xfrm>
          <a:off x="0" y="0"/>
          <a:ext cx="0" cy="0"/>
          <a:chOff x="0" y="0"/>
          <a:chExt cx="0" cy="0"/>
        </a:xfrm>
      </p:grpSpPr>
    </p:spTree>
    <p:extLst>
      <p:ext uri="{BB962C8B-B14F-4D97-AF65-F5344CB8AC3E}">
        <p14:creationId xmlns:p14="http://schemas.microsoft.com/office/powerpoint/2010/main" val="271372408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4"/>
        <p:cNvGrpSpPr/>
        <p:nvPr/>
      </p:nvGrpSpPr>
      <p:grpSpPr>
        <a:xfrm>
          <a:off x="0" y="0"/>
          <a:ext cx="0" cy="0"/>
          <a:chOff x="0" y="0"/>
          <a:chExt cx="0" cy="0"/>
        </a:xfrm>
      </p:grpSpPr>
    </p:spTree>
    <p:extLst>
      <p:ext uri="{BB962C8B-B14F-4D97-AF65-F5344CB8AC3E}">
        <p14:creationId xmlns:p14="http://schemas.microsoft.com/office/powerpoint/2010/main" val="33239466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OPEN TITLE" type="title">
  <p:cSld name="OPEN TITLE">
    <p:spTree>
      <p:nvGrpSpPr>
        <p:cNvPr id="1" name="Shape 8"/>
        <p:cNvGrpSpPr/>
        <p:nvPr/>
      </p:nvGrpSpPr>
      <p:grpSpPr>
        <a:xfrm>
          <a:off x="0" y="0"/>
          <a:ext cx="0" cy="0"/>
          <a:chOff x="0" y="0"/>
          <a:chExt cx="0" cy="0"/>
        </a:xfrm>
      </p:grpSpPr>
      <p:grpSp>
        <p:nvGrpSpPr>
          <p:cNvPr id="9" name="Google Shape;9;p2"/>
          <p:cNvGrpSpPr/>
          <p:nvPr/>
        </p:nvGrpSpPr>
        <p:grpSpPr>
          <a:xfrm>
            <a:off x="-16603" y="413700"/>
            <a:ext cx="12241067" cy="6051067"/>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415600" y="1930400"/>
            <a:ext cx="11360800" cy="19420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6933">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6933">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6933">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6933">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6933">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6933">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6933">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6933">
                <a:latin typeface="Permanent Marker"/>
                <a:ea typeface="Permanent Marker"/>
                <a:cs typeface="Permanent Marker"/>
                <a:sym typeface="Permanent Marker"/>
              </a:defRPr>
            </a:lvl9pPr>
          </a:lstStyle>
          <a:p>
            <a:r>
              <a:rPr lang="en-US"/>
              <a:t>Click to edit Master title style</a:t>
            </a:r>
            <a:endParaRPr/>
          </a:p>
        </p:txBody>
      </p:sp>
      <p:sp>
        <p:nvSpPr>
          <p:cNvPr id="23" name="Google Shape;23;p2"/>
          <p:cNvSpPr txBox="1">
            <a:spLocks noGrp="1"/>
          </p:cNvSpPr>
          <p:nvPr>
            <p:ph type="subTitle" idx="1"/>
          </p:nvPr>
        </p:nvSpPr>
        <p:spPr>
          <a:xfrm>
            <a:off x="415600" y="3849867"/>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r>
              <a:rPr lang="en-US"/>
              <a:t>Click to edit Master subtitle style</a:t>
            </a:r>
            <a:endParaRPr/>
          </a:p>
        </p:txBody>
      </p:sp>
    </p:spTree>
    <p:extLst>
      <p:ext uri="{BB962C8B-B14F-4D97-AF65-F5344CB8AC3E}">
        <p14:creationId xmlns:p14="http://schemas.microsoft.com/office/powerpoint/2010/main" val="121385624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24"/>
        <p:cNvGrpSpPr/>
        <p:nvPr/>
      </p:nvGrpSpPr>
      <p:grpSpPr>
        <a:xfrm>
          <a:off x="0" y="0"/>
          <a:ext cx="0" cy="0"/>
          <a:chOff x="0" y="0"/>
          <a:chExt cx="0" cy="0"/>
        </a:xfrm>
      </p:grpSpPr>
      <p:grpSp>
        <p:nvGrpSpPr>
          <p:cNvPr id="25" name="Google Shape;25;p3"/>
          <p:cNvGrpSpPr/>
          <p:nvPr/>
        </p:nvGrpSpPr>
        <p:grpSpPr>
          <a:xfrm>
            <a:off x="-16603" y="413700"/>
            <a:ext cx="12241067" cy="6051067"/>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1252700" y="689133"/>
            <a:ext cx="97204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39" name="Google Shape;39;p3"/>
          <p:cNvSpPr txBox="1">
            <a:spLocks noGrp="1"/>
          </p:cNvSpPr>
          <p:nvPr>
            <p:ph type="body" idx="1"/>
          </p:nvPr>
        </p:nvSpPr>
        <p:spPr>
          <a:xfrm>
            <a:off x="1252700" y="1968500"/>
            <a:ext cx="8085200" cy="40640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Comfortaa"/>
              <a:buChar char="●"/>
              <a:defRPr sz="1333">
                <a:latin typeface="Comfortaa"/>
                <a:ea typeface="Comfortaa"/>
                <a:cs typeface="Comfortaa"/>
                <a:sym typeface="Comfortaa"/>
              </a:defRPr>
            </a:lvl1pPr>
            <a:lvl2pPr marL="1219170" lvl="1"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2pPr>
            <a:lvl3pPr marL="1828754" lvl="2"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3pPr>
            <a:lvl4pPr marL="2438339" lvl="3"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4pPr>
            <a:lvl5pPr marL="3047924" lvl="4"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5pPr>
            <a:lvl6pPr marL="3657509" lvl="5"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6pPr>
            <a:lvl7pPr marL="4267093" lvl="6"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7pPr>
            <a:lvl8pPr marL="4876678" lvl="7" indent="-389457" rtl="0">
              <a:lnSpc>
                <a:spcPct val="115000"/>
              </a:lnSpc>
              <a:spcBef>
                <a:spcPts val="2133"/>
              </a:spcBef>
              <a:spcAft>
                <a:spcPts val="0"/>
              </a:spcAft>
              <a:buSzPts val="1000"/>
              <a:buFont typeface="Comfortaa"/>
              <a:buChar char="○"/>
              <a:defRPr sz="1333">
                <a:latin typeface="Comfortaa"/>
                <a:ea typeface="Comfortaa"/>
                <a:cs typeface="Comfortaa"/>
                <a:sym typeface="Comfortaa"/>
              </a:defRPr>
            </a:lvl8pPr>
            <a:lvl9pPr marL="5486263" lvl="8" indent="-389457" rtl="0">
              <a:lnSpc>
                <a:spcPct val="115000"/>
              </a:lnSpc>
              <a:spcBef>
                <a:spcPts val="2133"/>
              </a:spcBef>
              <a:spcAft>
                <a:spcPts val="2133"/>
              </a:spcAft>
              <a:buSzPts val="1000"/>
              <a:buFont typeface="Comfortaa"/>
              <a:buChar char="■"/>
              <a:defRPr sz="1333">
                <a:latin typeface="Comfortaa"/>
                <a:ea typeface="Comfortaa"/>
                <a:cs typeface="Comfortaa"/>
                <a:sym typeface="Comfortaa"/>
              </a:defRPr>
            </a:lvl9pPr>
          </a:lstStyle>
          <a:p>
            <a:pPr lvl="0"/>
            <a:r>
              <a:rPr lang="en-US"/>
              <a:t>Click to edit Master text styles</a:t>
            </a:r>
          </a:p>
        </p:txBody>
      </p:sp>
    </p:spTree>
    <p:extLst>
      <p:ext uri="{BB962C8B-B14F-4D97-AF65-F5344CB8AC3E}">
        <p14:creationId xmlns:p14="http://schemas.microsoft.com/office/powerpoint/2010/main" val="328690123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grpSp>
        <p:nvGrpSpPr>
          <p:cNvPr id="41" name="Google Shape;41;p4"/>
          <p:cNvGrpSpPr/>
          <p:nvPr/>
        </p:nvGrpSpPr>
        <p:grpSpPr>
          <a:xfrm>
            <a:off x="-16603" y="413700"/>
            <a:ext cx="12241067" cy="6051067"/>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895117"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5" name="Google Shape;55;p4"/>
          <p:cNvSpPr txBox="1">
            <a:spLocks noGrp="1"/>
          </p:cNvSpPr>
          <p:nvPr>
            <p:ph type="title" idx="2" hasCustomPrompt="1"/>
          </p:nvPr>
        </p:nvSpPr>
        <p:spPr>
          <a:xfrm>
            <a:off x="4280505"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6" name="Google Shape;56;p4"/>
          <p:cNvSpPr txBox="1">
            <a:spLocks noGrp="1"/>
          </p:cNvSpPr>
          <p:nvPr>
            <p:ph type="title" idx="3" hasCustomPrompt="1"/>
          </p:nvPr>
        </p:nvSpPr>
        <p:spPr>
          <a:xfrm>
            <a:off x="6665895"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7" name="Google Shape;57;p4"/>
          <p:cNvSpPr txBox="1">
            <a:spLocks noGrp="1"/>
          </p:cNvSpPr>
          <p:nvPr>
            <p:ph type="title" idx="4" hasCustomPrompt="1"/>
          </p:nvPr>
        </p:nvSpPr>
        <p:spPr>
          <a:xfrm>
            <a:off x="9051284" y="3121800"/>
            <a:ext cx="1245600" cy="7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8" name="Google Shape;58;p4"/>
          <p:cNvSpPr txBox="1">
            <a:spLocks noGrp="1"/>
          </p:cNvSpPr>
          <p:nvPr>
            <p:ph type="ctrTitle" idx="5"/>
          </p:nvPr>
        </p:nvSpPr>
        <p:spPr>
          <a:xfrm>
            <a:off x="415600" y="824767"/>
            <a:ext cx="11360800" cy="977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32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32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32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32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32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32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32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3200">
                <a:latin typeface="Permanent Marker"/>
                <a:ea typeface="Permanent Marker"/>
                <a:cs typeface="Permanent Marker"/>
                <a:sym typeface="Permanent Marker"/>
              </a:defRPr>
            </a:lvl9pPr>
          </a:lstStyle>
          <a:p>
            <a:r>
              <a:rPr lang="en-US"/>
              <a:t>Click to edit Master title style</a:t>
            </a:r>
            <a:endParaRPr/>
          </a:p>
        </p:txBody>
      </p:sp>
      <p:sp>
        <p:nvSpPr>
          <p:cNvPr id="59" name="Google Shape;59;p4"/>
          <p:cNvSpPr txBox="1">
            <a:spLocks noGrp="1"/>
          </p:cNvSpPr>
          <p:nvPr>
            <p:ph type="subTitle" idx="1"/>
          </p:nvPr>
        </p:nvSpPr>
        <p:spPr>
          <a:xfrm>
            <a:off x="1521933"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0" name="Google Shape;60;p4"/>
          <p:cNvSpPr txBox="1">
            <a:spLocks noGrp="1"/>
          </p:cNvSpPr>
          <p:nvPr>
            <p:ph type="subTitle" idx="6"/>
          </p:nvPr>
        </p:nvSpPr>
        <p:spPr>
          <a:xfrm>
            <a:off x="3907300"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1" name="Google Shape;61;p4"/>
          <p:cNvSpPr txBox="1">
            <a:spLocks noGrp="1"/>
          </p:cNvSpPr>
          <p:nvPr>
            <p:ph type="subTitle" idx="7"/>
          </p:nvPr>
        </p:nvSpPr>
        <p:spPr>
          <a:xfrm>
            <a:off x="6292667"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2" name="Google Shape;62;p4"/>
          <p:cNvSpPr txBox="1">
            <a:spLocks noGrp="1"/>
          </p:cNvSpPr>
          <p:nvPr>
            <p:ph type="subTitle" idx="8"/>
          </p:nvPr>
        </p:nvSpPr>
        <p:spPr>
          <a:xfrm>
            <a:off x="8678100" y="49101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
        <p:nvSpPr>
          <p:cNvPr id="63" name="Google Shape;63;p4"/>
          <p:cNvSpPr txBox="1">
            <a:spLocks noGrp="1"/>
          </p:cNvSpPr>
          <p:nvPr>
            <p:ph type="subTitle" idx="9"/>
          </p:nvPr>
        </p:nvSpPr>
        <p:spPr>
          <a:xfrm>
            <a:off x="6292700" y="49527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en-US"/>
              <a:t>Click to edit Master subtitle style</a:t>
            </a:r>
            <a:endParaRPr/>
          </a:p>
        </p:txBody>
      </p:sp>
    </p:spTree>
    <p:extLst>
      <p:ext uri="{BB962C8B-B14F-4D97-AF65-F5344CB8AC3E}">
        <p14:creationId xmlns:p14="http://schemas.microsoft.com/office/powerpoint/2010/main" val="33349432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grpSp>
        <p:nvGrpSpPr>
          <p:cNvPr id="65" name="Google Shape;65;p5"/>
          <p:cNvGrpSpPr/>
          <p:nvPr/>
        </p:nvGrpSpPr>
        <p:grpSpPr>
          <a:xfrm>
            <a:off x="-16603" y="413700"/>
            <a:ext cx="12241067" cy="6051067"/>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78" name="Google Shape;78;p5"/>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r>
              <a:rPr lang="en-US"/>
              <a:t>Click to edit Master subtitle style</a:t>
            </a:r>
            <a:endParaRPr/>
          </a:p>
        </p:txBody>
      </p:sp>
      <p:sp>
        <p:nvSpPr>
          <p:cNvPr id="79" name="Google Shape;79;p5"/>
          <p:cNvSpPr txBox="1">
            <a:spLocks noGrp="1"/>
          </p:cNvSpPr>
          <p:nvPr>
            <p:ph type="ctrTitle"/>
          </p:nvPr>
        </p:nvSpPr>
        <p:spPr>
          <a:xfrm>
            <a:off x="1252700" y="689133"/>
            <a:ext cx="97204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11543646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grpSp>
        <p:nvGrpSpPr>
          <p:cNvPr id="81" name="Google Shape;81;p6"/>
          <p:cNvGrpSpPr/>
          <p:nvPr/>
        </p:nvGrpSpPr>
        <p:grpSpPr>
          <a:xfrm>
            <a:off x="-16603" y="413700"/>
            <a:ext cx="12241067" cy="6051067"/>
            <a:chOff x="-12452" y="310275"/>
            <a:chExt cx="9180800" cy="4538300"/>
          </a:xfrm>
        </p:grpSpPr>
        <p:cxnSp>
          <p:nvCxnSpPr>
            <p:cNvPr id="82" name="Google Shape;82;p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94" name="Google Shape;94;p6"/>
          <p:cNvSpPr txBox="1">
            <a:spLocks noGrp="1"/>
          </p:cNvSpPr>
          <p:nvPr>
            <p:ph type="ctrTitle"/>
          </p:nvPr>
        </p:nvSpPr>
        <p:spPr>
          <a:xfrm>
            <a:off x="2678400" y="5196051"/>
            <a:ext cx="6835200" cy="51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Font typeface="Comfortaa"/>
              <a:buNone/>
              <a:defRPr sz="1467">
                <a:latin typeface="Comfortaa"/>
                <a:ea typeface="Comfortaa"/>
                <a:cs typeface="Comfortaa"/>
                <a:sym typeface="Comfortaa"/>
              </a:defRPr>
            </a:lvl1pPr>
            <a:lvl2pPr lvl="1" rtl="0">
              <a:spcBef>
                <a:spcPts val="0"/>
              </a:spcBef>
              <a:spcAft>
                <a:spcPts val="0"/>
              </a:spcAft>
              <a:buSzPts val="3000"/>
              <a:buFont typeface="Comfortaa"/>
              <a:buNone/>
              <a:defRPr sz="4000">
                <a:latin typeface="Comfortaa"/>
                <a:ea typeface="Comfortaa"/>
                <a:cs typeface="Comfortaa"/>
                <a:sym typeface="Comfortaa"/>
              </a:defRPr>
            </a:lvl2pPr>
            <a:lvl3pPr lvl="2" rtl="0">
              <a:spcBef>
                <a:spcPts val="0"/>
              </a:spcBef>
              <a:spcAft>
                <a:spcPts val="0"/>
              </a:spcAft>
              <a:buSzPts val="3000"/>
              <a:buFont typeface="Comfortaa"/>
              <a:buNone/>
              <a:defRPr sz="4000">
                <a:latin typeface="Comfortaa"/>
                <a:ea typeface="Comfortaa"/>
                <a:cs typeface="Comfortaa"/>
                <a:sym typeface="Comfortaa"/>
              </a:defRPr>
            </a:lvl3pPr>
            <a:lvl4pPr lvl="3" rtl="0">
              <a:spcBef>
                <a:spcPts val="0"/>
              </a:spcBef>
              <a:spcAft>
                <a:spcPts val="0"/>
              </a:spcAft>
              <a:buSzPts val="3000"/>
              <a:buFont typeface="Comfortaa"/>
              <a:buNone/>
              <a:defRPr sz="4000">
                <a:latin typeface="Comfortaa"/>
                <a:ea typeface="Comfortaa"/>
                <a:cs typeface="Comfortaa"/>
                <a:sym typeface="Comfortaa"/>
              </a:defRPr>
            </a:lvl4pPr>
            <a:lvl5pPr lvl="4" rtl="0">
              <a:spcBef>
                <a:spcPts val="0"/>
              </a:spcBef>
              <a:spcAft>
                <a:spcPts val="0"/>
              </a:spcAft>
              <a:buSzPts val="3000"/>
              <a:buFont typeface="Comfortaa"/>
              <a:buNone/>
              <a:defRPr sz="4000">
                <a:latin typeface="Comfortaa"/>
                <a:ea typeface="Comfortaa"/>
                <a:cs typeface="Comfortaa"/>
                <a:sym typeface="Comfortaa"/>
              </a:defRPr>
            </a:lvl5pPr>
            <a:lvl6pPr lvl="5" rtl="0">
              <a:spcBef>
                <a:spcPts val="0"/>
              </a:spcBef>
              <a:spcAft>
                <a:spcPts val="0"/>
              </a:spcAft>
              <a:buSzPts val="3000"/>
              <a:buFont typeface="Comfortaa"/>
              <a:buNone/>
              <a:defRPr sz="4000">
                <a:latin typeface="Comfortaa"/>
                <a:ea typeface="Comfortaa"/>
                <a:cs typeface="Comfortaa"/>
                <a:sym typeface="Comfortaa"/>
              </a:defRPr>
            </a:lvl6pPr>
            <a:lvl7pPr lvl="6" rtl="0">
              <a:spcBef>
                <a:spcPts val="0"/>
              </a:spcBef>
              <a:spcAft>
                <a:spcPts val="0"/>
              </a:spcAft>
              <a:buSzPts val="3000"/>
              <a:buFont typeface="Comfortaa"/>
              <a:buNone/>
              <a:defRPr sz="4000">
                <a:latin typeface="Comfortaa"/>
                <a:ea typeface="Comfortaa"/>
                <a:cs typeface="Comfortaa"/>
                <a:sym typeface="Comfortaa"/>
              </a:defRPr>
            </a:lvl7pPr>
            <a:lvl8pPr lvl="7" rtl="0">
              <a:spcBef>
                <a:spcPts val="0"/>
              </a:spcBef>
              <a:spcAft>
                <a:spcPts val="0"/>
              </a:spcAft>
              <a:buSzPts val="3000"/>
              <a:buFont typeface="Comfortaa"/>
              <a:buNone/>
              <a:defRPr sz="4000">
                <a:latin typeface="Comfortaa"/>
                <a:ea typeface="Comfortaa"/>
                <a:cs typeface="Comfortaa"/>
                <a:sym typeface="Comfortaa"/>
              </a:defRPr>
            </a:lvl8pPr>
            <a:lvl9pPr lvl="8" rtl="0">
              <a:spcBef>
                <a:spcPts val="0"/>
              </a:spcBef>
              <a:spcAft>
                <a:spcPts val="0"/>
              </a:spcAft>
              <a:buSzPts val="3000"/>
              <a:buFont typeface="Comfortaa"/>
              <a:buNone/>
              <a:defRPr sz="4000">
                <a:latin typeface="Comfortaa"/>
                <a:ea typeface="Comfortaa"/>
                <a:cs typeface="Comfortaa"/>
                <a:sym typeface="Comfortaa"/>
              </a:defRPr>
            </a:lvl9pPr>
          </a:lstStyle>
          <a:p>
            <a:r>
              <a:rPr lang="en-US"/>
              <a:t>Click to edit Master title style</a:t>
            </a:r>
            <a:endParaRPr/>
          </a:p>
        </p:txBody>
      </p:sp>
      <p:sp>
        <p:nvSpPr>
          <p:cNvPr id="95" name="Google Shape;95;p6"/>
          <p:cNvSpPr txBox="1">
            <a:spLocks noGrp="1"/>
          </p:cNvSpPr>
          <p:nvPr>
            <p:ph type="subTitle" idx="1"/>
          </p:nvPr>
        </p:nvSpPr>
        <p:spPr>
          <a:xfrm>
            <a:off x="2553000" y="1869300"/>
            <a:ext cx="7086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3200"/>
            </a:lvl2pPr>
            <a:lvl3pPr lvl="2" rtl="0">
              <a:lnSpc>
                <a:spcPct val="100000"/>
              </a:lnSpc>
              <a:spcBef>
                <a:spcPts val="0"/>
              </a:spcBef>
              <a:spcAft>
                <a:spcPts val="0"/>
              </a:spcAft>
              <a:buSzPts val="2400"/>
              <a:buNone/>
              <a:defRPr sz="3200"/>
            </a:lvl3pPr>
            <a:lvl4pPr lvl="3" rtl="0">
              <a:lnSpc>
                <a:spcPct val="100000"/>
              </a:lnSpc>
              <a:spcBef>
                <a:spcPts val="0"/>
              </a:spcBef>
              <a:spcAft>
                <a:spcPts val="0"/>
              </a:spcAft>
              <a:buSzPts val="2400"/>
              <a:buNone/>
              <a:defRPr sz="3200"/>
            </a:lvl4pPr>
            <a:lvl5pPr lvl="4" rtl="0">
              <a:lnSpc>
                <a:spcPct val="100000"/>
              </a:lnSpc>
              <a:spcBef>
                <a:spcPts val="0"/>
              </a:spcBef>
              <a:spcAft>
                <a:spcPts val="0"/>
              </a:spcAft>
              <a:buSzPts val="2400"/>
              <a:buNone/>
              <a:defRPr sz="3200"/>
            </a:lvl5pPr>
            <a:lvl6pPr lvl="5" rtl="0">
              <a:lnSpc>
                <a:spcPct val="100000"/>
              </a:lnSpc>
              <a:spcBef>
                <a:spcPts val="0"/>
              </a:spcBef>
              <a:spcAft>
                <a:spcPts val="0"/>
              </a:spcAft>
              <a:buSzPts val="2400"/>
              <a:buNone/>
              <a:defRPr sz="3200"/>
            </a:lvl6pPr>
            <a:lvl7pPr lvl="6" rtl="0">
              <a:lnSpc>
                <a:spcPct val="100000"/>
              </a:lnSpc>
              <a:spcBef>
                <a:spcPts val="0"/>
              </a:spcBef>
              <a:spcAft>
                <a:spcPts val="0"/>
              </a:spcAft>
              <a:buSzPts val="2400"/>
              <a:buNone/>
              <a:defRPr sz="3200"/>
            </a:lvl7pPr>
            <a:lvl8pPr lvl="7" rtl="0">
              <a:lnSpc>
                <a:spcPct val="100000"/>
              </a:lnSpc>
              <a:spcBef>
                <a:spcPts val="0"/>
              </a:spcBef>
              <a:spcAft>
                <a:spcPts val="0"/>
              </a:spcAft>
              <a:buSzPts val="2400"/>
              <a:buNone/>
              <a:defRPr sz="3200"/>
            </a:lvl8pPr>
            <a:lvl9pPr lvl="8" rtl="0">
              <a:lnSpc>
                <a:spcPct val="100000"/>
              </a:lnSpc>
              <a:spcBef>
                <a:spcPts val="0"/>
              </a:spcBef>
              <a:spcAft>
                <a:spcPts val="0"/>
              </a:spcAft>
              <a:buSzPts val="2400"/>
              <a:buNone/>
              <a:defRPr sz="3200"/>
            </a:lvl9pPr>
          </a:lstStyle>
          <a:p>
            <a:r>
              <a:rPr lang="en-US"/>
              <a:t>Click to edit Master subtitle style</a:t>
            </a:r>
            <a:endParaRPr/>
          </a:p>
        </p:txBody>
      </p:sp>
    </p:spTree>
    <p:extLst>
      <p:ext uri="{BB962C8B-B14F-4D97-AF65-F5344CB8AC3E}">
        <p14:creationId xmlns:p14="http://schemas.microsoft.com/office/powerpoint/2010/main" val="13007765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96"/>
        <p:cNvGrpSpPr/>
        <p:nvPr/>
      </p:nvGrpSpPr>
      <p:grpSpPr>
        <a:xfrm>
          <a:off x="0" y="0"/>
          <a:ext cx="0" cy="0"/>
          <a:chOff x="0" y="0"/>
          <a:chExt cx="0" cy="0"/>
        </a:xfrm>
      </p:grpSpPr>
      <p:grpSp>
        <p:nvGrpSpPr>
          <p:cNvPr id="97" name="Google Shape;97;p7"/>
          <p:cNvGrpSpPr/>
          <p:nvPr/>
        </p:nvGrpSpPr>
        <p:grpSpPr>
          <a:xfrm>
            <a:off x="-16603" y="413700"/>
            <a:ext cx="12241067" cy="6051067"/>
            <a:chOff x="-12452" y="310275"/>
            <a:chExt cx="9180800" cy="4538300"/>
          </a:xfrm>
        </p:grpSpPr>
        <p:cxnSp>
          <p:nvCxnSpPr>
            <p:cNvPr id="98" name="Google Shape;98;p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9" name="Google Shape;99;p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2" name="Google Shape;102;p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3" name="Google Shape;103;p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5" name="Google Shape;105;p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6" name="Google Shape;106;p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108;p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9" name="Google Shape;109;p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10" name="Google Shape;110;p7"/>
          <p:cNvSpPr txBox="1">
            <a:spLocks noGrp="1"/>
          </p:cNvSpPr>
          <p:nvPr>
            <p:ph type="ctrTitle"/>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111" name="Google Shape;111;p7"/>
          <p:cNvSpPr txBox="1">
            <a:spLocks noGrp="1"/>
          </p:cNvSpPr>
          <p:nvPr>
            <p:ph type="subTitle" idx="1"/>
          </p:nvPr>
        </p:nvSpPr>
        <p:spPr>
          <a:xfrm>
            <a:off x="4152000" y="2739400"/>
            <a:ext cx="388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Tree>
    <p:extLst>
      <p:ext uri="{BB962C8B-B14F-4D97-AF65-F5344CB8AC3E}">
        <p14:creationId xmlns:p14="http://schemas.microsoft.com/office/powerpoint/2010/main" val="157906616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4145000" y="2940400"/>
            <a:ext cx="3902000" cy="9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324219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3"/>
        <p:cNvGrpSpPr/>
        <p:nvPr/>
      </p:nvGrpSpPr>
      <p:grpSpPr>
        <a:xfrm>
          <a:off x="0" y="0"/>
          <a:ext cx="0" cy="0"/>
          <a:chOff x="0" y="0"/>
          <a:chExt cx="0" cy="0"/>
        </a:xfrm>
      </p:grpSpPr>
      <p:cxnSp>
        <p:nvCxnSpPr>
          <p:cNvPr id="144" name="Google Shape;144;p1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14"/>
          <p:cNvSpPr txBox="1">
            <a:spLocks noGrp="1"/>
          </p:cNvSpPr>
          <p:nvPr>
            <p:ph type="title"/>
          </p:nvPr>
        </p:nvSpPr>
        <p:spPr>
          <a:xfrm>
            <a:off x="2271000" y="4704667"/>
            <a:ext cx="7650000" cy="508400"/>
          </a:xfrm>
          <a:prstGeom prst="rect">
            <a:avLst/>
          </a:prstGeom>
        </p:spPr>
        <p:txBody>
          <a:bodyPr spcFirstLastPara="1" wrap="square" lIns="91425" tIns="0" rIns="91425" bIns="91425" anchor="t" anchorCtr="0">
            <a:noAutofit/>
          </a:bodyPr>
          <a:lstStyle>
            <a:lvl1pPr lvl="0">
              <a:spcBef>
                <a:spcPts val="0"/>
              </a:spcBef>
              <a:spcAft>
                <a:spcPts val="0"/>
              </a:spcAft>
              <a:buSzPts val="2100"/>
              <a:buNone/>
              <a:defRPr sz="3733"/>
            </a:lvl1pPr>
            <a:lvl2pPr lvl="1">
              <a:spcBef>
                <a:spcPts val="0"/>
              </a:spcBef>
              <a:spcAft>
                <a:spcPts val="0"/>
              </a:spcAft>
              <a:buSzPts val="2100"/>
              <a:buNone/>
              <a:defRPr sz="2800"/>
            </a:lvl2pPr>
            <a:lvl3pPr lvl="2">
              <a:spcBef>
                <a:spcPts val="0"/>
              </a:spcBef>
              <a:spcAft>
                <a:spcPts val="0"/>
              </a:spcAft>
              <a:buSzPts val="2100"/>
              <a:buNone/>
              <a:defRPr sz="2800"/>
            </a:lvl3pPr>
            <a:lvl4pPr lvl="3">
              <a:spcBef>
                <a:spcPts val="0"/>
              </a:spcBef>
              <a:spcAft>
                <a:spcPts val="0"/>
              </a:spcAft>
              <a:buSzPts val="2100"/>
              <a:buNone/>
              <a:defRPr sz="2800"/>
            </a:lvl4pPr>
            <a:lvl5pPr lvl="4">
              <a:spcBef>
                <a:spcPts val="0"/>
              </a:spcBef>
              <a:spcAft>
                <a:spcPts val="0"/>
              </a:spcAft>
              <a:buSzPts val="2100"/>
              <a:buNone/>
              <a:defRPr sz="2800"/>
            </a:lvl5pPr>
            <a:lvl6pPr lvl="5">
              <a:spcBef>
                <a:spcPts val="0"/>
              </a:spcBef>
              <a:spcAft>
                <a:spcPts val="0"/>
              </a:spcAft>
              <a:buSzPts val="2100"/>
              <a:buNone/>
              <a:defRPr sz="2800"/>
            </a:lvl6pPr>
            <a:lvl7pPr lvl="6">
              <a:spcBef>
                <a:spcPts val="0"/>
              </a:spcBef>
              <a:spcAft>
                <a:spcPts val="0"/>
              </a:spcAft>
              <a:buSzPts val="2100"/>
              <a:buNone/>
              <a:defRPr sz="2800"/>
            </a:lvl7pPr>
            <a:lvl8pPr lvl="7">
              <a:spcBef>
                <a:spcPts val="0"/>
              </a:spcBef>
              <a:spcAft>
                <a:spcPts val="0"/>
              </a:spcAft>
              <a:buSzPts val="2100"/>
              <a:buNone/>
              <a:defRPr sz="2800"/>
            </a:lvl8pPr>
            <a:lvl9pPr lvl="8">
              <a:spcBef>
                <a:spcPts val="0"/>
              </a:spcBef>
              <a:spcAft>
                <a:spcPts val="0"/>
              </a:spcAft>
              <a:buSzPts val="2100"/>
              <a:buNone/>
              <a:defRPr sz="2800"/>
            </a:lvl9pPr>
          </a:lstStyle>
          <a:p>
            <a:r>
              <a:rPr lang="en-US"/>
              <a:t>Click to edit Master title style</a:t>
            </a:r>
            <a:endParaRPr/>
          </a:p>
        </p:txBody>
      </p:sp>
      <p:sp>
        <p:nvSpPr>
          <p:cNvPr id="147" name="Google Shape;147;p14"/>
          <p:cNvSpPr txBox="1">
            <a:spLocks noGrp="1"/>
          </p:cNvSpPr>
          <p:nvPr>
            <p:ph type="subTitle" idx="1"/>
          </p:nvPr>
        </p:nvSpPr>
        <p:spPr>
          <a:xfrm>
            <a:off x="2271000" y="1701833"/>
            <a:ext cx="7650000" cy="2615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900"/>
              <a:buNone/>
              <a:defRPr sz="3867"/>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pic>
        <p:nvPicPr>
          <p:cNvPr id="148" name="Google Shape;148;p14"/>
          <p:cNvPicPr preferRelativeResize="0"/>
          <p:nvPr/>
        </p:nvPicPr>
        <p:blipFill>
          <a:blip r:embed="rId2">
            <a:alphaModFix/>
          </a:blip>
          <a:stretch>
            <a:fillRect/>
          </a:stretch>
        </p:blipFill>
        <p:spPr>
          <a:xfrm rot="-3196411">
            <a:off x="9650751" y="4440758"/>
            <a:ext cx="1167264" cy="2939389"/>
          </a:xfrm>
          <a:prstGeom prst="rect">
            <a:avLst/>
          </a:prstGeom>
          <a:noFill/>
          <a:ln>
            <a:noFill/>
          </a:ln>
        </p:spPr>
      </p:pic>
      <p:pic>
        <p:nvPicPr>
          <p:cNvPr id="149" name="Google Shape;149;p14"/>
          <p:cNvPicPr preferRelativeResize="0"/>
          <p:nvPr/>
        </p:nvPicPr>
        <p:blipFill>
          <a:blip r:embed="rId2">
            <a:alphaModFix/>
          </a:blip>
          <a:stretch>
            <a:fillRect/>
          </a:stretch>
        </p:blipFill>
        <p:spPr>
          <a:xfrm rot="1821855" flipH="1">
            <a:off x="11116413" y="4244149"/>
            <a:ext cx="1167264" cy="2939391"/>
          </a:xfrm>
          <a:prstGeom prst="rect">
            <a:avLst/>
          </a:prstGeom>
          <a:noFill/>
          <a:ln>
            <a:noFill/>
          </a:ln>
        </p:spPr>
      </p:pic>
      <p:pic>
        <p:nvPicPr>
          <p:cNvPr id="150" name="Google Shape;150;p14"/>
          <p:cNvPicPr preferRelativeResize="0"/>
          <p:nvPr/>
        </p:nvPicPr>
        <p:blipFill>
          <a:blip r:embed="rId3">
            <a:alphaModFix/>
          </a:blip>
          <a:stretch>
            <a:fillRect/>
          </a:stretch>
        </p:blipFill>
        <p:spPr>
          <a:xfrm rot="-1402577">
            <a:off x="10546991" y="4238429"/>
            <a:ext cx="889381" cy="2846516"/>
          </a:xfrm>
          <a:prstGeom prst="rect">
            <a:avLst/>
          </a:prstGeom>
          <a:noFill/>
          <a:ln>
            <a:noFill/>
          </a:ln>
        </p:spPr>
      </p:pic>
      <p:pic>
        <p:nvPicPr>
          <p:cNvPr id="151" name="Google Shape;151;p14"/>
          <p:cNvPicPr preferRelativeResize="0"/>
          <p:nvPr/>
        </p:nvPicPr>
        <p:blipFill>
          <a:blip r:embed="rId4">
            <a:alphaModFix/>
          </a:blip>
          <a:stretch>
            <a:fillRect/>
          </a:stretch>
        </p:blipFill>
        <p:spPr>
          <a:xfrm rot="-10799954">
            <a:off x="335965" y="1223174"/>
            <a:ext cx="1063952" cy="2777601"/>
          </a:xfrm>
          <a:prstGeom prst="rect">
            <a:avLst/>
          </a:prstGeom>
          <a:noFill/>
          <a:ln>
            <a:noFill/>
          </a:ln>
        </p:spPr>
      </p:pic>
      <p:pic>
        <p:nvPicPr>
          <p:cNvPr id="152" name="Google Shape;152;p14"/>
          <p:cNvPicPr preferRelativeResize="0"/>
          <p:nvPr/>
        </p:nvPicPr>
        <p:blipFill>
          <a:blip r:embed="rId2">
            <a:alphaModFix/>
          </a:blip>
          <a:stretch>
            <a:fillRect/>
          </a:stretch>
        </p:blipFill>
        <p:spPr>
          <a:xfrm rot="6986956">
            <a:off x="597160" y="-760754"/>
            <a:ext cx="1167264" cy="2939393"/>
          </a:xfrm>
          <a:prstGeom prst="rect">
            <a:avLst/>
          </a:prstGeom>
          <a:noFill/>
          <a:ln>
            <a:noFill/>
          </a:ln>
        </p:spPr>
      </p:pic>
      <p:pic>
        <p:nvPicPr>
          <p:cNvPr id="153" name="Google Shape;153;p14"/>
          <p:cNvPicPr preferRelativeResize="0"/>
          <p:nvPr/>
        </p:nvPicPr>
        <p:blipFill>
          <a:blip r:embed="rId3">
            <a:alphaModFix/>
          </a:blip>
          <a:stretch>
            <a:fillRect/>
          </a:stretch>
        </p:blipFill>
        <p:spPr>
          <a:xfrm rot="10211390" flipH="1">
            <a:off x="171827" y="-282928"/>
            <a:ext cx="889381" cy="2846515"/>
          </a:xfrm>
          <a:prstGeom prst="rect">
            <a:avLst/>
          </a:prstGeom>
          <a:noFill/>
          <a:ln>
            <a:noFill/>
          </a:ln>
        </p:spPr>
      </p:pic>
    </p:spTree>
    <p:extLst>
      <p:ext uri="{BB962C8B-B14F-4D97-AF65-F5344CB8AC3E}">
        <p14:creationId xmlns:p14="http://schemas.microsoft.com/office/powerpoint/2010/main" val="42306407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 FOUR COLUMNS" type="blank">
  <p:cSld name="TITLE + FOUR COLUMNS">
    <p:spTree>
      <p:nvGrpSpPr>
        <p:cNvPr id="1" name="Shape 114"/>
        <p:cNvGrpSpPr/>
        <p:nvPr/>
      </p:nvGrpSpPr>
      <p:grpSpPr>
        <a:xfrm>
          <a:off x="0" y="0"/>
          <a:ext cx="0" cy="0"/>
          <a:chOff x="0" y="0"/>
          <a:chExt cx="0" cy="0"/>
        </a:xfrm>
      </p:grpSpPr>
      <p:grpSp>
        <p:nvGrpSpPr>
          <p:cNvPr id="115" name="Google Shape;115;p9"/>
          <p:cNvGrpSpPr/>
          <p:nvPr/>
        </p:nvGrpSpPr>
        <p:grpSpPr>
          <a:xfrm>
            <a:off x="-16603" y="413700"/>
            <a:ext cx="12241067" cy="6051067"/>
            <a:chOff x="-12452" y="310275"/>
            <a:chExt cx="9180800" cy="4538300"/>
          </a:xfrm>
        </p:grpSpPr>
        <p:cxnSp>
          <p:nvCxnSpPr>
            <p:cNvPr id="116" name="Google Shape;116;p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9" name="Google Shape;119;p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0" name="Google Shape;120;p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1" name="Google Shape;121;p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2" name="Google Shape;122;p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3" name="Google Shape;123;p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4" name="Google Shape;124;p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5" name="Google Shape;125;p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6" name="Google Shape;126;p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28" name="Google Shape;128;p9"/>
          <p:cNvSpPr txBox="1">
            <a:spLocks noGrp="1"/>
          </p:cNvSpPr>
          <p:nvPr>
            <p:ph type="subTitle" idx="1"/>
          </p:nvPr>
        </p:nvSpPr>
        <p:spPr>
          <a:xfrm>
            <a:off x="1521917"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29" name="Google Shape;129;p9"/>
          <p:cNvSpPr txBox="1">
            <a:spLocks noGrp="1"/>
          </p:cNvSpPr>
          <p:nvPr>
            <p:ph type="subTitle" idx="2"/>
          </p:nvPr>
        </p:nvSpPr>
        <p:spPr>
          <a:xfrm>
            <a:off x="3907284"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0" name="Google Shape;130;p9"/>
          <p:cNvSpPr txBox="1">
            <a:spLocks noGrp="1"/>
          </p:cNvSpPr>
          <p:nvPr>
            <p:ph type="subTitle" idx="3"/>
          </p:nvPr>
        </p:nvSpPr>
        <p:spPr>
          <a:xfrm>
            <a:off x="8678084"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1" name="Google Shape;131;p9"/>
          <p:cNvSpPr txBox="1">
            <a:spLocks noGrp="1"/>
          </p:cNvSpPr>
          <p:nvPr>
            <p:ph type="subTitle" idx="4"/>
          </p:nvPr>
        </p:nvSpPr>
        <p:spPr>
          <a:xfrm>
            <a:off x="6292684" y="4351333"/>
            <a:ext cx="199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2" name="Google Shape;132;p9"/>
          <p:cNvSpPr txBox="1">
            <a:spLocks noGrp="1"/>
          </p:cNvSpPr>
          <p:nvPr>
            <p:ph type="ctrTitle"/>
          </p:nvPr>
        </p:nvSpPr>
        <p:spPr>
          <a:xfrm>
            <a:off x="1521933"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3" name="Google Shape;133;p9"/>
          <p:cNvSpPr txBox="1">
            <a:spLocks noGrp="1"/>
          </p:cNvSpPr>
          <p:nvPr>
            <p:ph type="ctrTitle" idx="5"/>
          </p:nvPr>
        </p:nvSpPr>
        <p:spPr>
          <a:xfrm>
            <a:off x="3907300"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4" name="Google Shape;134;p9"/>
          <p:cNvSpPr txBox="1">
            <a:spLocks noGrp="1"/>
          </p:cNvSpPr>
          <p:nvPr>
            <p:ph type="ctrTitle" idx="6"/>
          </p:nvPr>
        </p:nvSpPr>
        <p:spPr>
          <a:xfrm>
            <a:off x="6292700"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5" name="Google Shape;135;p9"/>
          <p:cNvSpPr txBox="1">
            <a:spLocks noGrp="1"/>
          </p:cNvSpPr>
          <p:nvPr>
            <p:ph type="ctrTitle" idx="7"/>
          </p:nvPr>
        </p:nvSpPr>
        <p:spPr>
          <a:xfrm>
            <a:off x="8678100" y="34196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36" name="Google Shape;136;p9"/>
          <p:cNvSpPr txBox="1">
            <a:spLocks noGrp="1"/>
          </p:cNvSpPr>
          <p:nvPr>
            <p:ph type="ctrTitle" idx="8"/>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1795246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378538437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BIG NUMBERS">
  <p:cSld name="BIG NUMBERS">
    <p:spTree>
      <p:nvGrpSpPr>
        <p:cNvPr id="1" name="Shape 158"/>
        <p:cNvGrpSpPr/>
        <p:nvPr/>
      </p:nvGrpSpPr>
      <p:grpSpPr>
        <a:xfrm>
          <a:off x="0" y="0"/>
          <a:ext cx="0" cy="0"/>
          <a:chOff x="0" y="0"/>
          <a:chExt cx="0" cy="0"/>
        </a:xfrm>
      </p:grpSpPr>
      <p:grpSp>
        <p:nvGrpSpPr>
          <p:cNvPr id="159" name="Google Shape;159;p11"/>
          <p:cNvGrpSpPr/>
          <p:nvPr/>
        </p:nvGrpSpPr>
        <p:grpSpPr>
          <a:xfrm>
            <a:off x="-16603" y="413700"/>
            <a:ext cx="12241067" cy="6051067"/>
            <a:chOff x="-12452" y="310275"/>
            <a:chExt cx="9180800" cy="4538300"/>
          </a:xfrm>
        </p:grpSpPr>
        <p:cxnSp>
          <p:nvCxnSpPr>
            <p:cNvPr id="160" name="Google Shape;160;p11"/>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1" name="Google Shape;161;p11"/>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2" name="Google Shape;162;p11"/>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3" name="Google Shape;163;p11"/>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4" name="Google Shape;164;p11"/>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5" name="Google Shape;165;p11"/>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6" name="Google Shape;166;p11"/>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7" name="Google Shape;167;p11"/>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8" name="Google Shape;168;p11"/>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9" name="Google Shape;169;p11"/>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11"/>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11"/>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72" name="Google Shape;172;p11"/>
          <p:cNvSpPr txBox="1">
            <a:spLocks noGrp="1"/>
          </p:cNvSpPr>
          <p:nvPr>
            <p:ph type="title" hasCustomPrompt="1"/>
          </p:nvPr>
        </p:nvSpPr>
        <p:spPr>
          <a:xfrm>
            <a:off x="3335000" y="934651"/>
            <a:ext cx="5522000" cy="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73" name="Google Shape;173;p11"/>
          <p:cNvSpPr txBox="1">
            <a:spLocks noGrp="1"/>
          </p:cNvSpPr>
          <p:nvPr>
            <p:ph type="title" idx="2" hasCustomPrompt="1"/>
          </p:nvPr>
        </p:nvSpPr>
        <p:spPr>
          <a:xfrm>
            <a:off x="3335000" y="2814251"/>
            <a:ext cx="5522000" cy="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74" name="Google Shape;174;p11"/>
          <p:cNvSpPr txBox="1">
            <a:spLocks noGrp="1"/>
          </p:cNvSpPr>
          <p:nvPr>
            <p:ph type="title" idx="3" hasCustomPrompt="1"/>
          </p:nvPr>
        </p:nvSpPr>
        <p:spPr>
          <a:xfrm>
            <a:off x="3335000" y="4693851"/>
            <a:ext cx="5522000" cy="7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4368617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75"/>
        <p:cNvGrpSpPr/>
        <p:nvPr/>
      </p:nvGrpSpPr>
      <p:grpSpPr>
        <a:xfrm>
          <a:off x="0" y="0"/>
          <a:ext cx="0" cy="0"/>
          <a:chOff x="0" y="0"/>
          <a:chExt cx="0" cy="0"/>
        </a:xfrm>
      </p:grpSpPr>
      <p:grpSp>
        <p:nvGrpSpPr>
          <p:cNvPr id="176" name="Google Shape;176;p12"/>
          <p:cNvGrpSpPr/>
          <p:nvPr/>
        </p:nvGrpSpPr>
        <p:grpSpPr>
          <a:xfrm>
            <a:off x="-16603" y="413700"/>
            <a:ext cx="12241067" cy="6051067"/>
            <a:chOff x="-12452" y="310275"/>
            <a:chExt cx="9180800" cy="4538300"/>
          </a:xfrm>
        </p:grpSpPr>
        <p:cxnSp>
          <p:nvCxnSpPr>
            <p:cNvPr id="177" name="Google Shape;177;p1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1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9" name="Google Shape;179;p1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0" name="Google Shape;180;p1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1" name="Google Shape;181;p1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2" name="Google Shape;182;p1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3" name="Google Shape;183;p1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4" name="Google Shape;184;p1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5" name="Google Shape;185;p1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1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7" name="Google Shape;187;p1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8" name="Google Shape;188;p1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89" name="Google Shape;189;p12"/>
          <p:cNvSpPr txBox="1">
            <a:spLocks noGrp="1"/>
          </p:cNvSpPr>
          <p:nvPr>
            <p:ph type="ctrTitle"/>
          </p:nvPr>
        </p:nvSpPr>
        <p:spPr>
          <a:xfrm>
            <a:off x="4416800" y="1603533"/>
            <a:ext cx="33584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12908394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 THREE COLUMNS">
  <p:cSld name="1_TITLE + THREE COLUMNS">
    <p:spTree>
      <p:nvGrpSpPr>
        <p:cNvPr id="1" name="Shape 190"/>
        <p:cNvGrpSpPr/>
        <p:nvPr/>
      </p:nvGrpSpPr>
      <p:grpSpPr>
        <a:xfrm>
          <a:off x="0" y="0"/>
          <a:ext cx="0" cy="0"/>
          <a:chOff x="0" y="0"/>
          <a:chExt cx="0" cy="0"/>
        </a:xfrm>
      </p:grpSpPr>
      <p:grpSp>
        <p:nvGrpSpPr>
          <p:cNvPr id="191" name="Google Shape;191;p13"/>
          <p:cNvGrpSpPr/>
          <p:nvPr/>
        </p:nvGrpSpPr>
        <p:grpSpPr>
          <a:xfrm>
            <a:off x="-16603" y="413700"/>
            <a:ext cx="12241067" cy="6051067"/>
            <a:chOff x="-12452" y="310275"/>
            <a:chExt cx="9180800" cy="4538300"/>
          </a:xfrm>
        </p:grpSpPr>
        <p:cxnSp>
          <p:nvCxnSpPr>
            <p:cNvPr id="192" name="Google Shape;192;p1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1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4" name="Google Shape;194;p1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5" name="Google Shape;195;p1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6" name="Google Shape;196;p1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7" name="Google Shape;197;p1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8" name="Google Shape;198;p1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9" name="Google Shape;199;p1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0" name="Google Shape;200;p1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1" name="Google Shape;201;p1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2" name="Google Shape;202;p1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3" name="Google Shape;203;p1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04" name="Google Shape;204;p13"/>
          <p:cNvSpPr txBox="1">
            <a:spLocks noGrp="1"/>
          </p:cNvSpPr>
          <p:nvPr>
            <p:ph type="subTitle" idx="1"/>
          </p:nvPr>
        </p:nvSpPr>
        <p:spPr>
          <a:xfrm>
            <a:off x="8303733" y="2601400"/>
            <a:ext cx="2528800" cy="6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5" name="Google Shape;205;p13"/>
          <p:cNvSpPr txBox="1">
            <a:spLocks noGrp="1"/>
          </p:cNvSpPr>
          <p:nvPr>
            <p:ph type="ctrTitle"/>
          </p:nvPr>
        </p:nvSpPr>
        <p:spPr>
          <a:xfrm>
            <a:off x="8303733" y="1946433"/>
            <a:ext cx="3964800" cy="79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06" name="Google Shape;206;p13"/>
          <p:cNvSpPr txBox="1">
            <a:spLocks noGrp="1"/>
          </p:cNvSpPr>
          <p:nvPr>
            <p:ph type="subTitle" idx="2"/>
          </p:nvPr>
        </p:nvSpPr>
        <p:spPr>
          <a:xfrm>
            <a:off x="8303733" y="3959267"/>
            <a:ext cx="2528800" cy="6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7" name="Google Shape;207;p13"/>
          <p:cNvSpPr txBox="1">
            <a:spLocks noGrp="1"/>
          </p:cNvSpPr>
          <p:nvPr>
            <p:ph type="ctrTitle" idx="3"/>
          </p:nvPr>
        </p:nvSpPr>
        <p:spPr>
          <a:xfrm>
            <a:off x="8303733" y="3304300"/>
            <a:ext cx="3964800" cy="79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08" name="Google Shape;208;p13"/>
          <p:cNvSpPr txBox="1">
            <a:spLocks noGrp="1"/>
          </p:cNvSpPr>
          <p:nvPr>
            <p:ph type="subTitle" idx="4"/>
          </p:nvPr>
        </p:nvSpPr>
        <p:spPr>
          <a:xfrm>
            <a:off x="8303733" y="5317133"/>
            <a:ext cx="2528800" cy="6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9" name="Google Shape;209;p13"/>
          <p:cNvSpPr txBox="1">
            <a:spLocks noGrp="1"/>
          </p:cNvSpPr>
          <p:nvPr>
            <p:ph type="ctrTitle" idx="5"/>
          </p:nvPr>
        </p:nvSpPr>
        <p:spPr>
          <a:xfrm>
            <a:off x="8303733" y="4662167"/>
            <a:ext cx="3964800" cy="79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10" name="Google Shape;210;p13"/>
          <p:cNvSpPr txBox="1">
            <a:spLocks noGrp="1"/>
          </p:cNvSpPr>
          <p:nvPr>
            <p:ph type="ctrTitle" idx="6"/>
          </p:nvPr>
        </p:nvSpPr>
        <p:spPr>
          <a:xfrm>
            <a:off x="1252700" y="689133"/>
            <a:ext cx="97204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42670047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WO COLUMNS ">
  <p:cSld name="TWO COLUMNS ">
    <p:spTree>
      <p:nvGrpSpPr>
        <p:cNvPr id="1" name="Shape 211"/>
        <p:cNvGrpSpPr/>
        <p:nvPr/>
      </p:nvGrpSpPr>
      <p:grpSpPr>
        <a:xfrm>
          <a:off x="0" y="0"/>
          <a:ext cx="0" cy="0"/>
          <a:chOff x="0" y="0"/>
          <a:chExt cx="0" cy="0"/>
        </a:xfrm>
      </p:grpSpPr>
      <p:grpSp>
        <p:nvGrpSpPr>
          <p:cNvPr id="212" name="Google Shape;212;p14"/>
          <p:cNvGrpSpPr/>
          <p:nvPr/>
        </p:nvGrpSpPr>
        <p:grpSpPr>
          <a:xfrm>
            <a:off x="-16603" y="413700"/>
            <a:ext cx="12241067" cy="6051067"/>
            <a:chOff x="-12452" y="310275"/>
            <a:chExt cx="9180800" cy="4538300"/>
          </a:xfrm>
        </p:grpSpPr>
        <p:cxnSp>
          <p:nvCxnSpPr>
            <p:cNvPr id="213" name="Google Shape;213;p1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4" name="Google Shape;214;p1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1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1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1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1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1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1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1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2" name="Google Shape;222;p1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3" name="Google Shape;223;p1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1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5" name="Google Shape;225;p14"/>
          <p:cNvSpPr txBox="1">
            <a:spLocks noGrp="1"/>
          </p:cNvSpPr>
          <p:nvPr>
            <p:ph type="subTitle" idx="1"/>
          </p:nvPr>
        </p:nvSpPr>
        <p:spPr>
          <a:xfrm>
            <a:off x="3111900" y="33652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26" name="Google Shape;226;p14"/>
          <p:cNvSpPr txBox="1">
            <a:spLocks noGrp="1"/>
          </p:cNvSpPr>
          <p:nvPr>
            <p:ph type="subTitle" idx="2"/>
          </p:nvPr>
        </p:nvSpPr>
        <p:spPr>
          <a:xfrm>
            <a:off x="6818067" y="33652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27" name="Google Shape;227;p14"/>
          <p:cNvSpPr txBox="1">
            <a:spLocks noGrp="1"/>
          </p:cNvSpPr>
          <p:nvPr>
            <p:ph type="ctrTitle"/>
          </p:nvPr>
        </p:nvSpPr>
        <p:spPr>
          <a:xfrm>
            <a:off x="3246884" y="23274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28" name="Google Shape;228;p14"/>
          <p:cNvSpPr txBox="1">
            <a:spLocks noGrp="1"/>
          </p:cNvSpPr>
          <p:nvPr>
            <p:ph type="ctrTitle" idx="3"/>
          </p:nvPr>
        </p:nvSpPr>
        <p:spPr>
          <a:xfrm>
            <a:off x="6953051" y="23274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41494363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229"/>
        <p:cNvGrpSpPr/>
        <p:nvPr/>
      </p:nvGrpSpPr>
      <p:grpSpPr>
        <a:xfrm>
          <a:off x="0" y="0"/>
          <a:ext cx="0" cy="0"/>
          <a:chOff x="0" y="0"/>
          <a:chExt cx="0" cy="0"/>
        </a:xfrm>
      </p:grpSpPr>
      <p:grpSp>
        <p:nvGrpSpPr>
          <p:cNvPr id="230" name="Google Shape;230;p15"/>
          <p:cNvGrpSpPr/>
          <p:nvPr/>
        </p:nvGrpSpPr>
        <p:grpSpPr>
          <a:xfrm>
            <a:off x="-16603" y="413700"/>
            <a:ext cx="12241067" cy="6051067"/>
            <a:chOff x="-12452" y="310275"/>
            <a:chExt cx="9180800" cy="4538300"/>
          </a:xfrm>
        </p:grpSpPr>
        <p:cxnSp>
          <p:nvCxnSpPr>
            <p:cNvPr id="231" name="Google Shape;231;p1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2" name="Google Shape;232;p1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3" name="Google Shape;233;p1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4" name="Google Shape;234;p1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5" name="Google Shape;235;p1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6" name="Google Shape;236;p1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7" name="Google Shape;237;p1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8" name="Google Shape;238;p1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1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1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1" name="Google Shape;241;p1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2" name="Google Shape;242;p1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43" name="Google Shape;243;p15"/>
          <p:cNvSpPr txBox="1">
            <a:spLocks noGrp="1"/>
          </p:cNvSpPr>
          <p:nvPr>
            <p:ph type="ctrTitle"/>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290954804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244"/>
        <p:cNvGrpSpPr/>
        <p:nvPr/>
      </p:nvGrpSpPr>
      <p:grpSpPr>
        <a:xfrm>
          <a:off x="0" y="0"/>
          <a:ext cx="0" cy="0"/>
          <a:chOff x="0" y="0"/>
          <a:chExt cx="0" cy="0"/>
        </a:xfrm>
      </p:grpSpPr>
      <p:grpSp>
        <p:nvGrpSpPr>
          <p:cNvPr id="245" name="Google Shape;245;p16"/>
          <p:cNvGrpSpPr/>
          <p:nvPr/>
        </p:nvGrpSpPr>
        <p:grpSpPr>
          <a:xfrm>
            <a:off x="-16603" y="413700"/>
            <a:ext cx="12241067" cy="6051067"/>
            <a:chOff x="-12452" y="310275"/>
            <a:chExt cx="9180800" cy="4538300"/>
          </a:xfrm>
        </p:grpSpPr>
        <p:cxnSp>
          <p:nvCxnSpPr>
            <p:cNvPr id="246" name="Google Shape;246;p1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7" name="Google Shape;247;p1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8" name="Google Shape;248;p1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9" name="Google Shape;249;p1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0" name="Google Shape;250;p1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1" name="Google Shape;251;p1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2" name="Google Shape;252;p1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3" name="Google Shape;253;p1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4" name="Google Shape;254;p1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5" name="Google Shape;255;p1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6" name="Google Shape;256;p1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57" name="Google Shape;257;p1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58" name="Google Shape;258;p16"/>
          <p:cNvSpPr txBox="1">
            <a:spLocks noGrp="1"/>
          </p:cNvSpPr>
          <p:nvPr>
            <p:ph type="subTitle" idx="1"/>
          </p:nvPr>
        </p:nvSpPr>
        <p:spPr>
          <a:xfrm>
            <a:off x="1974803" y="28445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59" name="Google Shape;259;p16"/>
          <p:cNvSpPr txBox="1">
            <a:spLocks noGrp="1"/>
          </p:cNvSpPr>
          <p:nvPr>
            <p:ph type="subTitle" idx="2"/>
          </p:nvPr>
        </p:nvSpPr>
        <p:spPr>
          <a:xfrm>
            <a:off x="4969788" y="28445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0" name="Google Shape;260;p16"/>
          <p:cNvSpPr txBox="1">
            <a:spLocks noGrp="1"/>
          </p:cNvSpPr>
          <p:nvPr>
            <p:ph type="subTitle" idx="3"/>
          </p:nvPr>
        </p:nvSpPr>
        <p:spPr>
          <a:xfrm>
            <a:off x="7964777" y="28445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1" name="Google Shape;261;p16"/>
          <p:cNvSpPr txBox="1">
            <a:spLocks noGrp="1"/>
          </p:cNvSpPr>
          <p:nvPr>
            <p:ph type="ctrTitle"/>
          </p:nvPr>
        </p:nvSpPr>
        <p:spPr>
          <a:xfrm>
            <a:off x="1885017" y="17657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2" name="Google Shape;262;p16"/>
          <p:cNvSpPr txBox="1">
            <a:spLocks noGrp="1"/>
          </p:cNvSpPr>
          <p:nvPr>
            <p:ph type="ctrTitle" idx="4"/>
          </p:nvPr>
        </p:nvSpPr>
        <p:spPr>
          <a:xfrm>
            <a:off x="4880020" y="17657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3" name="Google Shape;263;p16"/>
          <p:cNvSpPr txBox="1">
            <a:spLocks noGrp="1"/>
          </p:cNvSpPr>
          <p:nvPr>
            <p:ph type="ctrTitle" idx="5"/>
          </p:nvPr>
        </p:nvSpPr>
        <p:spPr>
          <a:xfrm>
            <a:off x="7874997" y="17657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4" name="Google Shape;264;p16"/>
          <p:cNvSpPr txBox="1">
            <a:spLocks noGrp="1"/>
          </p:cNvSpPr>
          <p:nvPr>
            <p:ph type="subTitle" idx="6"/>
          </p:nvPr>
        </p:nvSpPr>
        <p:spPr>
          <a:xfrm>
            <a:off x="1974803" y="49908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5" name="Google Shape;265;p16"/>
          <p:cNvSpPr txBox="1">
            <a:spLocks noGrp="1"/>
          </p:cNvSpPr>
          <p:nvPr>
            <p:ph type="subTitle" idx="7"/>
          </p:nvPr>
        </p:nvSpPr>
        <p:spPr>
          <a:xfrm>
            <a:off x="4969788" y="49908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6" name="Google Shape;266;p16"/>
          <p:cNvSpPr txBox="1">
            <a:spLocks noGrp="1"/>
          </p:cNvSpPr>
          <p:nvPr>
            <p:ph type="subTitle" idx="8"/>
          </p:nvPr>
        </p:nvSpPr>
        <p:spPr>
          <a:xfrm>
            <a:off x="7964760" y="4990833"/>
            <a:ext cx="2252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67" name="Google Shape;267;p16"/>
          <p:cNvSpPr txBox="1">
            <a:spLocks noGrp="1"/>
          </p:cNvSpPr>
          <p:nvPr>
            <p:ph type="ctrTitle" idx="9"/>
          </p:nvPr>
        </p:nvSpPr>
        <p:spPr>
          <a:xfrm>
            <a:off x="1885000" y="39120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8" name="Google Shape;268;p16"/>
          <p:cNvSpPr txBox="1">
            <a:spLocks noGrp="1"/>
          </p:cNvSpPr>
          <p:nvPr>
            <p:ph type="ctrTitle" idx="13"/>
          </p:nvPr>
        </p:nvSpPr>
        <p:spPr>
          <a:xfrm>
            <a:off x="4880004" y="39120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69" name="Google Shape;269;p16"/>
          <p:cNvSpPr txBox="1">
            <a:spLocks noGrp="1"/>
          </p:cNvSpPr>
          <p:nvPr>
            <p:ph type="ctrTitle" idx="14"/>
          </p:nvPr>
        </p:nvSpPr>
        <p:spPr>
          <a:xfrm>
            <a:off x="7874981" y="3912033"/>
            <a:ext cx="243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r>
              <a:rPr lang="en-US"/>
              <a:t>Click to edit Master title style</a:t>
            </a:r>
            <a:endParaRPr/>
          </a:p>
        </p:txBody>
      </p:sp>
      <p:sp>
        <p:nvSpPr>
          <p:cNvPr id="270" name="Google Shape;270;p16"/>
          <p:cNvSpPr txBox="1">
            <a:spLocks noGrp="1"/>
          </p:cNvSpPr>
          <p:nvPr>
            <p:ph type="ctrTitle" idx="15"/>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Tree>
    <p:extLst>
      <p:ext uri="{BB962C8B-B14F-4D97-AF65-F5344CB8AC3E}">
        <p14:creationId xmlns:p14="http://schemas.microsoft.com/office/powerpoint/2010/main" val="201327031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r>
              <a:rPr lang="en-US"/>
              <a:t>Click to edit Master subtitle style</a:t>
            </a:r>
            <a:endParaRPr/>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067">
                <a:latin typeface="Comfortaa"/>
                <a:ea typeface="Comfortaa"/>
                <a:cs typeface="Comfortaa"/>
                <a:sym typeface="Comfortaa"/>
              </a:rPr>
              <a:t>CREDITS: This presentation template was created by </a:t>
            </a:r>
            <a:r>
              <a:rPr lang="en" sz="1067" b="1">
                <a:uFill>
                  <a:noFill/>
                </a:uFill>
                <a:latin typeface="Comfortaa"/>
                <a:ea typeface="Comfortaa"/>
                <a:cs typeface="Comfortaa"/>
                <a:sym typeface="Comfortaa"/>
                <a:hlinkClick r:id="rId2"/>
              </a:rPr>
              <a:t>Slidesgo</a:t>
            </a:r>
            <a:r>
              <a:rPr lang="en" sz="1067">
                <a:latin typeface="Comfortaa"/>
                <a:ea typeface="Comfortaa"/>
                <a:cs typeface="Comfortaa"/>
                <a:sym typeface="Comfortaa"/>
              </a:rPr>
              <a:t>, including icons by </a:t>
            </a:r>
            <a:r>
              <a:rPr lang="en" sz="1067" b="1">
                <a:uFill>
                  <a:noFill/>
                </a:uFill>
                <a:latin typeface="Comfortaa"/>
                <a:ea typeface="Comfortaa"/>
                <a:cs typeface="Comfortaa"/>
                <a:sym typeface="Comfortaa"/>
                <a:hlinkClick r:id="rId3"/>
              </a:rPr>
              <a:t>Flatico</a:t>
            </a:r>
            <a:r>
              <a:rPr lang="en" sz="1067">
                <a:uFill>
                  <a:noFill/>
                </a:uFill>
                <a:latin typeface="Comfortaa"/>
                <a:ea typeface="Comfortaa"/>
                <a:cs typeface="Comfortaa"/>
                <a:sym typeface="Comfortaa"/>
                <a:hlinkClick r:id="rId3"/>
              </a:rPr>
              <a:t>n</a:t>
            </a:r>
            <a:r>
              <a:rPr lang="en" sz="1067">
                <a:latin typeface="Comfortaa"/>
                <a:ea typeface="Comfortaa"/>
                <a:cs typeface="Comfortaa"/>
                <a:sym typeface="Comfortaa"/>
              </a:rPr>
              <a:t>, and infographics &amp; images by </a:t>
            </a:r>
            <a:r>
              <a:rPr lang="en" sz="1067" b="1">
                <a:uFill>
                  <a:noFill/>
                </a:uFill>
                <a:latin typeface="Comfortaa"/>
                <a:ea typeface="Comfortaa"/>
                <a:cs typeface="Comfortaa"/>
                <a:sym typeface="Comfortaa"/>
                <a:hlinkClick r:id="rId4"/>
              </a:rPr>
              <a:t>Freepik</a:t>
            </a:r>
            <a:r>
              <a:rPr lang="en" sz="1067">
                <a:latin typeface="Comfortaa"/>
                <a:ea typeface="Comfortaa"/>
                <a:cs typeface="Comfortaa"/>
                <a:sym typeface="Comfortaa"/>
              </a:rPr>
              <a:t>. </a:t>
            </a:r>
            <a:endParaRPr sz="1067">
              <a:latin typeface="Comfortaa"/>
              <a:ea typeface="Comfortaa"/>
              <a:cs typeface="Comfortaa"/>
              <a:sym typeface="Comfortaa"/>
            </a:endParaRPr>
          </a:p>
          <a:p>
            <a:pPr marL="0" lvl="0" indent="0" algn="l" rtl="0">
              <a:spcBef>
                <a:spcPts val="400"/>
              </a:spcBef>
              <a:spcAft>
                <a:spcPts val="0"/>
              </a:spcAft>
              <a:buNone/>
            </a:pPr>
            <a:endParaRPr sz="1067">
              <a:latin typeface="Comfortaa"/>
              <a:ea typeface="Comfortaa"/>
              <a:cs typeface="Comfortaa"/>
              <a:sym typeface="Comfortaa"/>
            </a:endParaRPr>
          </a:p>
        </p:txBody>
      </p:sp>
    </p:spTree>
    <p:extLst>
      <p:ext uri="{BB962C8B-B14F-4D97-AF65-F5344CB8AC3E}">
        <p14:creationId xmlns:p14="http://schemas.microsoft.com/office/powerpoint/2010/main" val="37850377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 BULLET POINTS">
  <p:cSld name="1_TITLE + BULLET POINTS">
    <p:spTree>
      <p:nvGrpSpPr>
        <p:cNvPr id="1" name="Shape 288"/>
        <p:cNvGrpSpPr/>
        <p:nvPr/>
      </p:nvGrpSpPr>
      <p:grpSpPr>
        <a:xfrm>
          <a:off x="0" y="0"/>
          <a:ext cx="0" cy="0"/>
          <a:chOff x="0" y="0"/>
          <a:chExt cx="0" cy="0"/>
        </a:xfrm>
      </p:grpSpPr>
      <p:grpSp>
        <p:nvGrpSpPr>
          <p:cNvPr id="289" name="Google Shape;289;p18"/>
          <p:cNvGrpSpPr/>
          <p:nvPr/>
        </p:nvGrpSpPr>
        <p:grpSpPr>
          <a:xfrm>
            <a:off x="-16603" y="413700"/>
            <a:ext cx="12241067" cy="6051067"/>
            <a:chOff x="-12452" y="310275"/>
            <a:chExt cx="9180800" cy="4538300"/>
          </a:xfrm>
        </p:grpSpPr>
        <p:cxnSp>
          <p:nvCxnSpPr>
            <p:cNvPr id="290" name="Google Shape;290;p18"/>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1" name="Google Shape;291;p18"/>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2" name="Google Shape;292;p18"/>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3" name="Google Shape;293;p18"/>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4" name="Google Shape;294;p18"/>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5" name="Google Shape;295;p18"/>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6" name="Google Shape;296;p18"/>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7" name="Google Shape;297;p18"/>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8" name="Google Shape;298;p18"/>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9" name="Google Shape;299;p18"/>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0" name="Google Shape;300;p18"/>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1" name="Google Shape;301;p18"/>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02" name="Google Shape;302;p18"/>
          <p:cNvSpPr txBox="1">
            <a:spLocks noGrp="1"/>
          </p:cNvSpPr>
          <p:nvPr>
            <p:ph type="ctrTitle"/>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r>
              <a:rPr lang="en-US"/>
              <a:t>Click to edit Master title style</a:t>
            </a:r>
            <a:endParaRPr/>
          </a:p>
        </p:txBody>
      </p:sp>
      <p:sp>
        <p:nvSpPr>
          <p:cNvPr id="303" name="Google Shape;303;p18"/>
          <p:cNvSpPr txBox="1">
            <a:spLocks noGrp="1"/>
          </p:cNvSpPr>
          <p:nvPr>
            <p:ph type="body" idx="1"/>
          </p:nvPr>
        </p:nvSpPr>
        <p:spPr>
          <a:xfrm>
            <a:off x="1479551" y="2057400"/>
            <a:ext cx="4419600" cy="41616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SzPts val="1100"/>
              <a:buFont typeface="Comfortaa"/>
              <a:buChar char="●"/>
              <a:defRPr sz="1467">
                <a:latin typeface="Comfortaa"/>
                <a:ea typeface="Comfortaa"/>
                <a:cs typeface="Comfortaa"/>
                <a:sym typeface="Comfortaa"/>
              </a:defRPr>
            </a:lvl1pPr>
            <a:lvl2pPr marL="1219170" lvl="1"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2pPr>
            <a:lvl3pPr marL="1828754" lvl="2"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3pPr>
            <a:lvl4pPr marL="2438339" lvl="3"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4pPr>
            <a:lvl5pPr marL="3047924" lvl="4"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5pPr>
            <a:lvl6pPr marL="3657509" lvl="5"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6pPr>
            <a:lvl7pPr marL="4267093" lvl="6"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7pPr>
            <a:lvl8pPr marL="4876678" lvl="7"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8pPr>
            <a:lvl9pPr marL="5486263" lvl="8" indent="-397923" rtl="0">
              <a:lnSpc>
                <a:spcPct val="115000"/>
              </a:lnSpc>
              <a:spcBef>
                <a:spcPts val="2133"/>
              </a:spcBef>
              <a:spcAft>
                <a:spcPts val="2133"/>
              </a:spcAft>
              <a:buSzPts val="1100"/>
              <a:buFont typeface="Comfortaa"/>
              <a:buChar char="■"/>
              <a:defRPr sz="1467">
                <a:latin typeface="Comfortaa"/>
                <a:ea typeface="Comfortaa"/>
                <a:cs typeface="Comfortaa"/>
                <a:sym typeface="Comfortaa"/>
              </a:defRPr>
            </a:lvl9pPr>
          </a:lstStyle>
          <a:p>
            <a:pPr lvl="0"/>
            <a:r>
              <a:rPr lang="en-US"/>
              <a:t>Click to edit Master text styles</a:t>
            </a:r>
          </a:p>
        </p:txBody>
      </p:sp>
      <p:sp>
        <p:nvSpPr>
          <p:cNvPr id="304" name="Google Shape;304;p18"/>
          <p:cNvSpPr txBox="1">
            <a:spLocks noGrp="1"/>
          </p:cNvSpPr>
          <p:nvPr>
            <p:ph type="body" idx="2"/>
          </p:nvPr>
        </p:nvSpPr>
        <p:spPr>
          <a:xfrm>
            <a:off x="6292851" y="2057400"/>
            <a:ext cx="4419600" cy="41616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SzPts val="1100"/>
              <a:buFont typeface="Comfortaa"/>
              <a:buChar char="●"/>
              <a:defRPr sz="1467">
                <a:latin typeface="Comfortaa"/>
                <a:ea typeface="Comfortaa"/>
                <a:cs typeface="Comfortaa"/>
                <a:sym typeface="Comfortaa"/>
              </a:defRPr>
            </a:lvl1pPr>
            <a:lvl2pPr marL="1219170" lvl="1"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2pPr>
            <a:lvl3pPr marL="1828754" lvl="2"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3pPr>
            <a:lvl4pPr marL="2438339" lvl="3"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4pPr>
            <a:lvl5pPr marL="3047924" lvl="4"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5pPr>
            <a:lvl6pPr marL="3657509" lvl="5"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6pPr>
            <a:lvl7pPr marL="4267093" lvl="6"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7pPr>
            <a:lvl8pPr marL="4876678" lvl="7" indent="-397923" rtl="0">
              <a:lnSpc>
                <a:spcPct val="115000"/>
              </a:lnSpc>
              <a:spcBef>
                <a:spcPts val="2133"/>
              </a:spcBef>
              <a:spcAft>
                <a:spcPts val="0"/>
              </a:spcAft>
              <a:buSzPts val="1100"/>
              <a:buFont typeface="Comfortaa"/>
              <a:buChar char="○"/>
              <a:defRPr sz="1467">
                <a:latin typeface="Comfortaa"/>
                <a:ea typeface="Comfortaa"/>
                <a:cs typeface="Comfortaa"/>
                <a:sym typeface="Comfortaa"/>
              </a:defRPr>
            </a:lvl8pPr>
            <a:lvl9pPr marL="5486263" lvl="8" indent="-397923" rtl="0">
              <a:lnSpc>
                <a:spcPct val="115000"/>
              </a:lnSpc>
              <a:spcBef>
                <a:spcPts val="2133"/>
              </a:spcBef>
              <a:spcAft>
                <a:spcPts val="2133"/>
              </a:spcAft>
              <a:buSzPts val="1100"/>
              <a:buFont typeface="Comfortaa"/>
              <a:buChar char="■"/>
              <a:defRPr sz="1467">
                <a:latin typeface="Comfortaa"/>
                <a:ea typeface="Comfortaa"/>
                <a:cs typeface="Comfortaa"/>
                <a:sym typeface="Comfortaa"/>
              </a:defRPr>
            </a:lvl9pPr>
          </a:lstStyle>
          <a:p>
            <a:pPr lvl="0"/>
            <a:r>
              <a:rPr lang="en-US"/>
              <a:t>Click to edit Master text styles</a:t>
            </a:r>
          </a:p>
        </p:txBody>
      </p:sp>
    </p:spTree>
    <p:extLst>
      <p:ext uri="{BB962C8B-B14F-4D97-AF65-F5344CB8AC3E}">
        <p14:creationId xmlns:p14="http://schemas.microsoft.com/office/powerpoint/2010/main" val="186161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4"/>
        <p:cNvGrpSpPr/>
        <p:nvPr/>
      </p:nvGrpSpPr>
      <p:grpSpPr>
        <a:xfrm>
          <a:off x="0" y="0"/>
          <a:ext cx="0" cy="0"/>
          <a:chOff x="0" y="0"/>
          <a:chExt cx="0" cy="0"/>
        </a:xfrm>
      </p:grpSpPr>
      <p:cxnSp>
        <p:nvCxnSpPr>
          <p:cNvPr id="155" name="Google Shape;155;p1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15"/>
          <p:cNvSpPr txBox="1">
            <a:spLocks noGrp="1"/>
          </p:cNvSpPr>
          <p:nvPr>
            <p:ph type="title"/>
          </p:nvPr>
        </p:nvSpPr>
        <p:spPr>
          <a:xfrm>
            <a:off x="36059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58" name="Google Shape;158;p15"/>
          <p:cNvSpPr txBox="1">
            <a:spLocks noGrp="1"/>
          </p:cNvSpPr>
          <p:nvPr>
            <p:ph type="subTitle" idx="1"/>
          </p:nvPr>
        </p:nvSpPr>
        <p:spPr>
          <a:xfrm>
            <a:off x="36059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59" name="Google Shape;159;p15"/>
          <p:cNvSpPr txBox="1">
            <a:spLocks noGrp="1"/>
          </p:cNvSpPr>
          <p:nvPr>
            <p:ph type="title" idx="2" hasCustomPrompt="1"/>
          </p:nvPr>
        </p:nvSpPr>
        <p:spPr>
          <a:xfrm>
            <a:off x="12902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60" name="Google Shape;160;p15"/>
          <p:cNvPicPr preferRelativeResize="0"/>
          <p:nvPr/>
        </p:nvPicPr>
        <p:blipFill>
          <a:blip r:embed="rId2">
            <a:alphaModFix/>
          </a:blip>
          <a:stretch>
            <a:fillRect/>
          </a:stretch>
        </p:blipFill>
        <p:spPr>
          <a:xfrm rot="-8970268" flipH="1">
            <a:off x="9056413" y="5162599"/>
            <a:ext cx="2375212" cy="2498335"/>
          </a:xfrm>
          <a:prstGeom prst="rect">
            <a:avLst/>
          </a:prstGeom>
          <a:noFill/>
          <a:ln>
            <a:noFill/>
          </a:ln>
        </p:spPr>
      </p:pic>
      <p:pic>
        <p:nvPicPr>
          <p:cNvPr id="161" name="Google Shape;161;p15"/>
          <p:cNvPicPr preferRelativeResize="0"/>
          <p:nvPr/>
        </p:nvPicPr>
        <p:blipFill>
          <a:blip r:embed="rId3">
            <a:alphaModFix/>
          </a:blip>
          <a:stretch>
            <a:fillRect/>
          </a:stretch>
        </p:blipFill>
        <p:spPr>
          <a:xfrm rot="9597402">
            <a:off x="804155" y="-1127721"/>
            <a:ext cx="1108432" cy="2893799"/>
          </a:xfrm>
          <a:prstGeom prst="rect">
            <a:avLst/>
          </a:prstGeom>
          <a:noFill/>
          <a:ln>
            <a:noFill/>
          </a:ln>
        </p:spPr>
      </p:pic>
      <p:pic>
        <p:nvPicPr>
          <p:cNvPr id="162" name="Google Shape;162;p15"/>
          <p:cNvPicPr preferRelativeResize="0"/>
          <p:nvPr/>
        </p:nvPicPr>
        <p:blipFill rotWithShape="1">
          <a:blip r:embed="rId4">
            <a:alphaModFix/>
          </a:blip>
          <a:srcRect/>
          <a:stretch/>
        </p:blipFill>
        <p:spPr>
          <a:xfrm rot="99855">
            <a:off x="10506035" y="5024275"/>
            <a:ext cx="1048869" cy="2347349"/>
          </a:xfrm>
          <a:prstGeom prst="rect">
            <a:avLst/>
          </a:prstGeom>
          <a:noFill/>
          <a:ln>
            <a:noFill/>
          </a:ln>
        </p:spPr>
      </p:pic>
      <p:pic>
        <p:nvPicPr>
          <p:cNvPr id="163" name="Google Shape;163;p15"/>
          <p:cNvPicPr preferRelativeResize="0"/>
          <p:nvPr/>
        </p:nvPicPr>
        <p:blipFill>
          <a:blip r:embed="rId5">
            <a:alphaModFix/>
          </a:blip>
          <a:stretch>
            <a:fillRect/>
          </a:stretch>
        </p:blipFill>
        <p:spPr>
          <a:xfrm rot="150279">
            <a:off x="1421092" y="4729410"/>
            <a:ext cx="811937" cy="2579325"/>
          </a:xfrm>
          <a:prstGeom prst="rect">
            <a:avLst/>
          </a:prstGeom>
          <a:noFill/>
          <a:ln>
            <a:noFill/>
          </a:ln>
        </p:spPr>
      </p:pic>
      <p:pic>
        <p:nvPicPr>
          <p:cNvPr id="164" name="Google Shape;164;p15"/>
          <p:cNvPicPr preferRelativeResize="0"/>
          <p:nvPr/>
        </p:nvPicPr>
        <p:blipFill>
          <a:blip r:embed="rId3">
            <a:alphaModFix/>
          </a:blip>
          <a:stretch>
            <a:fillRect/>
          </a:stretch>
        </p:blipFill>
        <p:spPr>
          <a:xfrm rot="-865194">
            <a:off x="759337" y="5338451"/>
            <a:ext cx="988016" cy="2579327"/>
          </a:xfrm>
          <a:prstGeom prst="rect">
            <a:avLst/>
          </a:prstGeom>
          <a:noFill/>
          <a:ln>
            <a:noFill/>
          </a:ln>
        </p:spPr>
      </p:pic>
      <p:pic>
        <p:nvPicPr>
          <p:cNvPr id="165" name="Google Shape;165;p15"/>
          <p:cNvPicPr preferRelativeResize="0"/>
          <p:nvPr/>
        </p:nvPicPr>
        <p:blipFill>
          <a:blip r:embed="rId6">
            <a:alphaModFix/>
          </a:blip>
          <a:stretch>
            <a:fillRect/>
          </a:stretch>
        </p:blipFill>
        <p:spPr>
          <a:xfrm rot="-9254128">
            <a:off x="9828763" y="-839825"/>
            <a:ext cx="925668" cy="2441063"/>
          </a:xfrm>
          <a:prstGeom prst="rect">
            <a:avLst/>
          </a:prstGeom>
          <a:noFill/>
          <a:ln>
            <a:noFill/>
          </a:ln>
        </p:spPr>
      </p:pic>
      <p:pic>
        <p:nvPicPr>
          <p:cNvPr id="166" name="Google Shape;166;p15"/>
          <p:cNvPicPr preferRelativeResize="0"/>
          <p:nvPr/>
        </p:nvPicPr>
        <p:blipFill>
          <a:blip r:embed="rId7">
            <a:alphaModFix/>
          </a:blip>
          <a:stretch>
            <a:fillRect/>
          </a:stretch>
        </p:blipFill>
        <p:spPr>
          <a:xfrm rot="10236996">
            <a:off x="10507750" y="-662160"/>
            <a:ext cx="1246204" cy="2623488"/>
          </a:xfrm>
          <a:prstGeom prst="rect">
            <a:avLst/>
          </a:prstGeom>
          <a:noFill/>
          <a:ln>
            <a:noFill/>
          </a:ln>
        </p:spPr>
      </p:pic>
      <p:pic>
        <p:nvPicPr>
          <p:cNvPr id="167" name="Google Shape;167;p15"/>
          <p:cNvPicPr preferRelativeResize="0"/>
          <p:nvPr/>
        </p:nvPicPr>
        <p:blipFill rotWithShape="1">
          <a:blip r:embed="rId5">
            <a:alphaModFix/>
          </a:blip>
          <a:srcRect b="-2997"/>
          <a:stretch/>
        </p:blipFill>
        <p:spPr>
          <a:xfrm rot="-9950106">
            <a:off x="505879" y="-438362"/>
            <a:ext cx="710949" cy="2326159"/>
          </a:xfrm>
          <a:prstGeom prst="rect">
            <a:avLst/>
          </a:prstGeom>
          <a:noFill/>
          <a:ln>
            <a:noFill/>
          </a:ln>
        </p:spPr>
      </p:pic>
    </p:spTree>
    <p:extLst>
      <p:ext uri="{BB962C8B-B14F-4D97-AF65-F5344CB8AC3E}">
        <p14:creationId xmlns:p14="http://schemas.microsoft.com/office/powerpoint/2010/main" val="63261407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05"/>
        <p:cNvGrpSpPr/>
        <p:nvPr/>
      </p:nvGrpSpPr>
      <p:grpSpPr>
        <a:xfrm>
          <a:off x="0" y="0"/>
          <a:ext cx="0" cy="0"/>
          <a:chOff x="0" y="0"/>
          <a:chExt cx="0" cy="0"/>
        </a:xfrm>
      </p:grpSpPr>
      <p:grpSp>
        <p:nvGrpSpPr>
          <p:cNvPr id="306" name="Google Shape;306;p19"/>
          <p:cNvGrpSpPr/>
          <p:nvPr/>
        </p:nvGrpSpPr>
        <p:grpSpPr>
          <a:xfrm>
            <a:off x="-16603" y="413700"/>
            <a:ext cx="12241067" cy="6051067"/>
            <a:chOff x="-12452" y="310275"/>
            <a:chExt cx="9180800" cy="4538300"/>
          </a:xfrm>
        </p:grpSpPr>
        <p:cxnSp>
          <p:nvCxnSpPr>
            <p:cNvPr id="307" name="Google Shape;307;p1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8" name="Google Shape;308;p1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1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0" name="Google Shape;310;p1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1" name="Google Shape;311;p1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2" name="Google Shape;312;p1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3" name="Google Shape;313;p1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4" name="Google Shape;314;p1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1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1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1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Tree>
    <p:extLst>
      <p:ext uri="{BB962C8B-B14F-4D97-AF65-F5344CB8AC3E}">
        <p14:creationId xmlns:p14="http://schemas.microsoft.com/office/powerpoint/2010/main" val="333637283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19"/>
        <p:cNvGrpSpPr/>
        <p:nvPr/>
      </p:nvGrpSpPr>
      <p:grpSpPr>
        <a:xfrm>
          <a:off x="0" y="0"/>
          <a:ext cx="0" cy="0"/>
          <a:chOff x="0" y="0"/>
          <a:chExt cx="0" cy="0"/>
        </a:xfrm>
      </p:grpSpPr>
    </p:spTree>
    <p:extLst>
      <p:ext uri="{BB962C8B-B14F-4D97-AF65-F5344CB8AC3E}">
        <p14:creationId xmlns:p14="http://schemas.microsoft.com/office/powerpoint/2010/main" val="18602193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2364916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250649061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3"/>
        <p:cNvGrpSpPr/>
        <p:nvPr/>
      </p:nvGrpSpPr>
      <p:grpSpPr>
        <a:xfrm>
          <a:off x="0" y="0"/>
          <a:ext cx="0" cy="0"/>
          <a:chOff x="0" y="0"/>
          <a:chExt cx="0" cy="0"/>
        </a:xfrm>
      </p:grpSpPr>
    </p:spTree>
    <p:extLst>
      <p:ext uri="{BB962C8B-B14F-4D97-AF65-F5344CB8AC3E}">
        <p14:creationId xmlns:p14="http://schemas.microsoft.com/office/powerpoint/2010/main" val="306007430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763142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878735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950967" y="1536633"/>
            <a:ext cx="102900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Font typeface="Barlow"/>
              <a:buChar char="●"/>
              <a:defRPr sz="1600"/>
            </a:lvl1pPr>
            <a:lvl2pPr marL="1219170" lvl="1" indent="-423323">
              <a:spcBef>
                <a:spcPts val="2133"/>
              </a:spcBef>
              <a:spcAft>
                <a:spcPts val="0"/>
              </a:spcAft>
              <a:buSzPts val="1400"/>
              <a:buFont typeface="Barlow"/>
              <a:buChar char="○"/>
              <a:defRPr sz="1600"/>
            </a:lvl2pPr>
            <a:lvl3pPr marL="1828754" lvl="2" indent="-423323">
              <a:spcBef>
                <a:spcPts val="2133"/>
              </a:spcBef>
              <a:spcAft>
                <a:spcPts val="0"/>
              </a:spcAft>
              <a:buClr>
                <a:schemeClr val="lt1"/>
              </a:buClr>
              <a:buSzPts val="1400"/>
              <a:buFont typeface="Barlow"/>
              <a:buChar char="■"/>
              <a:defRPr/>
            </a:lvl3pPr>
            <a:lvl4pPr marL="2438339" lvl="3" indent="-423323">
              <a:spcBef>
                <a:spcPts val="2133"/>
              </a:spcBef>
              <a:spcAft>
                <a:spcPts val="0"/>
              </a:spcAft>
              <a:buClr>
                <a:schemeClr val="lt1"/>
              </a:buClr>
              <a:buSzPts val="1400"/>
              <a:buFont typeface="Barlow"/>
              <a:buChar char="●"/>
              <a:defRPr/>
            </a:lvl4pPr>
            <a:lvl5pPr marL="3047924" lvl="4" indent="-423323">
              <a:spcBef>
                <a:spcPts val="2133"/>
              </a:spcBef>
              <a:spcAft>
                <a:spcPts val="0"/>
              </a:spcAft>
              <a:buClr>
                <a:schemeClr val="lt1"/>
              </a:buClr>
              <a:buSzPts val="1400"/>
              <a:buFont typeface="Barlow"/>
              <a:buChar char="○"/>
              <a:defRPr/>
            </a:lvl5pPr>
            <a:lvl6pPr marL="3657509" lvl="5" indent="-423323">
              <a:spcBef>
                <a:spcPts val="2133"/>
              </a:spcBef>
              <a:spcAft>
                <a:spcPts val="0"/>
              </a:spcAft>
              <a:buClr>
                <a:schemeClr val="lt1"/>
              </a:buClr>
              <a:buSzPts val="1400"/>
              <a:buFont typeface="Barlow"/>
              <a:buChar char="■"/>
              <a:defRPr/>
            </a:lvl6pPr>
            <a:lvl7pPr marL="4267093" lvl="6" indent="-423323">
              <a:spcBef>
                <a:spcPts val="2133"/>
              </a:spcBef>
              <a:spcAft>
                <a:spcPts val="0"/>
              </a:spcAft>
              <a:buClr>
                <a:schemeClr val="lt1"/>
              </a:buClr>
              <a:buSzPts val="1400"/>
              <a:buFont typeface="Barlow"/>
              <a:buChar char="●"/>
              <a:defRPr/>
            </a:lvl7pPr>
            <a:lvl8pPr marL="4876678" lvl="7" indent="-423323">
              <a:spcBef>
                <a:spcPts val="2133"/>
              </a:spcBef>
              <a:spcAft>
                <a:spcPts val="0"/>
              </a:spcAft>
              <a:buClr>
                <a:schemeClr val="lt1"/>
              </a:buClr>
              <a:buSzPts val="1400"/>
              <a:buFont typeface="Barlow"/>
              <a:buChar char="○"/>
              <a:defRPr/>
            </a:lvl8pPr>
            <a:lvl9pPr marL="5486263" lvl="8" indent="-423323">
              <a:spcBef>
                <a:spcPts val="2133"/>
              </a:spcBef>
              <a:spcAft>
                <a:spcPts val="2133"/>
              </a:spcAft>
              <a:buClr>
                <a:schemeClr val="lt1"/>
              </a:buClr>
              <a:buSzPts val="1400"/>
              <a:buFont typeface="Barlow"/>
              <a:buChar char="■"/>
              <a:defRPr/>
            </a:lvl9pPr>
          </a:lstStyle>
          <a:p>
            <a:pPr lvl="0"/>
            <a:r>
              <a:rPr lang="en-US"/>
              <a:t>Click to edit Master text styles</a:t>
            </a:r>
          </a:p>
        </p:txBody>
      </p:sp>
      <p:sp>
        <p:nvSpPr>
          <p:cNvPr id="20" name="Google Shape;20;p4"/>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8235513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1854730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57067" y="510900"/>
            <a:ext cx="10277600" cy="8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31" name="Google Shape;31;p6"/>
          <p:cNvSpPr/>
          <p:nvPr/>
        </p:nvSpPr>
        <p:spPr>
          <a:xfrm rot="5400000">
            <a:off x="8937800" y="36039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54259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8"/>
        <p:cNvGrpSpPr/>
        <p:nvPr/>
      </p:nvGrpSpPr>
      <p:grpSpPr>
        <a:xfrm>
          <a:off x="0" y="0"/>
          <a:ext cx="0" cy="0"/>
          <a:chOff x="0" y="0"/>
          <a:chExt cx="0" cy="0"/>
        </a:xfrm>
      </p:grpSpPr>
      <p:cxnSp>
        <p:nvCxnSpPr>
          <p:cNvPr id="169" name="Google Shape;169;p1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6"/>
          <p:cNvSpPr txBox="1">
            <a:spLocks noGrp="1"/>
          </p:cNvSpPr>
          <p:nvPr>
            <p:ph type="title"/>
          </p:nvPr>
        </p:nvSpPr>
        <p:spPr>
          <a:xfrm>
            <a:off x="2986800" y="3399267"/>
            <a:ext cx="6218400" cy="901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800"/>
              <a:buNone/>
              <a:defRPr sz="6400"/>
            </a:lvl1pPr>
            <a:lvl2pPr lvl="1" rtl="0">
              <a:lnSpc>
                <a:spcPct val="90000"/>
              </a:lnSpc>
              <a:spcBef>
                <a:spcPts val="0"/>
              </a:spcBef>
              <a:spcAft>
                <a:spcPts val="0"/>
              </a:spcAft>
              <a:buSzPts val="4800"/>
              <a:buNone/>
              <a:defRPr sz="6400"/>
            </a:lvl2pPr>
            <a:lvl3pPr lvl="2" rtl="0">
              <a:lnSpc>
                <a:spcPct val="90000"/>
              </a:lnSpc>
              <a:spcBef>
                <a:spcPts val="0"/>
              </a:spcBef>
              <a:spcAft>
                <a:spcPts val="0"/>
              </a:spcAft>
              <a:buSzPts val="4800"/>
              <a:buNone/>
              <a:defRPr sz="6400"/>
            </a:lvl3pPr>
            <a:lvl4pPr lvl="3" rtl="0">
              <a:lnSpc>
                <a:spcPct val="90000"/>
              </a:lnSpc>
              <a:spcBef>
                <a:spcPts val="0"/>
              </a:spcBef>
              <a:spcAft>
                <a:spcPts val="0"/>
              </a:spcAft>
              <a:buSzPts val="4800"/>
              <a:buNone/>
              <a:defRPr sz="6400"/>
            </a:lvl4pPr>
            <a:lvl5pPr lvl="4" rtl="0">
              <a:lnSpc>
                <a:spcPct val="90000"/>
              </a:lnSpc>
              <a:spcBef>
                <a:spcPts val="0"/>
              </a:spcBef>
              <a:spcAft>
                <a:spcPts val="0"/>
              </a:spcAft>
              <a:buSzPts val="4800"/>
              <a:buNone/>
              <a:defRPr sz="6400"/>
            </a:lvl5pPr>
            <a:lvl6pPr lvl="5" rtl="0">
              <a:lnSpc>
                <a:spcPct val="90000"/>
              </a:lnSpc>
              <a:spcBef>
                <a:spcPts val="0"/>
              </a:spcBef>
              <a:spcAft>
                <a:spcPts val="0"/>
              </a:spcAft>
              <a:buSzPts val="4800"/>
              <a:buNone/>
              <a:defRPr sz="6400"/>
            </a:lvl6pPr>
            <a:lvl7pPr lvl="6" rtl="0">
              <a:lnSpc>
                <a:spcPct val="90000"/>
              </a:lnSpc>
              <a:spcBef>
                <a:spcPts val="0"/>
              </a:spcBef>
              <a:spcAft>
                <a:spcPts val="0"/>
              </a:spcAft>
              <a:buSzPts val="4800"/>
              <a:buNone/>
              <a:defRPr sz="6400"/>
            </a:lvl7pPr>
            <a:lvl8pPr lvl="7" rtl="0">
              <a:lnSpc>
                <a:spcPct val="90000"/>
              </a:lnSpc>
              <a:spcBef>
                <a:spcPts val="0"/>
              </a:spcBef>
              <a:spcAft>
                <a:spcPts val="0"/>
              </a:spcAft>
              <a:buSzPts val="4800"/>
              <a:buNone/>
              <a:defRPr sz="6400"/>
            </a:lvl8pPr>
            <a:lvl9pPr lvl="8" rtl="0">
              <a:lnSpc>
                <a:spcPct val="90000"/>
              </a:lnSpc>
              <a:spcBef>
                <a:spcPts val="0"/>
              </a:spcBef>
              <a:spcAft>
                <a:spcPts val="0"/>
              </a:spcAft>
              <a:buSzPts val="4800"/>
              <a:buNone/>
              <a:defRPr sz="6400"/>
            </a:lvl9pPr>
          </a:lstStyle>
          <a:p>
            <a:r>
              <a:rPr lang="en-US"/>
              <a:t>Click to edit Master title style</a:t>
            </a:r>
            <a:endParaRPr/>
          </a:p>
        </p:txBody>
      </p:sp>
      <p:sp>
        <p:nvSpPr>
          <p:cNvPr id="172" name="Google Shape;172;p16"/>
          <p:cNvSpPr txBox="1">
            <a:spLocks noGrp="1"/>
          </p:cNvSpPr>
          <p:nvPr>
            <p:ph type="subTitle" idx="1"/>
          </p:nvPr>
        </p:nvSpPr>
        <p:spPr>
          <a:xfrm>
            <a:off x="2986800" y="4501133"/>
            <a:ext cx="6218400" cy="354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sp>
        <p:nvSpPr>
          <p:cNvPr id="173" name="Google Shape;173;p16"/>
          <p:cNvSpPr txBox="1">
            <a:spLocks noGrp="1"/>
          </p:cNvSpPr>
          <p:nvPr>
            <p:ph type="title" idx="2" hasCustomPrompt="1"/>
          </p:nvPr>
        </p:nvSpPr>
        <p:spPr>
          <a:xfrm>
            <a:off x="5140600" y="1192133"/>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74" name="Google Shape;174;p16"/>
          <p:cNvPicPr preferRelativeResize="0"/>
          <p:nvPr/>
        </p:nvPicPr>
        <p:blipFill>
          <a:blip r:embed="rId2">
            <a:alphaModFix/>
          </a:blip>
          <a:stretch>
            <a:fillRect/>
          </a:stretch>
        </p:blipFill>
        <p:spPr>
          <a:xfrm rot="-2364071">
            <a:off x="9579457" y="1618195"/>
            <a:ext cx="2572416" cy="2705743"/>
          </a:xfrm>
          <a:prstGeom prst="rect">
            <a:avLst/>
          </a:prstGeom>
          <a:noFill/>
          <a:ln>
            <a:noFill/>
          </a:ln>
        </p:spPr>
      </p:pic>
      <p:pic>
        <p:nvPicPr>
          <p:cNvPr id="175" name="Google Shape;175;p16"/>
          <p:cNvPicPr preferRelativeResize="0"/>
          <p:nvPr/>
        </p:nvPicPr>
        <p:blipFill>
          <a:blip r:embed="rId2">
            <a:alphaModFix/>
          </a:blip>
          <a:stretch>
            <a:fillRect/>
          </a:stretch>
        </p:blipFill>
        <p:spPr>
          <a:xfrm rot="8476020">
            <a:off x="-79875" y="2554028"/>
            <a:ext cx="2572416" cy="2705744"/>
          </a:xfrm>
          <a:prstGeom prst="rect">
            <a:avLst/>
          </a:prstGeom>
          <a:noFill/>
          <a:ln>
            <a:noFill/>
          </a:ln>
        </p:spPr>
      </p:pic>
      <p:pic>
        <p:nvPicPr>
          <p:cNvPr id="176" name="Google Shape;176;p16"/>
          <p:cNvPicPr preferRelativeResize="0"/>
          <p:nvPr/>
        </p:nvPicPr>
        <p:blipFill rotWithShape="1">
          <a:blip r:embed="rId3">
            <a:alphaModFix/>
          </a:blip>
          <a:srcRect b="8408"/>
          <a:stretch/>
        </p:blipFill>
        <p:spPr>
          <a:xfrm rot="-7389752" flipH="1">
            <a:off x="9208249" y="-525793"/>
            <a:ext cx="976699" cy="3047535"/>
          </a:xfrm>
          <a:prstGeom prst="rect">
            <a:avLst/>
          </a:prstGeom>
          <a:noFill/>
          <a:ln>
            <a:noFill/>
          </a:ln>
        </p:spPr>
      </p:pic>
      <p:pic>
        <p:nvPicPr>
          <p:cNvPr id="177" name="Google Shape;177;p16"/>
          <p:cNvPicPr preferRelativeResize="0"/>
          <p:nvPr/>
        </p:nvPicPr>
        <p:blipFill rotWithShape="1">
          <a:blip r:embed="rId4">
            <a:alphaModFix/>
          </a:blip>
          <a:srcRect b="-2997"/>
          <a:stretch/>
        </p:blipFill>
        <p:spPr>
          <a:xfrm rot="-9917862">
            <a:off x="9964087" y="-413261"/>
            <a:ext cx="881896" cy="2885449"/>
          </a:xfrm>
          <a:prstGeom prst="rect">
            <a:avLst/>
          </a:prstGeom>
          <a:noFill/>
          <a:ln>
            <a:noFill/>
          </a:ln>
        </p:spPr>
      </p:pic>
      <p:pic>
        <p:nvPicPr>
          <p:cNvPr id="178" name="Google Shape;178;p16"/>
          <p:cNvPicPr preferRelativeResize="0"/>
          <p:nvPr/>
        </p:nvPicPr>
        <p:blipFill>
          <a:blip r:embed="rId4">
            <a:alphaModFix/>
          </a:blip>
          <a:stretch>
            <a:fillRect/>
          </a:stretch>
        </p:blipFill>
        <p:spPr>
          <a:xfrm rot="10103810" flipH="1">
            <a:off x="10698942" y="-266823"/>
            <a:ext cx="881893" cy="2801555"/>
          </a:xfrm>
          <a:prstGeom prst="rect">
            <a:avLst/>
          </a:prstGeom>
          <a:noFill/>
          <a:ln>
            <a:noFill/>
          </a:ln>
        </p:spPr>
      </p:pic>
      <p:pic>
        <p:nvPicPr>
          <p:cNvPr id="179" name="Google Shape;179;p16"/>
          <p:cNvPicPr preferRelativeResize="0"/>
          <p:nvPr/>
        </p:nvPicPr>
        <p:blipFill>
          <a:blip r:embed="rId4">
            <a:alphaModFix/>
          </a:blip>
          <a:stretch>
            <a:fillRect/>
          </a:stretch>
        </p:blipFill>
        <p:spPr>
          <a:xfrm rot="-569852" flipH="1">
            <a:off x="398800" y="4302904"/>
            <a:ext cx="946973" cy="3008312"/>
          </a:xfrm>
          <a:prstGeom prst="rect">
            <a:avLst/>
          </a:prstGeom>
          <a:noFill/>
          <a:ln>
            <a:noFill/>
          </a:ln>
        </p:spPr>
      </p:pic>
      <p:pic>
        <p:nvPicPr>
          <p:cNvPr id="180" name="Google Shape;180;p16"/>
          <p:cNvPicPr preferRelativeResize="0"/>
          <p:nvPr/>
        </p:nvPicPr>
        <p:blipFill>
          <a:blip r:embed="rId5">
            <a:alphaModFix/>
          </a:blip>
          <a:stretch>
            <a:fillRect/>
          </a:stretch>
        </p:blipFill>
        <p:spPr>
          <a:xfrm rot="821306" flipH="1">
            <a:off x="1098177" y="4926494"/>
            <a:ext cx="1152336" cy="3008317"/>
          </a:xfrm>
          <a:prstGeom prst="rect">
            <a:avLst/>
          </a:prstGeom>
          <a:noFill/>
          <a:ln>
            <a:noFill/>
          </a:ln>
        </p:spPr>
      </p:pic>
    </p:spTree>
    <p:extLst>
      <p:ext uri="{BB962C8B-B14F-4D97-AF65-F5344CB8AC3E}">
        <p14:creationId xmlns:p14="http://schemas.microsoft.com/office/powerpoint/2010/main" val="38184389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018047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950967" y="1560000"/>
            <a:ext cx="7377600" cy="373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866">
                <a:solidFill>
                  <a:schemeClr val="accent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9" name="Google Shape;39;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0" name="Google Shape;40;p8"/>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8"/>
          <p:cNvSpPr/>
          <p:nvPr/>
        </p:nvSpPr>
        <p:spPr>
          <a:xfrm>
            <a:off x="10601767" y="3429000"/>
            <a:ext cx="1621600" cy="179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3184762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951167" y="2969400"/>
            <a:ext cx="5950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267">
                <a:solidFill>
                  <a:schemeClr val="accen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44" name="Google Shape;44;p9"/>
          <p:cNvSpPr txBox="1">
            <a:spLocks noGrp="1"/>
          </p:cNvSpPr>
          <p:nvPr>
            <p:ph type="subTitle" idx="1"/>
          </p:nvPr>
        </p:nvSpPr>
        <p:spPr>
          <a:xfrm>
            <a:off x="950967" y="4060500"/>
            <a:ext cx="5950000" cy="904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5" name="Google Shape;45;p9"/>
          <p:cNvSpPr txBox="1">
            <a:spLocks noGrp="1"/>
          </p:cNvSpPr>
          <p:nvPr>
            <p:ph type="title" idx="2" hasCustomPrompt="1"/>
          </p:nvPr>
        </p:nvSpPr>
        <p:spPr>
          <a:xfrm>
            <a:off x="951067" y="1683100"/>
            <a:ext cx="5950000" cy="1522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solidFill>
                  <a:schemeClr val="dk2"/>
                </a:solidFill>
              </a:defRPr>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46" name="Google Shape;46;p9"/>
          <p:cNvSpPr/>
          <p:nvPr/>
        </p:nvSpPr>
        <p:spPr>
          <a:xfrm>
            <a:off x="7027200" y="13060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9"/>
          <p:cNvSpPr/>
          <p:nvPr/>
        </p:nvSpPr>
        <p:spPr>
          <a:xfrm>
            <a:off x="8648800" y="342920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3251277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686400" cy="205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accent1"/>
                </a:solidFill>
                <a:latin typeface="Inter"/>
                <a:ea typeface="Inter"/>
                <a:cs typeface="Inter"/>
                <a:sym typeface="Inter"/>
              </a:defRPr>
            </a:lvl1pPr>
          </a:lstStyle>
          <a:p>
            <a:pPr lvl="0"/>
            <a:r>
              <a:rPr lang="en-US"/>
              <a:t>Click to edit Master text styles</a:t>
            </a:r>
          </a:p>
        </p:txBody>
      </p:sp>
    </p:spTree>
    <p:extLst>
      <p:ext uri="{BB962C8B-B14F-4D97-AF65-F5344CB8AC3E}">
        <p14:creationId xmlns:p14="http://schemas.microsoft.com/office/powerpoint/2010/main" val="61771166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4272153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4664720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3888789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006526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7759394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94" name="Google Shape;94;p17"/>
          <p:cNvSpPr txBox="1">
            <a:spLocks noGrp="1"/>
          </p:cNvSpPr>
          <p:nvPr>
            <p:ph type="subTitle" idx="1"/>
          </p:nvPr>
        </p:nvSpPr>
        <p:spPr>
          <a:xfrm>
            <a:off x="10508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5" name="Google Shape;95;p17"/>
          <p:cNvSpPr txBox="1">
            <a:spLocks noGrp="1"/>
          </p:cNvSpPr>
          <p:nvPr>
            <p:ph type="subTitle" idx="2"/>
          </p:nvPr>
        </p:nvSpPr>
        <p:spPr>
          <a:xfrm>
            <a:off x="10508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6" name="Google Shape;96;p17"/>
          <p:cNvSpPr txBox="1">
            <a:spLocks noGrp="1"/>
          </p:cNvSpPr>
          <p:nvPr>
            <p:ph type="subTitle" idx="3"/>
          </p:nvPr>
        </p:nvSpPr>
        <p:spPr>
          <a:xfrm>
            <a:off x="45882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7" name="Google Shape;97;p17"/>
          <p:cNvSpPr txBox="1">
            <a:spLocks noGrp="1"/>
          </p:cNvSpPr>
          <p:nvPr>
            <p:ph type="subTitle" idx="4"/>
          </p:nvPr>
        </p:nvSpPr>
        <p:spPr>
          <a:xfrm>
            <a:off x="45882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8" name="Google Shape;98;p17"/>
          <p:cNvSpPr txBox="1">
            <a:spLocks noGrp="1"/>
          </p:cNvSpPr>
          <p:nvPr>
            <p:ph type="subTitle" idx="5"/>
          </p:nvPr>
        </p:nvSpPr>
        <p:spPr>
          <a:xfrm>
            <a:off x="81256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9" name="Google Shape;99;p17"/>
          <p:cNvSpPr txBox="1">
            <a:spLocks noGrp="1"/>
          </p:cNvSpPr>
          <p:nvPr>
            <p:ph type="subTitle" idx="6"/>
          </p:nvPr>
        </p:nvSpPr>
        <p:spPr>
          <a:xfrm>
            <a:off x="81256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0" name="Google Shape;100;p17"/>
          <p:cNvSpPr/>
          <p:nvPr/>
        </p:nvSpPr>
        <p:spPr>
          <a:xfrm flipH="1">
            <a:off x="6096000"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17"/>
          <p:cNvSpPr/>
          <p:nvPr/>
        </p:nvSpPr>
        <p:spPr>
          <a:xfrm flipH="1">
            <a:off x="67"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65977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81"/>
        <p:cNvGrpSpPr/>
        <p:nvPr/>
      </p:nvGrpSpPr>
      <p:grpSpPr>
        <a:xfrm>
          <a:off x="0" y="0"/>
          <a:ext cx="0" cy="0"/>
          <a:chOff x="0" y="0"/>
          <a:chExt cx="0" cy="0"/>
        </a:xfrm>
      </p:grpSpPr>
      <p:cxnSp>
        <p:nvCxnSpPr>
          <p:cNvPr id="182" name="Google Shape;182;p1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17"/>
          <p:cNvSpPr txBox="1">
            <a:spLocks noGrp="1"/>
          </p:cNvSpPr>
          <p:nvPr>
            <p:ph type="title"/>
          </p:nvPr>
        </p:nvSpPr>
        <p:spPr>
          <a:xfrm>
            <a:off x="12261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85" name="Google Shape;185;p17"/>
          <p:cNvSpPr txBox="1">
            <a:spLocks noGrp="1"/>
          </p:cNvSpPr>
          <p:nvPr>
            <p:ph type="subTitle" idx="1"/>
          </p:nvPr>
        </p:nvSpPr>
        <p:spPr>
          <a:xfrm>
            <a:off x="12261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86" name="Google Shape;186;p17"/>
          <p:cNvSpPr txBox="1">
            <a:spLocks noGrp="1"/>
          </p:cNvSpPr>
          <p:nvPr>
            <p:ph type="title" idx="2" hasCustomPrompt="1"/>
          </p:nvPr>
        </p:nvSpPr>
        <p:spPr>
          <a:xfrm>
            <a:off x="92355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87" name="Google Shape;187;p17"/>
          <p:cNvPicPr preferRelativeResize="0"/>
          <p:nvPr/>
        </p:nvPicPr>
        <p:blipFill>
          <a:blip r:embed="rId2">
            <a:alphaModFix/>
          </a:blip>
          <a:stretch>
            <a:fillRect/>
          </a:stretch>
        </p:blipFill>
        <p:spPr>
          <a:xfrm rot="2577283">
            <a:off x="9101401" y="-82219"/>
            <a:ext cx="2130067" cy="2240492"/>
          </a:xfrm>
          <a:prstGeom prst="rect">
            <a:avLst/>
          </a:prstGeom>
          <a:noFill/>
          <a:ln>
            <a:noFill/>
          </a:ln>
        </p:spPr>
      </p:pic>
      <p:pic>
        <p:nvPicPr>
          <p:cNvPr id="188" name="Google Shape;188;p17"/>
          <p:cNvPicPr preferRelativeResize="0"/>
          <p:nvPr/>
        </p:nvPicPr>
        <p:blipFill>
          <a:blip r:embed="rId3">
            <a:alphaModFix/>
          </a:blip>
          <a:stretch>
            <a:fillRect/>
          </a:stretch>
        </p:blipFill>
        <p:spPr>
          <a:xfrm rot="7520508" flipH="1">
            <a:off x="873355" y="-529423"/>
            <a:ext cx="1137916" cy="2234560"/>
          </a:xfrm>
          <a:prstGeom prst="rect">
            <a:avLst/>
          </a:prstGeom>
          <a:noFill/>
          <a:ln>
            <a:noFill/>
          </a:ln>
        </p:spPr>
      </p:pic>
      <p:pic>
        <p:nvPicPr>
          <p:cNvPr id="189" name="Google Shape;189;p17"/>
          <p:cNvPicPr preferRelativeResize="0"/>
          <p:nvPr/>
        </p:nvPicPr>
        <p:blipFill>
          <a:blip r:embed="rId4">
            <a:alphaModFix/>
          </a:blip>
          <a:stretch>
            <a:fillRect/>
          </a:stretch>
        </p:blipFill>
        <p:spPr>
          <a:xfrm rot="-10671237">
            <a:off x="526602" y="-134909"/>
            <a:ext cx="636508" cy="2037141"/>
          </a:xfrm>
          <a:prstGeom prst="rect">
            <a:avLst/>
          </a:prstGeom>
          <a:noFill/>
          <a:ln>
            <a:noFill/>
          </a:ln>
        </p:spPr>
      </p:pic>
      <p:pic>
        <p:nvPicPr>
          <p:cNvPr id="190" name="Google Shape;190;p17"/>
          <p:cNvPicPr preferRelativeResize="0"/>
          <p:nvPr/>
        </p:nvPicPr>
        <p:blipFill>
          <a:blip r:embed="rId3">
            <a:alphaModFix/>
          </a:blip>
          <a:stretch>
            <a:fillRect/>
          </a:stretch>
        </p:blipFill>
        <p:spPr>
          <a:xfrm rot="-6414105" flipH="1">
            <a:off x="10969361" y="-125512"/>
            <a:ext cx="1194452" cy="2345583"/>
          </a:xfrm>
          <a:prstGeom prst="rect">
            <a:avLst/>
          </a:prstGeom>
          <a:noFill/>
          <a:ln>
            <a:noFill/>
          </a:ln>
        </p:spPr>
      </p:pic>
      <p:pic>
        <p:nvPicPr>
          <p:cNvPr id="191" name="Google Shape;191;p17"/>
          <p:cNvPicPr preferRelativeResize="0"/>
          <p:nvPr/>
        </p:nvPicPr>
        <p:blipFill>
          <a:blip r:embed="rId2">
            <a:alphaModFix/>
          </a:blip>
          <a:stretch>
            <a:fillRect/>
          </a:stretch>
        </p:blipFill>
        <p:spPr>
          <a:xfrm rot="-2973560" flipH="1">
            <a:off x="1011209" y="4708130"/>
            <a:ext cx="2130065" cy="2240492"/>
          </a:xfrm>
          <a:prstGeom prst="rect">
            <a:avLst/>
          </a:prstGeom>
          <a:noFill/>
          <a:ln>
            <a:noFill/>
          </a:ln>
        </p:spPr>
      </p:pic>
      <p:pic>
        <p:nvPicPr>
          <p:cNvPr id="192" name="Google Shape;192;p17"/>
          <p:cNvPicPr preferRelativeResize="0"/>
          <p:nvPr/>
        </p:nvPicPr>
        <p:blipFill>
          <a:blip r:embed="rId3">
            <a:alphaModFix/>
          </a:blip>
          <a:stretch>
            <a:fillRect/>
          </a:stretch>
        </p:blipFill>
        <p:spPr>
          <a:xfrm rot="6017829">
            <a:off x="89221" y="4825817"/>
            <a:ext cx="1194452" cy="2345583"/>
          </a:xfrm>
          <a:prstGeom prst="rect">
            <a:avLst/>
          </a:prstGeom>
          <a:noFill/>
          <a:ln>
            <a:noFill/>
          </a:ln>
        </p:spPr>
      </p:pic>
      <p:pic>
        <p:nvPicPr>
          <p:cNvPr id="193" name="Google Shape;193;p17"/>
          <p:cNvPicPr preferRelativeResize="0"/>
          <p:nvPr/>
        </p:nvPicPr>
        <p:blipFill rotWithShape="1">
          <a:blip r:embed="rId5">
            <a:alphaModFix/>
          </a:blip>
          <a:srcRect b="8408"/>
          <a:stretch/>
        </p:blipFill>
        <p:spPr>
          <a:xfrm rot="-2646314">
            <a:off x="9112285" y="4681665"/>
            <a:ext cx="844219" cy="2634159"/>
          </a:xfrm>
          <a:prstGeom prst="rect">
            <a:avLst/>
          </a:prstGeom>
          <a:noFill/>
          <a:ln>
            <a:noFill/>
          </a:ln>
        </p:spPr>
      </p:pic>
      <p:pic>
        <p:nvPicPr>
          <p:cNvPr id="194" name="Google Shape;194;p17"/>
          <p:cNvPicPr preferRelativeResize="0"/>
          <p:nvPr/>
        </p:nvPicPr>
        <p:blipFill rotWithShape="1">
          <a:blip r:embed="rId6">
            <a:alphaModFix/>
          </a:blip>
          <a:srcRect b="-2997"/>
          <a:stretch/>
        </p:blipFill>
        <p:spPr>
          <a:xfrm rot="-118194" flipH="1">
            <a:off x="9722375" y="4811508"/>
            <a:ext cx="762272" cy="2494075"/>
          </a:xfrm>
          <a:prstGeom prst="rect">
            <a:avLst/>
          </a:prstGeom>
          <a:noFill/>
          <a:ln>
            <a:noFill/>
          </a:ln>
        </p:spPr>
      </p:pic>
      <p:pic>
        <p:nvPicPr>
          <p:cNvPr id="195" name="Google Shape;195;p17"/>
          <p:cNvPicPr preferRelativeResize="0"/>
          <p:nvPr/>
        </p:nvPicPr>
        <p:blipFill>
          <a:blip r:embed="rId6">
            <a:alphaModFix/>
          </a:blip>
          <a:stretch>
            <a:fillRect/>
          </a:stretch>
        </p:blipFill>
        <p:spPr>
          <a:xfrm rot="1792247">
            <a:off x="10361839" y="4899661"/>
            <a:ext cx="762268" cy="2421556"/>
          </a:xfrm>
          <a:prstGeom prst="rect">
            <a:avLst/>
          </a:prstGeom>
          <a:noFill/>
          <a:ln>
            <a:noFill/>
          </a:ln>
        </p:spPr>
      </p:pic>
    </p:spTree>
    <p:extLst>
      <p:ext uri="{BB962C8B-B14F-4D97-AF65-F5344CB8AC3E}">
        <p14:creationId xmlns:p14="http://schemas.microsoft.com/office/powerpoint/2010/main" val="289522793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44061635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4244208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5796523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4906067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9526925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171549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8769146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7585739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6576116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950967" y="593367"/>
            <a:ext cx="5145200" cy="1784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96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74" name="Google Shape;174;p27"/>
          <p:cNvSpPr txBox="1"/>
          <p:nvPr/>
        </p:nvSpPr>
        <p:spPr>
          <a:xfrm>
            <a:off x="950967" y="4647567"/>
            <a:ext cx="5274800" cy="81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467">
                <a:solidFill>
                  <a:schemeClr val="accent2"/>
                </a:solidFill>
                <a:latin typeface="Montserrat"/>
                <a:ea typeface="Montserrat"/>
                <a:cs typeface="Montserrat"/>
                <a:sym typeface="Montserrat"/>
              </a:rPr>
              <a:t>CREDITS: This presentation template was created by </a:t>
            </a:r>
            <a:r>
              <a:rPr lang="en" sz="1467"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chemeClr val="accent2"/>
                </a:solidFill>
                <a:latin typeface="Montserrat"/>
                <a:ea typeface="Montserrat"/>
                <a:cs typeface="Montserrat"/>
                <a:sym typeface="Montserrat"/>
              </a:rPr>
              <a:t>, including icons by </a:t>
            </a:r>
            <a:r>
              <a:rPr lang="en" sz="1467"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chemeClr val="accent2"/>
                </a:solidFill>
                <a:latin typeface="Montserrat"/>
                <a:ea typeface="Montserrat"/>
                <a:cs typeface="Montserrat"/>
                <a:sym typeface="Montserrat"/>
              </a:rPr>
              <a:t>, and infographics &amp; images by </a:t>
            </a:r>
            <a:r>
              <a:rPr lang="en" sz="1467"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467" b="1">
              <a:solidFill>
                <a:schemeClr val="accent2"/>
              </a:solidFill>
              <a:latin typeface="Montserrat"/>
              <a:ea typeface="Montserrat"/>
              <a:cs typeface="Montserrat"/>
              <a:sym typeface="Montserrat"/>
            </a:endParaRPr>
          </a:p>
        </p:txBody>
      </p:sp>
      <p:sp>
        <p:nvSpPr>
          <p:cNvPr id="175" name="Google Shape;175;p27"/>
          <p:cNvSpPr/>
          <p:nvPr/>
        </p:nvSpPr>
        <p:spPr>
          <a:xfrm>
            <a:off x="8948800" y="3428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6" name="Google Shape;176;p27"/>
          <p:cNvSpPr/>
          <p:nvPr/>
        </p:nvSpPr>
        <p:spPr>
          <a:xfrm>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14592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6"/>
        <p:cNvGrpSpPr/>
        <p:nvPr/>
      </p:nvGrpSpPr>
      <p:grpSpPr>
        <a:xfrm>
          <a:off x="0" y="0"/>
          <a:ext cx="0" cy="0"/>
          <a:chOff x="0" y="0"/>
          <a:chExt cx="0" cy="0"/>
        </a:xfrm>
      </p:grpSpPr>
      <p:cxnSp>
        <p:nvCxnSpPr>
          <p:cNvPr id="197" name="Google Shape;197;p1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1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18"/>
          <p:cNvSpPr txBox="1">
            <a:spLocks noGrp="1"/>
          </p:cNvSpPr>
          <p:nvPr>
            <p:ph type="title" hasCustomPrompt="1"/>
          </p:nvPr>
        </p:nvSpPr>
        <p:spPr>
          <a:xfrm>
            <a:off x="3633800" y="5621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0" name="Google Shape;200;p18"/>
          <p:cNvSpPr txBox="1">
            <a:spLocks noGrp="1"/>
          </p:cNvSpPr>
          <p:nvPr>
            <p:ph type="subTitle" idx="1"/>
          </p:nvPr>
        </p:nvSpPr>
        <p:spPr>
          <a:xfrm>
            <a:off x="3633800" y="17878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1" name="Google Shape;201;p18"/>
          <p:cNvSpPr txBox="1">
            <a:spLocks noGrp="1"/>
          </p:cNvSpPr>
          <p:nvPr>
            <p:ph type="title" idx="2" hasCustomPrompt="1"/>
          </p:nvPr>
        </p:nvSpPr>
        <p:spPr>
          <a:xfrm>
            <a:off x="3633800" y="46180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2" name="Google Shape;202;p18"/>
          <p:cNvSpPr txBox="1">
            <a:spLocks noGrp="1"/>
          </p:cNvSpPr>
          <p:nvPr>
            <p:ph type="subTitle" idx="3"/>
          </p:nvPr>
        </p:nvSpPr>
        <p:spPr>
          <a:xfrm>
            <a:off x="3633800" y="58437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18"/>
          <p:cNvSpPr txBox="1">
            <a:spLocks noGrp="1"/>
          </p:cNvSpPr>
          <p:nvPr>
            <p:ph type="title" idx="4" hasCustomPrompt="1"/>
          </p:nvPr>
        </p:nvSpPr>
        <p:spPr>
          <a:xfrm>
            <a:off x="3633800" y="2590084"/>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4" name="Google Shape;204;p18"/>
          <p:cNvSpPr txBox="1">
            <a:spLocks noGrp="1"/>
          </p:cNvSpPr>
          <p:nvPr>
            <p:ph type="subTitle" idx="5"/>
          </p:nvPr>
        </p:nvSpPr>
        <p:spPr>
          <a:xfrm>
            <a:off x="3633800" y="381581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205" name="Google Shape;205;p18"/>
          <p:cNvPicPr preferRelativeResize="0"/>
          <p:nvPr/>
        </p:nvPicPr>
        <p:blipFill>
          <a:blip r:embed="rId2">
            <a:alphaModFix/>
          </a:blip>
          <a:stretch>
            <a:fillRect/>
          </a:stretch>
        </p:blipFill>
        <p:spPr>
          <a:xfrm rot="-9446980" flipH="1">
            <a:off x="9643315" y="136468"/>
            <a:ext cx="1288640" cy="2530576"/>
          </a:xfrm>
          <a:prstGeom prst="rect">
            <a:avLst/>
          </a:prstGeom>
          <a:noFill/>
          <a:ln>
            <a:noFill/>
          </a:ln>
        </p:spPr>
      </p:pic>
      <p:pic>
        <p:nvPicPr>
          <p:cNvPr id="206" name="Google Shape;206;p18"/>
          <p:cNvPicPr preferRelativeResize="0"/>
          <p:nvPr/>
        </p:nvPicPr>
        <p:blipFill>
          <a:blip r:embed="rId3">
            <a:alphaModFix/>
          </a:blip>
          <a:stretch>
            <a:fillRect/>
          </a:stretch>
        </p:blipFill>
        <p:spPr>
          <a:xfrm rot="10669343">
            <a:off x="10659810" y="-471643"/>
            <a:ext cx="959668" cy="3244963"/>
          </a:xfrm>
          <a:prstGeom prst="rect">
            <a:avLst/>
          </a:prstGeom>
          <a:noFill/>
          <a:ln>
            <a:noFill/>
          </a:ln>
        </p:spPr>
      </p:pic>
      <p:pic>
        <p:nvPicPr>
          <p:cNvPr id="207" name="Google Shape;207;p18"/>
          <p:cNvPicPr preferRelativeResize="0"/>
          <p:nvPr/>
        </p:nvPicPr>
        <p:blipFill>
          <a:blip r:embed="rId2">
            <a:alphaModFix/>
          </a:blip>
          <a:stretch>
            <a:fillRect/>
          </a:stretch>
        </p:blipFill>
        <p:spPr>
          <a:xfrm rot="-847067">
            <a:off x="589771" y="4520807"/>
            <a:ext cx="1459848" cy="2866791"/>
          </a:xfrm>
          <a:prstGeom prst="rect">
            <a:avLst/>
          </a:prstGeom>
          <a:noFill/>
          <a:ln>
            <a:noFill/>
          </a:ln>
        </p:spPr>
      </p:pic>
      <p:pic>
        <p:nvPicPr>
          <p:cNvPr id="208" name="Google Shape;208;p18"/>
          <p:cNvPicPr preferRelativeResize="0"/>
          <p:nvPr/>
        </p:nvPicPr>
        <p:blipFill>
          <a:blip r:embed="rId4">
            <a:alphaModFix/>
          </a:blip>
          <a:stretch>
            <a:fillRect/>
          </a:stretch>
        </p:blipFill>
        <p:spPr>
          <a:xfrm rot="1629370" flipH="1">
            <a:off x="1510904" y="4715175"/>
            <a:ext cx="933704" cy="2988363"/>
          </a:xfrm>
          <a:prstGeom prst="rect">
            <a:avLst/>
          </a:prstGeom>
          <a:noFill/>
          <a:ln>
            <a:noFill/>
          </a:ln>
        </p:spPr>
      </p:pic>
      <p:pic>
        <p:nvPicPr>
          <p:cNvPr id="209" name="Google Shape;209;p18"/>
          <p:cNvPicPr preferRelativeResize="0"/>
          <p:nvPr/>
        </p:nvPicPr>
        <p:blipFill>
          <a:blip r:embed="rId5">
            <a:alphaModFix/>
          </a:blip>
          <a:stretch>
            <a:fillRect/>
          </a:stretch>
        </p:blipFill>
        <p:spPr>
          <a:xfrm rot="-925527">
            <a:off x="9561030" y="4503061"/>
            <a:ext cx="1116116" cy="2810564"/>
          </a:xfrm>
          <a:prstGeom prst="rect">
            <a:avLst/>
          </a:prstGeom>
          <a:noFill/>
          <a:ln>
            <a:noFill/>
          </a:ln>
        </p:spPr>
      </p:pic>
      <p:pic>
        <p:nvPicPr>
          <p:cNvPr id="210" name="Google Shape;210;p18"/>
          <p:cNvPicPr preferRelativeResize="0"/>
          <p:nvPr/>
        </p:nvPicPr>
        <p:blipFill>
          <a:blip r:embed="rId4">
            <a:alphaModFix/>
          </a:blip>
          <a:stretch>
            <a:fillRect/>
          </a:stretch>
        </p:blipFill>
        <p:spPr>
          <a:xfrm rot="785565">
            <a:off x="10532463" y="4336111"/>
            <a:ext cx="850411" cy="2721751"/>
          </a:xfrm>
          <a:prstGeom prst="rect">
            <a:avLst/>
          </a:prstGeom>
          <a:noFill/>
          <a:ln>
            <a:noFill/>
          </a:ln>
        </p:spPr>
      </p:pic>
      <p:pic>
        <p:nvPicPr>
          <p:cNvPr id="211" name="Google Shape;211;p18"/>
          <p:cNvPicPr preferRelativeResize="0"/>
          <p:nvPr/>
        </p:nvPicPr>
        <p:blipFill>
          <a:blip r:embed="rId3">
            <a:alphaModFix/>
          </a:blip>
          <a:stretch>
            <a:fillRect/>
          </a:stretch>
        </p:blipFill>
        <p:spPr>
          <a:xfrm rot="8515597" flipH="1">
            <a:off x="81223" y="-275228"/>
            <a:ext cx="959464" cy="3244167"/>
          </a:xfrm>
          <a:prstGeom prst="rect">
            <a:avLst/>
          </a:prstGeom>
          <a:noFill/>
          <a:ln>
            <a:noFill/>
          </a:ln>
        </p:spPr>
      </p:pic>
      <p:pic>
        <p:nvPicPr>
          <p:cNvPr id="212" name="Google Shape;212;p18"/>
          <p:cNvPicPr preferRelativeResize="0"/>
          <p:nvPr/>
        </p:nvPicPr>
        <p:blipFill>
          <a:blip r:embed="rId6">
            <a:alphaModFix/>
          </a:blip>
          <a:stretch>
            <a:fillRect/>
          </a:stretch>
        </p:blipFill>
        <p:spPr>
          <a:xfrm rot="6396270" flipH="1">
            <a:off x="903817" y="-315677"/>
            <a:ext cx="821744" cy="2610509"/>
          </a:xfrm>
          <a:prstGeom prst="rect">
            <a:avLst/>
          </a:prstGeom>
          <a:noFill/>
          <a:ln>
            <a:noFill/>
          </a:ln>
        </p:spPr>
      </p:pic>
    </p:spTree>
    <p:extLst>
      <p:ext uri="{BB962C8B-B14F-4D97-AF65-F5344CB8AC3E}">
        <p14:creationId xmlns:p14="http://schemas.microsoft.com/office/powerpoint/2010/main" val="39180754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413916123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cxnSp>
        <p:nvCxnSpPr>
          <p:cNvPr id="9" name="Google Shape;9;p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 name="Google Shape;10;p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1;p2"/>
          <p:cNvSpPr txBox="1">
            <a:spLocks noGrp="1"/>
          </p:cNvSpPr>
          <p:nvPr>
            <p:ph type="ctrTitle"/>
          </p:nvPr>
        </p:nvSpPr>
        <p:spPr>
          <a:xfrm>
            <a:off x="1884600" y="1601400"/>
            <a:ext cx="8422800" cy="2302400"/>
          </a:xfrm>
          <a:prstGeom prst="rect">
            <a:avLst/>
          </a:prstGeom>
        </p:spPr>
        <p:txBody>
          <a:bodyPr spcFirstLastPara="1" wrap="square" lIns="91425" tIns="0" rIns="91425" bIns="91425" anchor="t" anchorCtr="0">
            <a:noAutofit/>
          </a:bodyPr>
          <a:lstStyle>
            <a:lvl1pPr lvl="0" algn="ctr">
              <a:spcBef>
                <a:spcPts val="0"/>
              </a:spcBef>
              <a:spcAft>
                <a:spcPts val="0"/>
              </a:spcAft>
              <a:buSzPts val="5500"/>
              <a:buNone/>
              <a:defRPr sz="7333"/>
            </a:lvl1pPr>
            <a:lvl2pPr lvl="1" algn="ctr">
              <a:spcBef>
                <a:spcPts val="0"/>
              </a:spcBef>
              <a:spcAft>
                <a:spcPts val="0"/>
              </a:spcAft>
              <a:buSzPts val="5500"/>
              <a:buNone/>
              <a:defRPr sz="7333"/>
            </a:lvl2pPr>
            <a:lvl3pPr lvl="2" algn="ctr">
              <a:spcBef>
                <a:spcPts val="0"/>
              </a:spcBef>
              <a:spcAft>
                <a:spcPts val="0"/>
              </a:spcAft>
              <a:buSzPts val="5500"/>
              <a:buNone/>
              <a:defRPr sz="7333"/>
            </a:lvl3pPr>
            <a:lvl4pPr lvl="3" algn="ctr">
              <a:spcBef>
                <a:spcPts val="0"/>
              </a:spcBef>
              <a:spcAft>
                <a:spcPts val="0"/>
              </a:spcAft>
              <a:buSzPts val="5500"/>
              <a:buNone/>
              <a:defRPr sz="7333"/>
            </a:lvl4pPr>
            <a:lvl5pPr lvl="4" algn="ctr">
              <a:spcBef>
                <a:spcPts val="0"/>
              </a:spcBef>
              <a:spcAft>
                <a:spcPts val="0"/>
              </a:spcAft>
              <a:buSzPts val="5500"/>
              <a:buNone/>
              <a:defRPr sz="7333"/>
            </a:lvl5pPr>
            <a:lvl6pPr lvl="5" algn="ctr">
              <a:spcBef>
                <a:spcPts val="0"/>
              </a:spcBef>
              <a:spcAft>
                <a:spcPts val="0"/>
              </a:spcAft>
              <a:buSzPts val="5500"/>
              <a:buNone/>
              <a:defRPr sz="7333"/>
            </a:lvl6pPr>
            <a:lvl7pPr lvl="6" algn="ctr">
              <a:spcBef>
                <a:spcPts val="0"/>
              </a:spcBef>
              <a:spcAft>
                <a:spcPts val="0"/>
              </a:spcAft>
              <a:buSzPts val="5500"/>
              <a:buNone/>
              <a:defRPr sz="7333"/>
            </a:lvl7pPr>
            <a:lvl8pPr lvl="7" algn="ctr">
              <a:spcBef>
                <a:spcPts val="0"/>
              </a:spcBef>
              <a:spcAft>
                <a:spcPts val="0"/>
              </a:spcAft>
              <a:buSzPts val="5500"/>
              <a:buNone/>
              <a:defRPr sz="7333"/>
            </a:lvl8pPr>
            <a:lvl9pPr lvl="8" algn="ctr">
              <a:spcBef>
                <a:spcPts val="0"/>
              </a:spcBef>
              <a:spcAft>
                <a:spcPts val="0"/>
              </a:spcAft>
              <a:buSzPts val="5500"/>
              <a:buNone/>
              <a:defRPr sz="7333"/>
            </a:lvl9pPr>
          </a:lstStyle>
          <a:p>
            <a:r>
              <a:rPr lang="en-US"/>
              <a:t>Click to edit Master title style</a:t>
            </a:r>
            <a:endParaRPr/>
          </a:p>
        </p:txBody>
      </p:sp>
      <p:sp>
        <p:nvSpPr>
          <p:cNvPr id="12" name="Google Shape;12;p2"/>
          <p:cNvSpPr txBox="1">
            <a:spLocks noGrp="1"/>
          </p:cNvSpPr>
          <p:nvPr>
            <p:ph type="subTitle" idx="1"/>
          </p:nvPr>
        </p:nvSpPr>
        <p:spPr>
          <a:xfrm>
            <a:off x="2948800" y="4409633"/>
            <a:ext cx="6294400" cy="426000"/>
          </a:xfrm>
          <a:prstGeom prst="rect">
            <a:avLst/>
          </a:prstGeom>
        </p:spPr>
        <p:txBody>
          <a:bodyPr spcFirstLastPara="1" wrap="square" lIns="91425" tIns="0"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13" name="Google Shape;13;p2"/>
          <p:cNvPicPr preferRelativeResize="0"/>
          <p:nvPr/>
        </p:nvPicPr>
        <p:blipFill rotWithShape="1">
          <a:blip r:embed="rId2">
            <a:alphaModFix/>
          </a:blip>
          <a:srcRect b="29188"/>
          <a:stretch/>
        </p:blipFill>
        <p:spPr>
          <a:xfrm rot="-9666314" flipH="1">
            <a:off x="564367" y="-75353"/>
            <a:ext cx="1047331" cy="2507775"/>
          </a:xfrm>
          <a:prstGeom prst="rect">
            <a:avLst/>
          </a:prstGeom>
          <a:noFill/>
          <a:ln>
            <a:noFill/>
          </a:ln>
        </p:spPr>
      </p:pic>
      <p:pic>
        <p:nvPicPr>
          <p:cNvPr id="14" name="Google Shape;14;p2"/>
          <p:cNvPicPr preferRelativeResize="0"/>
          <p:nvPr/>
        </p:nvPicPr>
        <p:blipFill>
          <a:blip r:embed="rId3">
            <a:alphaModFix/>
          </a:blip>
          <a:stretch>
            <a:fillRect/>
          </a:stretch>
        </p:blipFill>
        <p:spPr>
          <a:xfrm rot="2181395">
            <a:off x="593733" y="4603175"/>
            <a:ext cx="1063951" cy="2777600"/>
          </a:xfrm>
          <a:prstGeom prst="rect">
            <a:avLst/>
          </a:prstGeom>
          <a:noFill/>
          <a:ln>
            <a:noFill/>
          </a:ln>
        </p:spPr>
      </p:pic>
      <p:pic>
        <p:nvPicPr>
          <p:cNvPr id="15" name="Google Shape;15;p2"/>
          <p:cNvPicPr preferRelativeResize="0"/>
          <p:nvPr/>
        </p:nvPicPr>
        <p:blipFill>
          <a:blip r:embed="rId4">
            <a:alphaModFix/>
          </a:blip>
          <a:stretch>
            <a:fillRect/>
          </a:stretch>
        </p:blipFill>
        <p:spPr>
          <a:xfrm rot="-8463626">
            <a:off x="10583407" y="-123978"/>
            <a:ext cx="1409295" cy="2767516"/>
          </a:xfrm>
          <a:prstGeom prst="rect">
            <a:avLst/>
          </a:prstGeom>
          <a:noFill/>
          <a:ln>
            <a:noFill/>
          </a:ln>
        </p:spPr>
      </p:pic>
      <p:pic>
        <p:nvPicPr>
          <p:cNvPr id="16" name="Google Shape;16;p2"/>
          <p:cNvPicPr preferRelativeResize="0"/>
          <p:nvPr/>
        </p:nvPicPr>
        <p:blipFill rotWithShape="1">
          <a:blip r:embed="rId5">
            <a:alphaModFix/>
          </a:blip>
          <a:srcRect b="8408"/>
          <a:stretch/>
        </p:blipFill>
        <p:spPr>
          <a:xfrm rot="-5400000">
            <a:off x="10300450" y="4853352"/>
            <a:ext cx="932533" cy="2909697"/>
          </a:xfrm>
          <a:prstGeom prst="rect">
            <a:avLst/>
          </a:prstGeom>
          <a:noFill/>
          <a:ln>
            <a:noFill/>
          </a:ln>
        </p:spPr>
      </p:pic>
      <p:pic>
        <p:nvPicPr>
          <p:cNvPr id="17" name="Google Shape;17;p2"/>
          <p:cNvPicPr preferRelativeResize="0"/>
          <p:nvPr/>
        </p:nvPicPr>
        <p:blipFill rotWithShape="1">
          <a:blip r:embed="rId6">
            <a:alphaModFix/>
          </a:blip>
          <a:srcRect b="11863"/>
          <a:stretch/>
        </p:blipFill>
        <p:spPr>
          <a:xfrm rot="9307863">
            <a:off x="1461708" y="-72321"/>
            <a:ext cx="935216" cy="2075775"/>
          </a:xfrm>
          <a:prstGeom prst="rect">
            <a:avLst/>
          </a:prstGeom>
          <a:noFill/>
          <a:ln>
            <a:noFill/>
          </a:ln>
        </p:spPr>
      </p:pic>
      <p:pic>
        <p:nvPicPr>
          <p:cNvPr id="18" name="Google Shape;18;p2"/>
          <p:cNvPicPr preferRelativeResize="0"/>
          <p:nvPr/>
        </p:nvPicPr>
        <p:blipFill rotWithShape="1">
          <a:blip r:embed="rId7">
            <a:alphaModFix/>
          </a:blip>
          <a:srcRect b="-2997"/>
          <a:stretch/>
        </p:blipFill>
        <p:spPr>
          <a:xfrm rot="-2871877" flipH="1">
            <a:off x="10752897" y="4605523"/>
            <a:ext cx="842007" cy="2754989"/>
          </a:xfrm>
          <a:prstGeom prst="rect">
            <a:avLst/>
          </a:prstGeom>
          <a:noFill/>
          <a:ln>
            <a:noFill/>
          </a:ln>
        </p:spPr>
      </p:pic>
      <p:pic>
        <p:nvPicPr>
          <p:cNvPr id="19" name="Google Shape;19;p2"/>
          <p:cNvPicPr preferRelativeResize="0"/>
          <p:nvPr/>
        </p:nvPicPr>
        <p:blipFill>
          <a:blip r:embed="rId8">
            <a:alphaModFix/>
          </a:blip>
          <a:stretch>
            <a:fillRect/>
          </a:stretch>
        </p:blipFill>
        <p:spPr>
          <a:xfrm rot="-5987199" flipH="1">
            <a:off x="10557891" y="-703743"/>
            <a:ext cx="788309" cy="2523012"/>
          </a:xfrm>
          <a:prstGeom prst="rect">
            <a:avLst/>
          </a:prstGeom>
          <a:noFill/>
          <a:ln>
            <a:noFill/>
          </a:ln>
        </p:spPr>
      </p:pic>
      <p:pic>
        <p:nvPicPr>
          <p:cNvPr id="20" name="Google Shape;20;p2"/>
          <p:cNvPicPr preferRelativeResize="0"/>
          <p:nvPr/>
        </p:nvPicPr>
        <p:blipFill>
          <a:blip r:embed="rId6">
            <a:alphaModFix/>
          </a:blip>
          <a:stretch>
            <a:fillRect/>
          </a:stretch>
        </p:blipFill>
        <p:spPr>
          <a:xfrm rot="-319140">
            <a:off x="100329" y="4260918"/>
            <a:ext cx="1030408" cy="2594749"/>
          </a:xfrm>
          <a:prstGeom prst="rect">
            <a:avLst/>
          </a:prstGeom>
          <a:noFill/>
          <a:ln>
            <a:noFill/>
          </a:ln>
        </p:spPr>
      </p:pic>
      <p:pic>
        <p:nvPicPr>
          <p:cNvPr id="21" name="Google Shape;21;p2"/>
          <p:cNvPicPr preferRelativeResize="0"/>
          <p:nvPr/>
        </p:nvPicPr>
        <p:blipFill>
          <a:blip r:embed="rId6">
            <a:alphaModFix/>
          </a:blip>
          <a:stretch>
            <a:fillRect/>
          </a:stretch>
        </p:blipFill>
        <p:spPr>
          <a:xfrm rot="4679182" flipH="1">
            <a:off x="1015361" y="5218366"/>
            <a:ext cx="1030408" cy="2594753"/>
          </a:xfrm>
          <a:prstGeom prst="rect">
            <a:avLst/>
          </a:prstGeom>
          <a:noFill/>
          <a:ln>
            <a:noFill/>
          </a:ln>
        </p:spPr>
      </p:pic>
      <p:pic>
        <p:nvPicPr>
          <p:cNvPr id="22" name="Google Shape;22;p2"/>
          <p:cNvPicPr preferRelativeResize="0"/>
          <p:nvPr/>
        </p:nvPicPr>
        <p:blipFill>
          <a:blip r:embed="rId7">
            <a:alphaModFix/>
          </a:blip>
          <a:stretch>
            <a:fillRect/>
          </a:stretch>
        </p:blipFill>
        <p:spPr>
          <a:xfrm rot="-1293510">
            <a:off x="11285665" y="4178264"/>
            <a:ext cx="842001" cy="2674885"/>
          </a:xfrm>
          <a:prstGeom prst="rect">
            <a:avLst/>
          </a:prstGeom>
          <a:noFill/>
          <a:ln>
            <a:noFill/>
          </a:ln>
        </p:spPr>
      </p:pic>
    </p:spTree>
    <p:extLst>
      <p:ext uri="{BB962C8B-B14F-4D97-AF65-F5344CB8AC3E}">
        <p14:creationId xmlns:p14="http://schemas.microsoft.com/office/powerpoint/2010/main" val="262167537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152269" y="2067867"/>
            <a:ext cx="4321600" cy="1918400"/>
          </a:xfrm>
          <a:prstGeom prst="rect">
            <a:avLst/>
          </a:prstGeom>
        </p:spPr>
        <p:txBody>
          <a:bodyPr spcFirstLastPara="1" wrap="square" lIns="91425" tIns="0" rIns="91425" bIns="91425" anchor="t" anchorCtr="0">
            <a:noAutofit/>
          </a:bodyPr>
          <a:lstStyle>
            <a:lvl1pPr lvl="0" algn="l">
              <a:lnSpc>
                <a:spcPct val="90000"/>
              </a:lnSpc>
              <a:spcBef>
                <a:spcPts val="0"/>
              </a:spcBef>
              <a:spcAft>
                <a:spcPts val="0"/>
              </a:spcAft>
              <a:buSzPts val="4800"/>
              <a:buNone/>
              <a:defRPr sz="6400"/>
            </a:lvl1pPr>
            <a:lvl2pPr lvl="1" algn="l">
              <a:lnSpc>
                <a:spcPct val="90000"/>
              </a:lnSpc>
              <a:spcBef>
                <a:spcPts val="0"/>
              </a:spcBef>
              <a:spcAft>
                <a:spcPts val="0"/>
              </a:spcAft>
              <a:buSzPts val="4800"/>
              <a:buNone/>
              <a:defRPr sz="6400"/>
            </a:lvl2pPr>
            <a:lvl3pPr lvl="2" algn="l">
              <a:lnSpc>
                <a:spcPct val="90000"/>
              </a:lnSpc>
              <a:spcBef>
                <a:spcPts val="0"/>
              </a:spcBef>
              <a:spcAft>
                <a:spcPts val="0"/>
              </a:spcAft>
              <a:buSzPts val="4800"/>
              <a:buNone/>
              <a:defRPr sz="6400"/>
            </a:lvl3pPr>
            <a:lvl4pPr lvl="3" algn="l">
              <a:lnSpc>
                <a:spcPct val="90000"/>
              </a:lnSpc>
              <a:spcBef>
                <a:spcPts val="0"/>
              </a:spcBef>
              <a:spcAft>
                <a:spcPts val="0"/>
              </a:spcAft>
              <a:buSzPts val="4800"/>
              <a:buNone/>
              <a:defRPr sz="6400"/>
            </a:lvl4pPr>
            <a:lvl5pPr lvl="4" algn="l">
              <a:lnSpc>
                <a:spcPct val="90000"/>
              </a:lnSpc>
              <a:spcBef>
                <a:spcPts val="0"/>
              </a:spcBef>
              <a:spcAft>
                <a:spcPts val="0"/>
              </a:spcAft>
              <a:buSzPts val="4800"/>
              <a:buNone/>
              <a:defRPr sz="6400"/>
            </a:lvl5pPr>
            <a:lvl6pPr lvl="5" algn="l">
              <a:lnSpc>
                <a:spcPct val="90000"/>
              </a:lnSpc>
              <a:spcBef>
                <a:spcPts val="0"/>
              </a:spcBef>
              <a:spcAft>
                <a:spcPts val="0"/>
              </a:spcAft>
              <a:buSzPts val="4800"/>
              <a:buNone/>
              <a:defRPr sz="6400"/>
            </a:lvl6pPr>
            <a:lvl7pPr lvl="6" algn="l">
              <a:lnSpc>
                <a:spcPct val="90000"/>
              </a:lnSpc>
              <a:spcBef>
                <a:spcPts val="0"/>
              </a:spcBef>
              <a:spcAft>
                <a:spcPts val="0"/>
              </a:spcAft>
              <a:buSzPts val="4800"/>
              <a:buNone/>
              <a:defRPr sz="6400"/>
            </a:lvl7pPr>
            <a:lvl8pPr lvl="7" algn="l">
              <a:lnSpc>
                <a:spcPct val="90000"/>
              </a:lnSpc>
              <a:spcBef>
                <a:spcPts val="0"/>
              </a:spcBef>
              <a:spcAft>
                <a:spcPts val="0"/>
              </a:spcAft>
              <a:buSzPts val="4800"/>
              <a:buNone/>
              <a:defRPr sz="6400"/>
            </a:lvl8pPr>
            <a:lvl9pPr lvl="8" algn="l">
              <a:lnSpc>
                <a:spcPct val="90000"/>
              </a:lnSpc>
              <a:spcBef>
                <a:spcPts val="0"/>
              </a:spcBef>
              <a:spcAft>
                <a:spcPts val="0"/>
              </a:spcAft>
              <a:buSzPts val="4800"/>
              <a:buNone/>
              <a:defRPr sz="6400"/>
            </a:lvl9pPr>
          </a:lstStyle>
          <a:p>
            <a:r>
              <a:rPr lang="en-US"/>
              <a:t>Click to edit Master title style</a:t>
            </a:r>
            <a:endParaRPr/>
          </a:p>
        </p:txBody>
      </p:sp>
      <p:sp>
        <p:nvSpPr>
          <p:cNvPr id="25" name="Google Shape;25;p3"/>
          <p:cNvSpPr txBox="1">
            <a:spLocks noGrp="1"/>
          </p:cNvSpPr>
          <p:nvPr>
            <p:ph type="subTitle" idx="1"/>
          </p:nvPr>
        </p:nvSpPr>
        <p:spPr>
          <a:xfrm>
            <a:off x="5152251" y="4105000"/>
            <a:ext cx="3796800" cy="77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26" name="Google Shape;26;p3"/>
          <p:cNvSpPr txBox="1">
            <a:spLocks noGrp="1"/>
          </p:cNvSpPr>
          <p:nvPr>
            <p:ph type="title" idx="2" hasCustomPrompt="1"/>
          </p:nvPr>
        </p:nvSpPr>
        <p:spPr>
          <a:xfrm>
            <a:off x="2836533" y="17164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cxnSp>
        <p:nvCxnSpPr>
          <p:cNvPr id="27" name="Google Shape;27;p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29" name="Google Shape;29;p3"/>
          <p:cNvPicPr preferRelativeResize="0"/>
          <p:nvPr/>
        </p:nvPicPr>
        <p:blipFill>
          <a:blip r:embed="rId2">
            <a:alphaModFix/>
          </a:blip>
          <a:stretch>
            <a:fillRect/>
          </a:stretch>
        </p:blipFill>
        <p:spPr>
          <a:xfrm rot="1232327">
            <a:off x="1579523" y="4867142"/>
            <a:ext cx="970445" cy="3306101"/>
          </a:xfrm>
          <a:prstGeom prst="rect">
            <a:avLst/>
          </a:prstGeom>
          <a:noFill/>
          <a:ln>
            <a:noFill/>
          </a:ln>
        </p:spPr>
      </p:pic>
      <p:pic>
        <p:nvPicPr>
          <p:cNvPr id="30" name="Google Shape;30;p3"/>
          <p:cNvPicPr preferRelativeResize="0"/>
          <p:nvPr/>
        </p:nvPicPr>
        <p:blipFill>
          <a:blip r:embed="rId3">
            <a:alphaModFix/>
          </a:blip>
          <a:stretch>
            <a:fillRect/>
          </a:stretch>
        </p:blipFill>
        <p:spPr>
          <a:xfrm rot="6041938">
            <a:off x="452600" y="4880689"/>
            <a:ext cx="2467621" cy="2595516"/>
          </a:xfrm>
          <a:prstGeom prst="rect">
            <a:avLst/>
          </a:prstGeom>
          <a:noFill/>
          <a:ln>
            <a:noFill/>
          </a:ln>
        </p:spPr>
      </p:pic>
      <p:pic>
        <p:nvPicPr>
          <p:cNvPr id="31" name="Google Shape;31;p3"/>
          <p:cNvPicPr preferRelativeResize="0"/>
          <p:nvPr/>
        </p:nvPicPr>
        <p:blipFill>
          <a:blip r:embed="rId4">
            <a:alphaModFix/>
          </a:blip>
          <a:stretch>
            <a:fillRect/>
          </a:stretch>
        </p:blipFill>
        <p:spPr>
          <a:xfrm rot="10297209">
            <a:off x="9980632" y="-234371"/>
            <a:ext cx="1407328" cy="2763633"/>
          </a:xfrm>
          <a:prstGeom prst="rect">
            <a:avLst/>
          </a:prstGeom>
          <a:noFill/>
          <a:ln>
            <a:noFill/>
          </a:ln>
        </p:spPr>
      </p:pic>
      <p:pic>
        <p:nvPicPr>
          <p:cNvPr id="32" name="Google Shape;32;p3"/>
          <p:cNvPicPr preferRelativeResize="0"/>
          <p:nvPr/>
        </p:nvPicPr>
        <p:blipFill>
          <a:blip r:embed="rId5">
            <a:alphaModFix/>
          </a:blip>
          <a:stretch>
            <a:fillRect/>
          </a:stretch>
        </p:blipFill>
        <p:spPr>
          <a:xfrm rot="-8826368" flipH="1">
            <a:off x="9837453" y="-540409"/>
            <a:ext cx="787207" cy="2519480"/>
          </a:xfrm>
          <a:prstGeom prst="rect">
            <a:avLst/>
          </a:prstGeom>
          <a:noFill/>
          <a:ln>
            <a:noFill/>
          </a:ln>
        </p:spPr>
      </p:pic>
      <p:pic>
        <p:nvPicPr>
          <p:cNvPr id="33" name="Google Shape;33;p3"/>
          <p:cNvPicPr preferRelativeResize="0"/>
          <p:nvPr/>
        </p:nvPicPr>
        <p:blipFill>
          <a:blip r:embed="rId6">
            <a:alphaModFix/>
          </a:blip>
          <a:stretch>
            <a:fillRect/>
          </a:stretch>
        </p:blipFill>
        <p:spPr>
          <a:xfrm rot="-942782">
            <a:off x="9704879" y="4912189"/>
            <a:ext cx="1199207" cy="3130787"/>
          </a:xfrm>
          <a:prstGeom prst="rect">
            <a:avLst/>
          </a:prstGeom>
          <a:noFill/>
          <a:ln>
            <a:noFill/>
          </a:ln>
        </p:spPr>
      </p:pic>
      <p:pic>
        <p:nvPicPr>
          <p:cNvPr id="34" name="Google Shape;34;p3"/>
          <p:cNvPicPr preferRelativeResize="0"/>
          <p:nvPr/>
        </p:nvPicPr>
        <p:blipFill>
          <a:blip r:embed="rId6">
            <a:alphaModFix/>
          </a:blip>
          <a:stretch>
            <a:fillRect/>
          </a:stretch>
        </p:blipFill>
        <p:spPr>
          <a:xfrm rot="1356242">
            <a:off x="10310401" y="4912194"/>
            <a:ext cx="1199211" cy="3130781"/>
          </a:xfrm>
          <a:prstGeom prst="rect">
            <a:avLst/>
          </a:prstGeom>
          <a:noFill/>
          <a:ln>
            <a:noFill/>
          </a:ln>
        </p:spPr>
      </p:pic>
      <p:pic>
        <p:nvPicPr>
          <p:cNvPr id="35" name="Google Shape;35;p3"/>
          <p:cNvPicPr preferRelativeResize="0"/>
          <p:nvPr/>
        </p:nvPicPr>
        <p:blipFill rotWithShape="1">
          <a:blip r:embed="rId2">
            <a:alphaModFix/>
          </a:blip>
          <a:srcRect b="8408"/>
          <a:stretch/>
        </p:blipFill>
        <p:spPr>
          <a:xfrm rot="7345972">
            <a:off x="872694" y="-677441"/>
            <a:ext cx="932533" cy="2909696"/>
          </a:xfrm>
          <a:prstGeom prst="rect">
            <a:avLst/>
          </a:prstGeom>
          <a:noFill/>
          <a:ln>
            <a:noFill/>
          </a:ln>
        </p:spPr>
      </p:pic>
      <p:pic>
        <p:nvPicPr>
          <p:cNvPr id="36" name="Google Shape;36;p3"/>
          <p:cNvPicPr preferRelativeResize="0"/>
          <p:nvPr/>
        </p:nvPicPr>
        <p:blipFill rotWithShape="1">
          <a:blip r:embed="rId7">
            <a:alphaModFix/>
          </a:blip>
          <a:srcRect b="-2997"/>
          <a:stretch/>
        </p:blipFill>
        <p:spPr>
          <a:xfrm rot="9874096" flipH="1">
            <a:off x="249990" y="-324954"/>
            <a:ext cx="842007" cy="2754987"/>
          </a:xfrm>
          <a:prstGeom prst="rect">
            <a:avLst/>
          </a:prstGeom>
          <a:noFill/>
          <a:ln>
            <a:noFill/>
          </a:ln>
        </p:spPr>
      </p:pic>
    </p:spTree>
    <p:extLst>
      <p:ext uri="{BB962C8B-B14F-4D97-AF65-F5344CB8AC3E}">
        <p14:creationId xmlns:p14="http://schemas.microsoft.com/office/powerpoint/2010/main" val="218866685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9" name="Google Shape;39;p4"/>
          <p:cNvSpPr txBox="1">
            <a:spLocks noGrp="1"/>
          </p:cNvSpPr>
          <p:nvPr>
            <p:ph type="body" idx="1"/>
          </p:nvPr>
        </p:nvSpPr>
        <p:spPr>
          <a:xfrm>
            <a:off x="1181400" y="1770567"/>
            <a:ext cx="9829200" cy="4362000"/>
          </a:xfrm>
          <a:prstGeom prst="rect">
            <a:avLst/>
          </a:prstGeom>
        </p:spPr>
        <p:txBody>
          <a:bodyPr spcFirstLastPara="1" wrap="square" lIns="91425" tIns="0"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pic>
        <p:nvPicPr>
          <p:cNvPr id="40" name="Google Shape;40;p4"/>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1" name="Google Shape;41;p4"/>
          <p:cNvPicPr preferRelativeResize="0"/>
          <p:nvPr/>
        </p:nvPicPr>
        <p:blipFill>
          <a:blip r:embed="rId3">
            <a:alphaModFix/>
          </a:blip>
          <a:stretch>
            <a:fillRect/>
          </a:stretch>
        </p:blipFill>
        <p:spPr>
          <a:xfrm flipH="1">
            <a:off x="11039532" y="5104985"/>
            <a:ext cx="1046533" cy="2055167"/>
          </a:xfrm>
          <a:prstGeom prst="rect">
            <a:avLst/>
          </a:prstGeom>
          <a:noFill/>
          <a:ln>
            <a:noFill/>
          </a:ln>
        </p:spPr>
      </p:pic>
      <p:cxnSp>
        <p:nvCxnSpPr>
          <p:cNvPr id="42" name="Google Shape;42;p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0707274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46" name="Google Shape;46;p5"/>
          <p:cNvSpPr txBox="1">
            <a:spLocks noGrp="1"/>
          </p:cNvSpPr>
          <p:nvPr>
            <p:ph type="subTitle" idx="1"/>
          </p:nvPr>
        </p:nvSpPr>
        <p:spPr>
          <a:xfrm>
            <a:off x="1131284"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7" name="Google Shape;47;p5"/>
          <p:cNvSpPr txBox="1">
            <a:spLocks noGrp="1"/>
          </p:cNvSpPr>
          <p:nvPr>
            <p:ph type="subTitle" idx="2"/>
          </p:nvPr>
        </p:nvSpPr>
        <p:spPr>
          <a:xfrm>
            <a:off x="1131284"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 name="Google Shape;48;p5"/>
          <p:cNvSpPr txBox="1">
            <a:spLocks noGrp="1"/>
          </p:cNvSpPr>
          <p:nvPr>
            <p:ph type="subTitle" idx="3"/>
          </p:nvPr>
        </p:nvSpPr>
        <p:spPr>
          <a:xfrm>
            <a:off x="7763917"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9" name="Google Shape;49;p5"/>
          <p:cNvSpPr txBox="1">
            <a:spLocks noGrp="1"/>
          </p:cNvSpPr>
          <p:nvPr>
            <p:ph type="subTitle" idx="4"/>
          </p:nvPr>
        </p:nvSpPr>
        <p:spPr>
          <a:xfrm>
            <a:off x="7763917"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50" name="Google Shape;50;p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grpSp>
        <p:nvGrpSpPr>
          <p:cNvPr id="52" name="Google Shape;52;p5"/>
          <p:cNvGrpSpPr/>
          <p:nvPr/>
        </p:nvGrpSpPr>
        <p:grpSpPr>
          <a:xfrm>
            <a:off x="4099305" y="2325434"/>
            <a:ext cx="3758732" cy="4554869"/>
            <a:chOff x="3074478" y="1744075"/>
            <a:chExt cx="2819049" cy="3416152"/>
          </a:xfrm>
        </p:grpSpPr>
        <p:pic>
          <p:nvPicPr>
            <p:cNvPr id="53" name="Google Shape;53;p5"/>
            <p:cNvPicPr preferRelativeResize="0"/>
            <p:nvPr/>
          </p:nvPicPr>
          <p:blipFill>
            <a:blip r:embed="rId2">
              <a:alphaModFix/>
            </a:blip>
            <a:stretch>
              <a:fillRect/>
            </a:stretch>
          </p:blipFill>
          <p:spPr>
            <a:xfrm>
              <a:off x="3894233" y="1960630"/>
              <a:ext cx="1225596" cy="3199596"/>
            </a:xfrm>
            <a:prstGeom prst="rect">
              <a:avLst/>
            </a:prstGeom>
            <a:noFill/>
            <a:ln>
              <a:noFill/>
            </a:ln>
          </p:spPr>
        </p:pic>
        <p:pic>
          <p:nvPicPr>
            <p:cNvPr id="54" name="Google Shape;54;p5"/>
            <p:cNvPicPr preferRelativeResize="0"/>
            <p:nvPr/>
          </p:nvPicPr>
          <p:blipFill>
            <a:blip r:embed="rId3">
              <a:alphaModFix/>
            </a:blip>
            <a:stretch>
              <a:fillRect/>
            </a:stretch>
          </p:blipFill>
          <p:spPr>
            <a:xfrm rot="1366896">
              <a:off x="4828419" y="2274425"/>
              <a:ext cx="675811" cy="2146923"/>
            </a:xfrm>
            <a:prstGeom prst="rect">
              <a:avLst/>
            </a:prstGeom>
            <a:noFill/>
            <a:ln>
              <a:noFill/>
            </a:ln>
          </p:spPr>
        </p:pic>
        <p:pic>
          <p:nvPicPr>
            <p:cNvPr id="55" name="Google Shape;55;p5"/>
            <p:cNvPicPr preferRelativeResize="0"/>
            <p:nvPr/>
          </p:nvPicPr>
          <p:blipFill>
            <a:blip r:embed="rId3">
              <a:alphaModFix/>
            </a:blip>
            <a:stretch>
              <a:fillRect/>
            </a:stretch>
          </p:blipFill>
          <p:spPr>
            <a:xfrm rot="-1366896" flipH="1">
              <a:off x="3463775" y="1791178"/>
              <a:ext cx="675811" cy="2146923"/>
            </a:xfrm>
            <a:prstGeom prst="rect">
              <a:avLst/>
            </a:prstGeom>
            <a:noFill/>
            <a:ln>
              <a:noFill/>
            </a:ln>
          </p:spPr>
        </p:pic>
      </p:grpSp>
      <p:pic>
        <p:nvPicPr>
          <p:cNvPr id="56" name="Google Shape;56;p5"/>
          <p:cNvPicPr preferRelativeResize="0"/>
          <p:nvPr/>
        </p:nvPicPr>
        <p:blipFill>
          <a:blip r:embed="rId4">
            <a:alphaModFix/>
          </a:blip>
          <a:stretch>
            <a:fillRect/>
          </a:stretch>
        </p:blipFill>
        <p:spPr>
          <a:xfrm rot="5649572" flipH="1">
            <a:off x="-75149" y="-230420"/>
            <a:ext cx="829200" cy="2088061"/>
          </a:xfrm>
          <a:prstGeom prst="rect">
            <a:avLst/>
          </a:prstGeom>
          <a:noFill/>
          <a:ln>
            <a:noFill/>
          </a:ln>
        </p:spPr>
      </p:pic>
      <p:pic>
        <p:nvPicPr>
          <p:cNvPr id="57" name="Google Shape;57;p5"/>
          <p:cNvPicPr preferRelativeResize="0"/>
          <p:nvPr/>
        </p:nvPicPr>
        <p:blipFill>
          <a:blip r:embed="rId4">
            <a:alphaModFix/>
          </a:blip>
          <a:stretch>
            <a:fillRect/>
          </a:stretch>
        </p:blipFill>
        <p:spPr>
          <a:xfrm rot="5990528">
            <a:off x="320536" y="739256"/>
            <a:ext cx="829200" cy="2088059"/>
          </a:xfrm>
          <a:prstGeom prst="rect">
            <a:avLst/>
          </a:prstGeom>
          <a:noFill/>
          <a:ln>
            <a:noFill/>
          </a:ln>
        </p:spPr>
      </p:pic>
      <p:pic>
        <p:nvPicPr>
          <p:cNvPr id="58" name="Google Shape;58;p5"/>
          <p:cNvPicPr preferRelativeResize="0"/>
          <p:nvPr/>
        </p:nvPicPr>
        <p:blipFill>
          <a:blip r:embed="rId4">
            <a:alphaModFix/>
          </a:blip>
          <a:stretch>
            <a:fillRect/>
          </a:stretch>
        </p:blipFill>
        <p:spPr>
          <a:xfrm rot="-5649572">
            <a:off x="11437949" y="-230420"/>
            <a:ext cx="829200" cy="2088061"/>
          </a:xfrm>
          <a:prstGeom prst="rect">
            <a:avLst/>
          </a:prstGeom>
          <a:noFill/>
          <a:ln>
            <a:noFill/>
          </a:ln>
        </p:spPr>
      </p:pic>
      <p:pic>
        <p:nvPicPr>
          <p:cNvPr id="59" name="Google Shape;59;p5"/>
          <p:cNvPicPr preferRelativeResize="0"/>
          <p:nvPr/>
        </p:nvPicPr>
        <p:blipFill>
          <a:blip r:embed="rId4">
            <a:alphaModFix/>
          </a:blip>
          <a:stretch>
            <a:fillRect/>
          </a:stretch>
        </p:blipFill>
        <p:spPr>
          <a:xfrm rot="-5990528" flipH="1">
            <a:off x="11042264" y="739256"/>
            <a:ext cx="829200" cy="2088059"/>
          </a:xfrm>
          <a:prstGeom prst="rect">
            <a:avLst/>
          </a:prstGeom>
          <a:noFill/>
          <a:ln>
            <a:noFill/>
          </a:ln>
        </p:spPr>
      </p:pic>
    </p:spTree>
    <p:extLst>
      <p:ext uri="{BB962C8B-B14F-4D97-AF65-F5344CB8AC3E}">
        <p14:creationId xmlns:p14="http://schemas.microsoft.com/office/powerpoint/2010/main" val="14477670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cxnSp>
        <p:nvCxnSpPr>
          <p:cNvPr id="61" name="Google Shape;61;p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274392527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
        <p:cNvGrpSpPr/>
        <p:nvPr/>
      </p:nvGrpSpPr>
      <p:grpSpPr>
        <a:xfrm>
          <a:off x="0" y="0"/>
          <a:ext cx="0" cy="0"/>
          <a:chOff x="0" y="0"/>
          <a:chExt cx="0" cy="0"/>
        </a:xfrm>
      </p:grpSpPr>
      <p:cxnSp>
        <p:nvCxnSpPr>
          <p:cNvPr id="65" name="Google Shape;65;p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7" name="Google Shape;67;p7"/>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68" name="Google Shape;68;p7"/>
          <p:cNvSpPr txBox="1">
            <a:spLocks noGrp="1"/>
          </p:cNvSpPr>
          <p:nvPr>
            <p:ph type="body" idx="1"/>
          </p:nvPr>
        </p:nvSpPr>
        <p:spPr>
          <a:xfrm>
            <a:off x="3281000" y="2582667"/>
            <a:ext cx="5630000" cy="2624800"/>
          </a:xfrm>
          <a:prstGeom prst="rect">
            <a:avLst/>
          </a:prstGeom>
        </p:spPr>
        <p:txBody>
          <a:bodyPr spcFirstLastPara="1" wrap="square" lIns="91425" tIns="0"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69" name="Google Shape;69;p7"/>
          <p:cNvPicPr preferRelativeResize="0"/>
          <p:nvPr/>
        </p:nvPicPr>
        <p:blipFill>
          <a:blip r:embed="rId2">
            <a:alphaModFix/>
          </a:blip>
          <a:stretch>
            <a:fillRect/>
          </a:stretch>
        </p:blipFill>
        <p:spPr>
          <a:xfrm rot="-2143188">
            <a:off x="9681765" y="4828237"/>
            <a:ext cx="903432" cy="2274987"/>
          </a:xfrm>
          <a:prstGeom prst="rect">
            <a:avLst/>
          </a:prstGeom>
          <a:noFill/>
          <a:ln>
            <a:noFill/>
          </a:ln>
        </p:spPr>
      </p:pic>
      <p:pic>
        <p:nvPicPr>
          <p:cNvPr id="70" name="Google Shape;70;p7"/>
          <p:cNvPicPr preferRelativeResize="0"/>
          <p:nvPr/>
        </p:nvPicPr>
        <p:blipFill>
          <a:blip r:embed="rId2">
            <a:alphaModFix/>
          </a:blip>
          <a:stretch>
            <a:fillRect/>
          </a:stretch>
        </p:blipFill>
        <p:spPr>
          <a:xfrm rot="2143188" flipH="1">
            <a:off x="10543832" y="4828237"/>
            <a:ext cx="903432" cy="2274987"/>
          </a:xfrm>
          <a:prstGeom prst="rect">
            <a:avLst/>
          </a:prstGeom>
          <a:noFill/>
          <a:ln>
            <a:noFill/>
          </a:ln>
        </p:spPr>
      </p:pic>
      <p:pic>
        <p:nvPicPr>
          <p:cNvPr id="71" name="Google Shape;71;p7"/>
          <p:cNvPicPr preferRelativeResize="0"/>
          <p:nvPr/>
        </p:nvPicPr>
        <p:blipFill>
          <a:blip r:embed="rId3">
            <a:alphaModFix/>
          </a:blip>
          <a:stretch>
            <a:fillRect/>
          </a:stretch>
        </p:blipFill>
        <p:spPr>
          <a:xfrm rot="-141995" flipH="1">
            <a:off x="10094378" y="4587540"/>
            <a:ext cx="932836" cy="2435315"/>
          </a:xfrm>
          <a:prstGeom prst="rect">
            <a:avLst/>
          </a:prstGeom>
          <a:noFill/>
          <a:ln>
            <a:noFill/>
          </a:ln>
        </p:spPr>
      </p:pic>
      <p:pic>
        <p:nvPicPr>
          <p:cNvPr id="72" name="Google Shape;72;p7"/>
          <p:cNvPicPr preferRelativeResize="0"/>
          <p:nvPr/>
        </p:nvPicPr>
        <p:blipFill>
          <a:blip r:embed="rId4">
            <a:alphaModFix/>
          </a:blip>
          <a:stretch>
            <a:fillRect/>
          </a:stretch>
        </p:blipFill>
        <p:spPr>
          <a:xfrm rot="3577563" flipH="1">
            <a:off x="269983" y="-447147"/>
            <a:ext cx="2218004" cy="2332955"/>
          </a:xfrm>
          <a:prstGeom prst="rect">
            <a:avLst/>
          </a:prstGeom>
          <a:noFill/>
          <a:ln>
            <a:noFill/>
          </a:ln>
        </p:spPr>
      </p:pic>
      <p:pic>
        <p:nvPicPr>
          <p:cNvPr id="73" name="Google Shape;73;p7"/>
          <p:cNvPicPr preferRelativeResize="0"/>
          <p:nvPr/>
        </p:nvPicPr>
        <p:blipFill>
          <a:blip r:embed="rId5">
            <a:alphaModFix/>
          </a:blip>
          <a:stretch>
            <a:fillRect/>
          </a:stretch>
        </p:blipFill>
        <p:spPr>
          <a:xfrm rot="150279">
            <a:off x="1421092" y="4505443"/>
            <a:ext cx="811937" cy="2579325"/>
          </a:xfrm>
          <a:prstGeom prst="rect">
            <a:avLst/>
          </a:prstGeom>
          <a:noFill/>
          <a:ln>
            <a:noFill/>
          </a:ln>
        </p:spPr>
      </p:pic>
      <p:pic>
        <p:nvPicPr>
          <p:cNvPr id="74" name="Google Shape;74;p7"/>
          <p:cNvPicPr preferRelativeResize="0"/>
          <p:nvPr/>
        </p:nvPicPr>
        <p:blipFill>
          <a:blip r:embed="rId3">
            <a:alphaModFix/>
          </a:blip>
          <a:stretch>
            <a:fillRect/>
          </a:stretch>
        </p:blipFill>
        <p:spPr>
          <a:xfrm rot="-865194">
            <a:off x="759337" y="5114485"/>
            <a:ext cx="988016" cy="2579327"/>
          </a:xfrm>
          <a:prstGeom prst="rect">
            <a:avLst/>
          </a:prstGeom>
          <a:noFill/>
          <a:ln>
            <a:noFill/>
          </a:ln>
        </p:spPr>
      </p:pic>
    </p:spTree>
    <p:extLst>
      <p:ext uri="{BB962C8B-B14F-4D97-AF65-F5344CB8AC3E}">
        <p14:creationId xmlns:p14="http://schemas.microsoft.com/office/powerpoint/2010/main" val="298943331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cxnSp>
        <p:nvCxnSpPr>
          <p:cNvPr id="76" name="Google Shape;76;p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78" name="Google Shape;78;p8"/>
          <p:cNvSpPr txBox="1">
            <a:spLocks noGrp="1"/>
          </p:cNvSpPr>
          <p:nvPr>
            <p:ph type="title"/>
          </p:nvPr>
        </p:nvSpPr>
        <p:spPr>
          <a:xfrm>
            <a:off x="951000" y="1628400"/>
            <a:ext cx="10290000" cy="3601200"/>
          </a:xfrm>
          <a:prstGeom prst="rect">
            <a:avLst/>
          </a:prstGeom>
        </p:spPr>
        <p:txBody>
          <a:bodyPr spcFirstLastPara="1" wrap="square" lIns="91425" tIns="0" rIns="91425" bIns="91425" anchor="t" anchorCtr="0">
            <a:noAutofit/>
          </a:bodyPr>
          <a:lstStyle>
            <a:lvl1pPr lvl="0">
              <a:lnSpc>
                <a:spcPct val="70000"/>
              </a:lnSpc>
              <a:spcBef>
                <a:spcPts val="0"/>
              </a:spcBef>
              <a:spcAft>
                <a:spcPts val="0"/>
              </a:spcAft>
              <a:buSzPts val="11000"/>
              <a:buNone/>
              <a:defRPr sz="14666"/>
            </a:lvl1pPr>
            <a:lvl2pPr lvl="1">
              <a:lnSpc>
                <a:spcPct val="70000"/>
              </a:lnSpc>
              <a:spcBef>
                <a:spcPts val="0"/>
              </a:spcBef>
              <a:spcAft>
                <a:spcPts val="0"/>
              </a:spcAft>
              <a:buSzPts val="11000"/>
              <a:buNone/>
              <a:defRPr sz="14666"/>
            </a:lvl2pPr>
            <a:lvl3pPr lvl="2">
              <a:lnSpc>
                <a:spcPct val="70000"/>
              </a:lnSpc>
              <a:spcBef>
                <a:spcPts val="0"/>
              </a:spcBef>
              <a:spcAft>
                <a:spcPts val="0"/>
              </a:spcAft>
              <a:buSzPts val="11000"/>
              <a:buNone/>
              <a:defRPr sz="14666"/>
            </a:lvl3pPr>
            <a:lvl4pPr lvl="3">
              <a:lnSpc>
                <a:spcPct val="70000"/>
              </a:lnSpc>
              <a:spcBef>
                <a:spcPts val="0"/>
              </a:spcBef>
              <a:spcAft>
                <a:spcPts val="0"/>
              </a:spcAft>
              <a:buSzPts val="11000"/>
              <a:buNone/>
              <a:defRPr sz="14666"/>
            </a:lvl4pPr>
            <a:lvl5pPr lvl="4">
              <a:lnSpc>
                <a:spcPct val="70000"/>
              </a:lnSpc>
              <a:spcBef>
                <a:spcPts val="0"/>
              </a:spcBef>
              <a:spcAft>
                <a:spcPts val="0"/>
              </a:spcAft>
              <a:buSzPts val="11000"/>
              <a:buNone/>
              <a:defRPr sz="14666"/>
            </a:lvl5pPr>
            <a:lvl6pPr lvl="5">
              <a:lnSpc>
                <a:spcPct val="70000"/>
              </a:lnSpc>
              <a:spcBef>
                <a:spcPts val="0"/>
              </a:spcBef>
              <a:spcAft>
                <a:spcPts val="0"/>
              </a:spcAft>
              <a:buSzPts val="11000"/>
              <a:buNone/>
              <a:defRPr sz="14666"/>
            </a:lvl6pPr>
            <a:lvl7pPr lvl="6">
              <a:lnSpc>
                <a:spcPct val="70000"/>
              </a:lnSpc>
              <a:spcBef>
                <a:spcPts val="0"/>
              </a:spcBef>
              <a:spcAft>
                <a:spcPts val="0"/>
              </a:spcAft>
              <a:buSzPts val="11000"/>
              <a:buNone/>
              <a:defRPr sz="14666"/>
            </a:lvl7pPr>
            <a:lvl8pPr lvl="7">
              <a:lnSpc>
                <a:spcPct val="70000"/>
              </a:lnSpc>
              <a:spcBef>
                <a:spcPts val="0"/>
              </a:spcBef>
              <a:spcAft>
                <a:spcPts val="0"/>
              </a:spcAft>
              <a:buSzPts val="11000"/>
              <a:buNone/>
              <a:defRPr sz="14666"/>
            </a:lvl8pPr>
            <a:lvl9pPr lvl="8">
              <a:lnSpc>
                <a:spcPct val="70000"/>
              </a:lnSpc>
              <a:spcBef>
                <a:spcPts val="0"/>
              </a:spcBef>
              <a:spcAft>
                <a:spcPts val="0"/>
              </a:spcAft>
              <a:buSzPts val="11000"/>
              <a:buNone/>
              <a:defRPr sz="14666"/>
            </a:lvl9pPr>
          </a:lstStyle>
          <a:p>
            <a:r>
              <a:rPr lang="en-US"/>
              <a:t>Click to edit Master title style</a:t>
            </a:r>
            <a:endParaRPr/>
          </a:p>
        </p:txBody>
      </p:sp>
      <p:pic>
        <p:nvPicPr>
          <p:cNvPr id="79" name="Google Shape;79;p8"/>
          <p:cNvPicPr preferRelativeResize="0"/>
          <p:nvPr/>
        </p:nvPicPr>
        <p:blipFill>
          <a:blip r:embed="rId2">
            <a:alphaModFix/>
          </a:blip>
          <a:stretch>
            <a:fillRect/>
          </a:stretch>
        </p:blipFill>
        <p:spPr>
          <a:xfrm rot="-7774119" flipH="1">
            <a:off x="9342933" y="4250069"/>
            <a:ext cx="2757236" cy="2900144"/>
          </a:xfrm>
          <a:prstGeom prst="rect">
            <a:avLst/>
          </a:prstGeom>
          <a:noFill/>
          <a:ln>
            <a:noFill/>
          </a:ln>
        </p:spPr>
      </p:pic>
      <p:pic>
        <p:nvPicPr>
          <p:cNvPr id="80" name="Google Shape;80;p8"/>
          <p:cNvPicPr preferRelativeResize="0"/>
          <p:nvPr/>
        </p:nvPicPr>
        <p:blipFill>
          <a:blip r:embed="rId3">
            <a:alphaModFix/>
          </a:blip>
          <a:stretch>
            <a:fillRect/>
          </a:stretch>
        </p:blipFill>
        <p:spPr>
          <a:xfrm rot="-1058825">
            <a:off x="10038934" y="5194953"/>
            <a:ext cx="762925" cy="2599067"/>
          </a:xfrm>
          <a:prstGeom prst="rect">
            <a:avLst/>
          </a:prstGeom>
          <a:noFill/>
          <a:ln>
            <a:noFill/>
          </a:ln>
        </p:spPr>
      </p:pic>
      <p:pic>
        <p:nvPicPr>
          <p:cNvPr id="81" name="Google Shape;81;p8"/>
          <p:cNvPicPr preferRelativeResize="0"/>
          <p:nvPr/>
        </p:nvPicPr>
        <p:blipFill rotWithShape="1">
          <a:blip r:embed="rId3">
            <a:alphaModFix/>
          </a:blip>
          <a:srcRect b="8408"/>
          <a:stretch/>
        </p:blipFill>
        <p:spPr>
          <a:xfrm rot="6968265">
            <a:off x="1422441" y="-715139"/>
            <a:ext cx="844219" cy="2634157"/>
          </a:xfrm>
          <a:prstGeom prst="rect">
            <a:avLst/>
          </a:prstGeom>
          <a:noFill/>
          <a:ln>
            <a:noFill/>
          </a:ln>
        </p:spPr>
      </p:pic>
      <p:pic>
        <p:nvPicPr>
          <p:cNvPr id="82" name="Google Shape;82;p8"/>
          <p:cNvPicPr preferRelativeResize="0"/>
          <p:nvPr/>
        </p:nvPicPr>
        <p:blipFill rotWithShape="1">
          <a:blip r:embed="rId4">
            <a:alphaModFix/>
          </a:blip>
          <a:srcRect b="-2997"/>
          <a:stretch/>
        </p:blipFill>
        <p:spPr>
          <a:xfrm rot="9496382" flipH="1">
            <a:off x="1002797" y="-543199"/>
            <a:ext cx="762272" cy="2494076"/>
          </a:xfrm>
          <a:prstGeom prst="rect">
            <a:avLst/>
          </a:prstGeom>
          <a:noFill/>
          <a:ln>
            <a:noFill/>
          </a:ln>
        </p:spPr>
      </p:pic>
      <p:pic>
        <p:nvPicPr>
          <p:cNvPr id="83" name="Google Shape;83;p8"/>
          <p:cNvPicPr preferRelativeResize="0"/>
          <p:nvPr/>
        </p:nvPicPr>
        <p:blipFill>
          <a:blip r:embed="rId4">
            <a:alphaModFix/>
          </a:blip>
          <a:stretch>
            <a:fillRect/>
          </a:stretch>
        </p:blipFill>
        <p:spPr>
          <a:xfrm rot="-10525271">
            <a:off x="383441" y="-339623"/>
            <a:ext cx="762268" cy="2421560"/>
          </a:xfrm>
          <a:prstGeom prst="rect">
            <a:avLst/>
          </a:prstGeom>
          <a:noFill/>
          <a:ln>
            <a:noFill/>
          </a:ln>
        </p:spPr>
      </p:pic>
      <p:pic>
        <p:nvPicPr>
          <p:cNvPr id="84" name="Google Shape;84;p8"/>
          <p:cNvPicPr preferRelativeResize="0"/>
          <p:nvPr/>
        </p:nvPicPr>
        <p:blipFill>
          <a:blip r:embed="rId5">
            <a:alphaModFix/>
          </a:blip>
          <a:stretch>
            <a:fillRect/>
          </a:stretch>
        </p:blipFill>
        <p:spPr>
          <a:xfrm rot="638987" flipH="1">
            <a:off x="401052" y="4547457"/>
            <a:ext cx="1084325" cy="2730511"/>
          </a:xfrm>
          <a:prstGeom prst="rect">
            <a:avLst/>
          </a:prstGeom>
          <a:noFill/>
          <a:ln>
            <a:noFill/>
          </a:ln>
        </p:spPr>
      </p:pic>
      <p:pic>
        <p:nvPicPr>
          <p:cNvPr id="85" name="Google Shape;85;p8"/>
          <p:cNvPicPr preferRelativeResize="0"/>
          <p:nvPr/>
        </p:nvPicPr>
        <p:blipFill>
          <a:blip r:embed="rId5">
            <a:alphaModFix/>
          </a:blip>
          <a:stretch>
            <a:fillRect/>
          </a:stretch>
        </p:blipFill>
        <p:spPr>
          <a:xfrm rot="2084174">
            <a:off x="1447270" y="4780838"/>
            <a:ext cx="1084324" cy="2730505"/>
          </a:xfrm>
          <a:prstGeom prst="rect">
            <a:avLst/>
          </a:prstGeom>
          <a:noFill/>
          <a:ln>
            <a:noFill/>
          </a:ln>
        </p:spPr>
      </p:pic>
      <p:pic>
        <p:nvPicPr>
          <p:cNvPr id="86" name="Google Shape;86;p8"/>
          <p:cNvPicPr preferRelativeResize="0"/>
          <p:nvPr/>
        </p:nvPicPr>
        <p:blipFill>
          <a:blip r:embed="rId5">
            <a:alphaModFix/>
          </a:blip>
          <a:stretch>
            <a:fillRect/>
          </a:stretch>
        </p:blipFill>
        <p:spPr>
          <a:xfrm rot="-10161013" flipH="1">
            <a:off x="10921667" y="-636368"/>
            <a:ext cx="1084325" cy="2730511"/>
          </a:xfrm>
          <a:prstGeom prst="rect">
            <a:avLst/>
          </a:prstGeom>
          <a:noFill/>
          <a:ln>
            <a:noFill/>
          </a:ln>
        </p:spPr>
      </p:pic>
      <p:pic>
        <p:nvPicPr>
          <p:cNvPr id="87" name="Google Shape;87;p8"/>
          <p:cNvPicPr preferRelativeResize="0"/>
          <p:nvPr/>
        </p:nvPicPr>
        <p:blipFill>
          <a:blip r:embed="rId5">
            <a:alphaModFix/>
          </a:blip>
          <a:stretch>
            <a:fillRect/>
          </a:stretch>
        </p:blipFill>
        <p:spPr>
          <a:xfrm rot="-8715826">
            <a:off x="9875451" y="-869743"/>
            <a:ext cx="1084324" cy="2730505"/>
          </a:xfrm>
          <a:prstGeom prst="rect">
            <a:avLst/>
          </a:prstGeom>
          <a:noFill/>
          <a:ln>
            <a:noFill/>
          </a:ln>
        </p:spPr>
      </p:pic>
    </p:spTree>
    <p:extLst>
      <p:ext uri="{BB962C8B-B14F-4D97-AF65-F5344CB8AC3E}">
        <p14:creationId xmlns:p14="http://schemas.microsoft.com/office/powerpoint/2010/main" val="62397829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8"/>
        <p:cNvGrpSpPr/>
        <p:nvPr/>
      </p:nvGrpSpPr>
      <p:grpSpPr>
        <a:xfrm>
          <a:off x="0" y="0"/>
          <a:ext cx="0" cy="0"/>
          <a:chOff x="0" y="0"/>
          <a:chExt cx="0" cy="0"/>
        </a:xfrm>
      </p:grpSpPr>
      <p:cxnSp>
        <p:nvCxnSpPr>
          <p:cNvPr id="89" name="Google Shape;89;p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91" name="Google Shape;91;p9"/>
          <p:cNvSpPr txBox="1">
            <a:spLocks noGrp="1"/>
          </p:cNvSpPr>
          <p:nvPr>
            <p:ph type="title"/>
          </p:nvPr>
        </p:nvSpPr>
        <p:spPr>
          <a:xfrm>
            <a:off x="2859000" y="1517500"/>
            <a:ext cx="6474000" cy="17808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000"/>
              <a:buNone/>
              <a:defRPr sz="6267"/>
            </a:lvl1pPr>
            <a:lvl2pPr lvl="1" algn="ctr">
              <a:lnSpc>
                <a:spcPct val="90000"/>
              </a:lnSpc>
              <a:spcBef>
                <a:spcPts val="0"/>
              </a:spcBef>
              <a:spcAft>
                <a:spcPts val="0"/>
              </a:spcAft>
              <a:buSzPts val="5000"/>
              <a:buNone/>
              <a:defRPr sz="6667"/>
            </a:lvl2pPr>
            <a:lvl3pPr lvl="2" algn="ctr">
              <a:lnSpc>
                <a:spcPct val="90000"/>
              </a:lnSpc>
              <a:spcBef>
                <a:spcPts val="0"/>
              </a:spcBef>
              <a:spcAft>
                <a:spcPts val="0"/>
              </a:spcAft>
              <a:buSzPts val="5000"/>
              <a:buNone/>
              <a:defRPr sz="6667"/>
            </a:lvl3pPr>
            <a:lvl4pPr lvl="3" algn="ctr">
              <a:lnSpc>
                <a:spcPct val="90000"/>
              </a:lnSpc>
              <a:spcBef>
                <a:spcPts val="0"/>
              </a:spcBef>
              <a:spcAft>
                <a:spcPts val="0"/>
              </a:spcAft>
              <a:buSzPts val="5000"/>
              <a:buNone/>
              <a:defRPr sz="6667"/>
            </a:lvl4pPr>
            <a:lvl5pPr lvl="4" algn="ctr">
              <a:lnSpc>
                <a:spcPct val="90000"/>
              </a:lnSpc>
              <a:spcBef>
                <a:spcPts val="0"/>
              </a:spcBef>
              <a:spcAft>
                <a:spcPts val="0"/>
              </a:spcAft>
              <a:buSzPts val="5000"/>
              <a:buNone/>
              <a:defRPr sz="6667"/>
            </a:lvl5pPr>
            <a:lvl6pPr lvl="5" algn="ctr">
              <a:lnSpc>
                <a:spcPct val="90000"/>
              </a:lnSpc>
              <a:spcBef>
                <a:spcPts val="0"/>
              </a:spcBef>
              <a:spcAft>
                <a:spcPts val="0"/>
              </a:spcAft>
              <a:buSzPts val="5000"/>
              <a:buNone/>
              <a:defRPr sz="6667"/>
            </a:lvl6pPr>
            <a:lvl7pPr lvl="6" algn="ctr">
              <a:lnSpc>
                <a:spcPct val="90000"/>
              </a:lnSpc>
              <a:spcBef>
                <a:spcPts val="0"/>
              </a:spcBef>
              <a:spcAft>
                <a:spcPts val="0"/>
              </a:spcAft>
              <a:buSzPts val="5000"/>
              <a:buNone/>
              <a:defRPr sz="6667"/>
            </a:lvl7pPr>
            <a:lvl8pPr lvl="7" algn="ctr">
              <a:lnSpc>
                <a:spcPct val="90000"/>
              </a:lnSpc>
              <a:spcBef>
                <a:spcPts val="0"/>
              </a:spcBef>
              <a:spcAft>
                <a:spcPts val="0"/>
              </a:spcAft>
              <a:buSzPts val="5000"/>
              <a:buNone/>
              <a:defRPr sz="6667"/>
            </a:lvl8pPr>
            <a:lvl9pPr lvl="8" algn="ctr">
              <a:lnSpc>
                <a:spcPct val="90000"/>
              </a:lnSpc>
              <a:spcBef>
                <a:spcPts val="0"/>
              </a:spcBef>
              <a:spcAft>
                <a:spcPts val="0"/>
              </a:spcAft>
              <a:buSzPts val="5000"/>
              <a:buNone/>
              <a:defRPr sz="6667"/>
            </a:lvl9pPr>
          </a:lstStyle>
          <a:p>
            <a:r>
              <a:rPr lang="en-US"/>
              <a:t>Click to edit Master title style</a:t>
            </a:r>
            <a:endParaRPr/>
          </a:p>
        </p:txBody>
      </p:sp>
      <p:sp>
        <p:nvSpPr>
          <p:cNvPr id="92" name="Google Shape;92;p9"/>
          <p:cNvSpPr txBox="1">
            <a:spLocks noGrp="1"/>
          </p:cNvSpPr>
          <p:nvPr>
            <p:ph type="subTitle" idx="1"/>
          </p:nvPr>
        </p:nvSpPr>
        <p:spPr>
          <a:xfrm>
            <a:off x="2859000" y="3732367"/>
            <a:ext cx="6474000" cy="156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93" name="Google Shape;93;p9"/>
          <p:cNvPicPr preferRelativeResize="0"/>
          <p:nvPr/>
        </p:nvPicPr>
        <p:blipFill>
          <a:blip r:embed="rId2">
            <a:alphaModFix/>
          </a:blip>
          <a:stretch>
            <a:fillRect/>
          </a:stretch>
        </p:blipFill>
        <p:spPr>
          <a:xfrm rot="-4695005" flipH="1">
            <a:off x="-894162" y="4434481"/>
            <a:ext cx="2657692" cy="2795436"/>
          </a:xfrm>
          <a:prstGeom prst="rect">
            <a:avLst/>
          </a:prstGeom>
          <a:noFill/>
          <a:ln>
            <a:noFill/>
          </a:ln>
        </p:spPr>
      </p:pic>
      <p:pic>
        <p:nvPicPr>
          <p:cNvPr id="94" name="Google Shape;94;p9"/>
          <p:cNvPicPr preferRelativeResize="0"/>
          <p:nvPr/>
        </p:nvPicPr>
        <p:blipFill>
          <a:blip r:embed="rId3">
            <a:alphaModFix/>
          </a:blip>
          <a:stretch>
            <a:fillRect/>
          </a:stretch>
        </p:blipFill>
        <p:spPr>
          <a:xfrm rot="-936600">
            <a:off x="10237054" y="4554564"/>
            <a:ext cx="939244" cy="2452037"/>
          </a:xfrm>
          <a:prstGeom prst="rect">
            <a:avLst/>
          </a:prstGeom>
          <a:noFill/>
          <a:ln>
            <a:noFill/>
          </a:ln>
        </p:spPr>
      </p:pic>
      <p:pic>
        <p:nvPicPr>
          <p:cNvPr id="95" name="Google Shape;95;p9"/>
          <p:cNvPicPr preferRelativeResize="0"/>
          <p:nvPr/>
        </p:nvPicPr>
        <p:blipFill>
          <a:blip r:embed="rId4">
            <a:alphaModFix/>
          </a:blip>
          <a:stretch>
            <a:fillRect/>
          </a:stretch>
        </p:blipFill>
        <p:spPr>
          <a:xfrm rot="10800000">
            <a:off x="412187" y="-108390"/>
            <a:ext cx="758013" cy="2426113"/>
          </a:xfrm>
          <a:prstGeom prst="rect">
            <a:avLst/>
          </a:prstGeom>
          <a:noFill/>
          <a:ln>
            <a:noFill/>
          </a:ln>
        </p:spPr>
      </p:pic>
      <p:pic>
        <p:nvPicPr>
          <p:cNvPr id="96" name="Google Shape;96;p9"/>
          <p:cNvPicPr preferRelativeResize="0"/>
          <p:nvPr/>
        </p:nvPicPr>
        <p:blipFill>
          <a:blip r:embed="rId5">
            <a:alphaModFix/>
          </a:blip>
          <a:stretch>
            <a:fillRect/>
          </a:stretch>
        </p:blipFill>
        <p:spPr>
          <a:xfrm rot="8780316">
            <a:off x="1003784" y="-171982"/>
            <a:ext cx="963432" cy="2426100"/>
          </a:xfrm>
          <a:prstGeom prst="rect">
            <a:avLst/>
          </a:prstGeom>
          <a:noFill/>
          <a:ln>
            <a:noFill/>
          </a:ln>
        </p:spPr>
      </p:pic>
      <p:pic>
        <p:nvPicPr>
          <p:cNvPr id="97" name="Google Shape;97;p9"/>
          <p:cNvPicPr preferRelativeResize="0"/>
          <p:nvPr/>
        </p:nvPicPr>
        <p:blipFill rotWithShape="1">
          <a:blip r:embed="rId6">
            <a:alphaModFix/>
          </a:blip>
          <a:srcRect/>
          <a:stretch/>
        </p:blipFill>
        <p:spPr>
          <a:xfrm rot="-417519">
            <a:off x="10800505" y="4429312"/>
            <a:ext cx="1095671" cy="2452037"/>
          </a:xfrm>
          <a:prstGeom prst="rect">
            <a:avLst/>
          </a:prstGeom>
          <a:noFill/>
          <a:ln>
            <a:noFill/>
          </a:ln>
        </p:spPr>
      </p:pic>
      <p:pic>
        <p:nvPicPr>
          <p:cNvPr id="98" name="Google Shape;98;p9"/>
          <p:cNvPicPr preferRelativeResize="0"/>
          <p:nvPr/>
        </p:nvPicPr>
        <p:blipFill>
          <a:blip r:embed="rId2">
            <a:alphaModFix/>
          </a:blip>
          <a:stretch>
            <a:fillRect/>
          </a:stretch>
        </p:blipFill>
        <p:spPr>
          <a:xfrm rot="987809">
            <a:off x="10266103" y="-678384"/>
            <a:ext cx="2657695" cy="2795435"/>
          </a:xfrm>
          <a:prstGeom prst="rect">
            <a:avLst/>
          </a:prstGeom>
          <a:noFill/>
          <a:ln>
            <a:noFill/>
          </a:ln>
        </p:spPr>
      </p:pic>
    </p:spTree>
    <p:extLst>
      <p:ext uri="{BB962C8B-B14F-4D97-AF65-F5344CB8AC3E}">
        <p14:creationId xmlns:p14="http://schemas.microsoft.com/office/powerpoint/2010/main" val="39879135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cxnSp>
        <p:nvCxnSpPr>
          <p:cNvPr id="100" name="Google Shape;100;p1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2" name="Google Shape;102;p10"/>
          <p:cNvSpPr txBox="1">
            <a:spLocks noGrp="1"/>
          </p:cNvSpPr>
          <p:nvPr>
            <p:ph type="title"/>
          </p:nvPr>
        </p:nvSpPr>
        <p:spPr>
          <a:xfrm>
            <a:off x="950967" y="626133"/>
            <a:ext cx="5678400" cy="15304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000"/>
              <a:buNone/>
              <a:defRPr/>
            </a:lvl1pPr>
            <a:lvl2pPr lvl="1" algn="l" rtl="0">
              <a:lnSpc>
                <a:spcPct val="90000"/>
              </a:lnSpc>
              <a:spcBef>
                <a:spcPts val="0"/>
              </a:spcBef>
              <a:spcAft>
                <a:spcPts val="0"/>
              </a:spcAft>
              <a:buSzPts val="4000"/>
              <a:buNone/>
              <a:defRPr/>
            </a:lvl2pPr>
            <a:lvl3pPr lvl="2" algn="l" rtl="0">
              <a:lnSpc>
                <a:spcPct val="90000"/>
              </a:lnSpc>
              <a:spcBef>
                <a:spcPts val="0"/>
              </a:spcBef>
              <a:spcAft>
                <a:spcPts val="0"/>
              </a:spcAft>
              <a:buSzPts val="4000"/>
              <a:buNone/>
              <a:defRPr/>
            </a:lvl3pPr>
            <a:lvl4pPr lvl="3" algn="l" rtl="0">
              <a:lnSpc>
                <a:spcPct val="90000"/>
              </a:lnSpc>
              <a:spcBef>
                <a:spcPts val="0"/>
              </a:spcBef>
              <a:spcAft>
                <a:spcPts val="0"/>
              </a:spcAft>
              <a:buSzPts val="4000"/>
              <a:buNone/>
              <a:defRPr/>
            </a:lvl4pPr>
            <a:lvl5pPr lvl="4" algn="l" rtl="0">
              <a:lnSpc>
                <a:spcPct val="90000"/>
              </a:lnSpc>
              <a:spcBef>
                <a:spcPts val="0"/>
              </a:spcBef>
              <a:spcAft>
                <a:spcPts val="0"/>
              </a:spcAft>
              <a:buSzPts val="4000"/>
              <a:buNone/>
              <a:defRPr/>
            </a:lvl5pPr>
            <a:lvl6pPr lvl="5" algn="l" rtl="0">
              <a:lnSpc>
                <a:spcPct val="90000"/>
              </a:lnSpc>
              <a:spcBef>
                <a:spcPts val="0"/>
              </a:spcBef>
              <a:spcAft>
                <a:spcPts val="0"/>
              </a:spcAft>
              <a:buSzPts val="4000"/>
              <a:buNone/>
              <a:defRPr/>
            </a:lvl6pPr>
            <a:lvl7pPr lvl="6" algn="l" rtl="0">
              <a:lnSpc>
                <a:spcPct val="90000"/>
              </a:lnSpc>
              <a:spcBef>
                <a:spcPts val="0"/>
              </a:spcBef>
              <a:spcAft>
                <a:spcPts val="0"/>
              </a:spcAft>
              <a:buSzPts val="4000"/>
              <a:buNone/>
              <a:defRPr/>
            </a:lvl7pPr>
            <a:lvl8pPr lvl="7" algn="l" rtl="0">
              <a:lnSpc>
                <a:spcPct val="90000"/>
              </a:lnSpc>
              <a:spcBef>
                <a:spcPts val="0"/>
              </a:spcBef>
              <a:spcAft>
                <a:spcPts val="0"/>
              </a:spcAft>
              <a:buSzPts val="4000"/>
              <a:buNone/>
              <a:defRPr/>
            </a:lvl8pPr>
            <a:lvl9pPr lvl="8" algn="l" rtl="0">
              <a:lnSpc>
                <a:spcPct val="90000"/>
              </a:lnSpc>
              <a:spcBef>
                <a:spcPts val="0"/>
              </a:spcBef>
              <a:spcAft>
                <a:spcPts val="0"/>
              </a:spcAft>
              <a:buSzPts val="4000"/>
              <a:buNone/>
              <a:defRPr/>
            </a:lvl9pPr>
          </a:lstStyle>
          <a:p>
            <a:r>
              <a:rPr lang="en-US"/>
              <a:t>Click to edit Master title style</a:t>
            </a:r>
            <a:endParaRPr/>
          </a:p>
        </p:txBody>
      </p:sp>
      <p:pic>
        <p:nvPicPr>
          <p:cNvPr id="103" name="Google Shape;103;p10"/>
          <p:cNvPicPr preferRelativeResize="0"/>
          <p:nvPr/>
        </p:nvPicPr>
        <p:blipFill>
          <a:blip r:embed="rId2">
            <a:alphaModFix/>
          </a:blip>
          <a:stretch>
            <a:fillRect/>
          </a:stretch>
        </p:blipFill>
        <p:spPr>
          <a:xfrm rot="-7272691" flipH="1">
            <a:off x="998763" y="4026958"/>
            <a:ext cx="2237468" cy="2353444"/>
          </a:xfrm>
          <a:prstGeom prst="rect">
            <a:avLst/>
          </a:prstGeom>
          <a:noFill/>
          <a:ln>
            <a:noFill/>
          </a:ln>
        </p:spPr>
      </p:pic>
      <p:pic>
        <p:nvPicPr>
          <p:cNvPr id="104" name="Google Shape;104;p10"/>
          <p:cNvPicPr preferRelativeResize="0"/>
          <p:nvPr/>
        </p:nvPicPr>
        <p:blipFill>
          <a:blip r:embed="rId3">
            <a:alphaModFix/>
          </a:blip>
          <a:stretch>
            <a:fillRect/>
          </a:stretch>
        </p:blipFill>
        <p:spPr>
          <a:xfrm rot="-422128">
            <a:off x="783796" y="4594755"/>
            <a:ext cx="1198435" cy="2353444"/>
          </a:xfrm>
          <a:prstGeom prst="rect">
            <a:avLst/>
          </a:prstGeom>
          <a:noFill/>
          <a:ln>
            <a:noFill/>
          </a:ln>
        </p:spPr>
      </p:pic>
      <p:pic>
        <p:nvPicPr>
          <p:cNvPr id="105" name="Google Shape;105;p10"/>
          <p:cNvPicPr preferRelativeResize="0"/>
          <p:nvPr/>
        </p:nvPicPr>
        <p:blipFill>
          <a:blip r:embed="rId4">
            <a:alphaModFix/>
          </a:blip>
          <a:stretch>
            <a:fillRect/>
          </a:stretch>
        </p:blipFill>
        <p:spPr>
          <a:xfrm rot="-10472617">
            <a:off x="7601955" y="-70780"/>
            <a:ext cx="934591" cy="2353447"/>
          </a:xfrm>
          <a:prstGeom prst="rect">
            <a:avLst/>
          </a:prstGeom>
          <a:noFill/>
          <a:ln>
            <a:noFill/>
          </a:ln>
        </p:spPr>
      </p:pic>
    </p:spTree>
    <p:extLst>
      <p:ext uri="{BB962C8B-B14F-4D97-AF65-F5344CB8AC3E}">
        <p14:creationId xmlns:p14="http://schemas.microsoft.com/office/powerpoint/2010/main" val="1325282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13"/>
        <p:cNvGrpSpPr/>
        <p:nvPr/>
      </p:nvGrpSpPr>
      <p:grpSpPr>
        <a:xfrm>
          <a:off x="0" y="0"/>
          <a:ext cx="0" cy="0"/>
          <a:chOff x="0" y="0"/>
          <a:chExt cx="0" cy="0"/>
        </a:xfrm>
      </p:grpSpPr>
      <p:cxnSp>
        <p:nvCxnSpPr>
          <p:cNvPr id="214" name="Google Shape;214;p1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1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1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17" name="Google Shape;217;p19"/>
          <p:cNvSpPr txBox="1">
            <a:spLocks noGrp="1"/>
          </p:cNvSpPr>
          <p:nvPr>
            <p:ph type="subTitle" idx="1"/>
          </p:nvPr>
        </p:nvSpPr>
        <p:spPr>
          <a:xfrm>
            <a:off x="952333"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18" name="Google Shape;218;p19"/>
          <p:cNvSpPr txBox="1">
            <a:spLocks noGrp="1"/>
          </p:cNvSpPr>
          <p:nvPr>
            <p:ph type="subTitle" idx="2"/>
          </p:nvPr>
        </p:nvSpPr>
        <p:spPr>
          <a:xfrm>
            <a:off x="952333"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9" name="Google Shape;219;p19"/>
          <p:cNvSpPr txBox="1">
            <a:spLocks noGrp="1"/>
          </p:cNvSpPr>
          <p:nvPr>
            <p:ph type="title" idx="3" hasCustomPrompt="1"/>
          </p:nvPr>
        </p:nvSpPr>
        <p:spPr>
          <a:xfrm>
            <a:off x="952333"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0" name="Google Shape;220;p19"/>
          <p:cNvSpPr txBox="1">
            <a:spLocks noGrp="1"/>
          </p:cNvSpPr>
          <p:nvPr>
            <p:ph type="subTitle" idx="4"/>
          </p:nvPr>
        </p:nvSpPr>
        <p:spPr>
          <a:xfrm>
            <a:off x="8336867"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1" name="Google Shape;221;p19"/>
          <p:cNvSpPr txBox="1">
            <a:spLocks noGrp="1"/>
          </p:cNvSpPr>
          <p:nvPr>
            <p:ph type="subTitle" idx="5"/>
          </p:nvPr>
        </p:nvSpPr>
        <p:spPr>
          <a:xfrm>
            <a:off x="8336867"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19"/>
          <p:cNvSpPr txBox="1">
            <a:spLocks noGrp="1"/>
          </p:cNvSpPr>
          <p:nvPr>
            <p:ph type="title" idx="6" hasCustomPrompt="1"/>
          </p:nvPr>
        </p:nvSpPr>
        <p:spPr>
          <a:xfrm>
            <a:off x="8336867"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3" name="Google Shape;223;p19"/>
          <p:cNvSpPr txBox="1">
            <a:spLocks noGrp="1"/>
          </p:cNvSpPr>
          <p:nvPr>
            <p:ph type="subTitle" idx="7"/>
          </p:nvPr>
        </p:nvSpPr>
        <p:spPr>
          <a:xfrm>
            <a:off x="4644600"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4" name="Google Shape;224;p19"/>
          <p:cNvSpPr txBox="1">
            <a:spLocks noGrp="1"/>
          </p:cNvSpPr>
          <p:nvPr>
            <p:ph type="subTitle" idx="8"/>
          </p:nvPr>
        </p:nvSpPr>
        <p:spPr>
          <a:xfrm>
            <a:off x="4644600"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19"/>
          <p:cNvSpPr txBox="1">
            <a:spLocks noGrp="1"/>
          </p:cNvSpPr>
          <p:nvPr>
            <p:ph type="title" idx="9" hasCustomPrompt="1"/>
          </p:nvPr>
        </p:nvSpPr>
        <p:spPr>
          <a:xfrm>
            <a:off x="4644600"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pic>
        <p:nvPicPr>
          <p:cNvPr id="226" name="Google Shape;226;p19"/>
          <p:cNvPicPr preferRelativeResize="0"/>
          <p:nvPr/>
        </p:nvPicPr>
        <p:blipFill>
          <a:blip r:embed="rId2">
            <a:alphaModFix/>
          </a:blip>
          <a:stretch>
            <a:fillRect/>
          </a:stretch>
        </p:blipFill>
        <p:spPr>
          <a:xfrm rot="10393411" flipH="1">
            <a:off x="10937779" y="-431923"/>
            <a:ext cx="649448" cy="2078595"/>
          </a:xfrm>
          <a:prstGeom prst="rect">
            <a:avLst/>
          </a:prstGeom>
          <a:noFill/>
          <a:ln>
            <a:noFill/>
          </a:ln>
        </p:spPr>
      </p:pic>
      <p:pic>
        <p:nvPicPr>
          <p:cNvPr id="227" name="Google Shape;227;p19"/>
          <p:cNvPicPr preferRelativeResize="0"/>
          <p:nvPr/>
        </p:nvPicPr>
        <p:blipFill>
          <a:blip r:embed="rId3">
            <a:alphaModFix/>
          </a:blip>
          <a:stretch>
            <a:fillRect/>
          </a:stretch>
        </p:blipFill>
        <p:spPr>
          <a:xfrm rot="-10600474">
            <a:off x="458999" y="-704038"/>
            <a:ext cx="894751" cy="2335887"/>
          </a:xfrm>
          <a:prstGeom prst="rect">
            <a:avLst/>
          </a:prstGeom>
          <a:noFill/>
          <a:ln>
            <a:noFill/>
          </a:ln>
        </p:spPr>
      </p:pic>
    </p:spTree>
    <p:extLst>
      <p:ext uri="{BB962C8B-B14F-4D97-AF65-F5344CB8AC3E}">
        <p14:creationId xmlns:p14="http://schemas.microsoft.com/office/powerpoint/2010/main" val="12694175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cxnSp>
        <p:nvCxnSpPr>
          <p:cNvPr id="107" name="Google Shape;107;p1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1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1"/>
          <p:cNvSpPr txBox="1">
            <a:spLocks noGrp="1"/>
          </p:cNvSpPr>
          <p:nvPr>
            <p:ph type="title" hasCustomPrompt="1"/>
          </p:nvPr>
        </p:nvSpPr>
        <p:spPr>
          <a:xfrm>
            <a:off x="951000" y="1076200"/>
            <a:ext cx="10290000" cy="2260000"/>
          </a:xfrm>
          <a:prstGeom prst="rect">
            <a:avLst/>
          </a:prstGeom>
        </p:spPr>
        <p:txBody>
          <a:bodyPr spcFirstLastPara="1" wrap="square" lIns="91425" tIns="0" rIns="91425" bIns="91425" anchor="t" anchorCtr="0">
            <a:noAutofit/>
          </a:bodyPr>
          <a:lstStyle>
            <a:lvl1pPr lvl="0" algn="ctr" rtl="0">
              <a:spcBef>
                <a:spcPts val="0"/>
              </a:spcBef>
              <a:spcAft>
                <a:spcPts val="0"/>
              </a:spcAft>
              <a:buSzPts val="12400"/>
              <a:buNone/>
              <a:defRPr sz="16533"/>
            </a:lvl1pPr>
            <a:lvl2pPr lvl="1" algn="ctr" rtl="0">
              <a:spcBef>
                <a:spcPts val="0"/>
              </a:spcBef>
              <a:spcAft>
                <a:spcPts val="0"/>
              </a:spcAft>
              <a:buSzPts val="12400"/>
              <a:buNone/>
              <a:defRPr sz="16533"/>
            </a:lvl2pPr>
            <a:lvl3pPr lvl="2" algn="ctr" rtl="0">
              <a:spcBef>
                <a:spcPts val="0"/>
              </a:spcBef>
              <a:spcAft>
                <a:spcPts val="0"/>
              </a:spcAft>
              <a:buSzPts val="12400"/>
              <a:buNone/>
              <a:defRPr sz="16533"/>
            </a:lvl3pPr>
            <a:lvl4pPr lvl="3" algn="ctr" rtl="0">
              <a:spcBef>
                <a:spcPts val="0"/>
              </a:spcBef>
              <a:spcAft>
                <a:spcPts val="0"/>
              </a:spcAft>
              <a:buSzPts val="12400"/>
              <a:buNone/>
              <a:defRPr sz="16533"/>
            </a:lvl4pPr>
            <a:lvl5pPr lvl="4" algn="ctr" rtl="0">
              <a:spcBef>
                <a:spcPts val="0"/>
              </a:spcBef>
              <a:spcAft>
                <a:spcPts val="0"/>
              </a:spcAft>
              <a:buSzPts val="12400"/>
              <a:buNone/>
              <a:defRPr sz="16533"/>
            </a:lvl5pPr>
            <a:lvl6pPr lvl="5" algn="ctr" rtl="0">
              <a:spcBef>
                <a:spcPts val="0"/>
              </a:spcBef>
              <a:spcAft>
                <a:spcPts val="0"/>
              </a:spcAft>
              <a:buSzPts val="12400"/>
              <a:buNone/>
              <a:defRPr sz="16533"/>
            </a:lvl6pPr>
            <a:lvl7pPr lvl="6" algn="ctr" rtl="0">
              <a:spcBef>
                <a:spcPts val="0"/>
              </a:spcBef>
              <a:spcAft>
                <a:spcPts val="0"/>
              </a:spcAft>
              <a:buSzPts val="12400"/>
              <a:buNone/>
              <a:defRPr sz="16533"/>
            </a:lvl7pPr>
            <a:lvl8pPr lvl="7" algn="ctr" rtl="0">
              <a:spcBef>
                <a:spcPts val="0"/>
              </a:spcBef>
              <a:spcAft>
                <a:spcPts val="0"/>
              </a:spcAft>
              <a:buSzPts val="12400"/>
              <a:buNone/>
              <a:defRPr sz="16533"/>
            </a:lvl8pPr>
            <a:lvl9pPr lvl="8" algn="ctr" rtl="0">
              <a:spcBef>
                <a:spcPts val="0"/>
              </a:spcBef>
              <a:spcAft>
                <a:spcPts val="0"/>
              </a:spcAft>
              <a:buSzPts val="12400"/>
              <a:buNone/>
              <a:defRPr sz="16533"/>
            </a:lvl9pPr>
          </a:lstStyle>
          <a:p>
            <a:r>
              <a:t>xx%</a:t>
            </a:r>
          </a:p>
        </p:txBody>
      </p:sp>
      <p:sp>
        <p:nvSpPr>
          <p:cNvPr id="110" name="Google Shape;110;p11"/>
          <p:cNvSpPr txBox="1">
            <a:spLocks noGrp="1"/>
          </p:cNvSpPr>
          <p:nvPr>
            <p:ph type="subTitle" idx="1"/>
          </p:nvPr>
        </p:nvSpPr>
        <p:spPr>
          <a:xfrm>
            <a:off x="2661200" y="4190067"/>
            <a:ext cx="6869600" cy="351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111" name="Google Shape;111;p11"/>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112" name="Google Shape;112;p11"/>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113" name="Google Shape;113;p11"/>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114" name="Google Shape;114;p11"/>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115" name="Google Shape;115;p11"/>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116" name="Google Shape;116;p11"/>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117" name="Google Shape;117;p11"/>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118" name="Google Shape;118;p11"/>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119" name="Google Shape;119;p11"/>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120" name="Google Shape;120;p11"/>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237182476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cxnSp>
        <p:nvCxnSpPr>
          <p:cNvPr id="123" name="Google Shape;123;p1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26" name="Google Shape;126;p13"/>
          <p:cNvSpPr txBox="1">
            <a:spLocks noGrp="1"/>
          </p:cNvSpPr>
          <p:nvPr>
            <p:ph type="subTitle" idx="1"/>
          </p:nvPr>
        </p:nvSpPr>
        <p:spPr>
          <a:xfrm>
            <a:off x="26419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27" name="Google Shape;127;p13"/>
          <p:cNvSpPr txBox="1">
            <a:spLocks noGrp="1"/>
          </p:cNvSpPr>
          <p:nvPr>
            <p:ph type="subTitle" idx="2"/>
          </p:nvPr>
        </p:nvSpPr>
        <p:spPr>
          <a:xfrm>
            <a:off x="26419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8" name="Google Shape;128;p13"/>
          <p:cNvSpPr txBox="1">
            <a:spLocks noGrp="1"/>
          </p:cNvSpPr>
          <p:nvPr>
            <p:ph type="title" idx="3" hasCustomPrompt="1"/>
          </p:nvPr>
        </p:nvSpPr>
        <p:spPr>
          <a:xfrm>
            <a:off x="11866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29" name="Google Shape;129;p13"/>
          <p:cNvSpPr txBox="1">
            <a:spLocks noGrp="1"/>
          </p:cNvSpPr>
          <p:nvPr>
            <p:ph type="subTitle" idx="4"/>
          </p:nvPr>
        </p:nvSpPr>
        <p:spPr>
          <a:xfrm>
            <a:off x="26419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0" name="Google Shape;130;p13"/>
          <p:cNvSpPr txBox="1">
            <a:spLocks noGrp="1"/>
          </p:cNvSpPr>
          <p:nvPr>
            <p:ph type="subTitle" idx="5"/>
          </p:nvPr>
        </p:nvSpPr>
        <p:spPr>
          <a:xfrm>
            <a:off x="26419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3"/>
          <p:cNvSpPr txBox="1">
            <a:spLocks noGrp="1"/>
          </p:cNvSpPr>
          <p:nvPr>
            <p:ph type="title" idx="6" hasCustomPrompt="1"/>
          </p:nvPr>
        </p:nvSpPr>
        <p:spPr>
          <a:xfrm>
            <a:off x="11866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2" name="Google Shape;132;p13"/>
          <p:cNvSpPr txBox="1">
            <a:spLocks noGrp="1"/>
          </p:cNvSpPr>
          <p:nvPr>
            <p:ph type="subTitle" idx="7"/>
          </p:nvPr>
        </p:nvSpPr>
        <p:spPr>
          <a:xfrm>
            <a:off x="78622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3" name="Google Shape;133;p13"/>
          <p:cNvSpPr txBox="1">
            <a:spLocks noGrp="1"/>
          </p:cNvSpPr>
          <p:nvPr>
            <p:ph type="subTitle" idx="8"/>
          </p:nvPr>
        </p:nvSpPr>
        <p:spPr>
          <a:xfrm>
            <a:off x="78622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 name="Google Shape;134;p13"/>
          <p:cNvSpPr txBox="1">
            <a:spLocks noGrp="1"/>
          </p:cNvSpPr>
          <p:nvPr>
            <p:ph type="title" idx="9" hasCustomPrompt="1"/>
          </p:nvPr>
        </p:nvSpPr>
        <p:spPr>
          <a:xfrm>
            <a:off x="64069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5" name="Google Shape;135;p13"/>
          <p:cNvSpPr txBox="1">
            <a:spLocks noGrp="1"/>
          </p:cNvSpPr>
          <p:nvPr>
            <p:ph type="subTitle" idx="13"/>
          </p:nvPr>
        </p:nvSpPr>
        <p:spPr>
          <a:xfrm>
            <a:off x="78622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6" name="Google Shape;136;p13"/>
          <p:cNvSpPr txBox="1">
            <a:spLocks noGrp="1"/>
          </p:cNvSpPr>
          <p:nvPr>
            <p:ph type="subTitle" idx="14"/>
          </p:nvPr>
        </p:nvSpPr>
        <p:spPr>
          <a:xfrm>
            <a:off x="78622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7" name="Google Shape;137;p13"/>
          <p:cNvSpPr txBox="1">
            <a:spLocks noGrp="1"/>
          </p:cNvSpPr>
          <p:nvPr>
            <p:ph type="title" idx="15" hasCustomPrompt="1"/>
          </p:nvPr>
        </p:nvSpPr>
        <p:spPr>
          <a:xfrm>
            <a:off x="64069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pic>
        <p:nvPicPr>
          <p:cNvPr id="138" name="Google Shape;138;p13"/>
          <p:cNvPicPr preferRelativeResize="0"/>
          <p:nvPr/>
        </p:nvPicPr>
        <p:blipFill>
          <a:blip r:embed="rId2">
            <a:alphaModFix/>
          </a:blip>
          <a:stretch>
            <a:fillRect/>
          </a:stretch>
        </p:blipFill>
        <p:spPr>
          <a:xfrm rot="3333301">
            <a:off x="-576199" y="4178310"/>
            <a:ext cx="811633" cy="2744452"/>
          </a:xfrm>
          <a:prstGeom prst="rect">
            <a:avLst/>
          </a:prstGeom>
          <a:noFill/>
          <a:ln>
            <a:noFill/>
          </a:ln>
        </p:spPr>
      </p:pic>
      <p:pic>
        <p:nvPicPr>
          <p:cNvPr id="139" name="Google Shape;139;p13"/>
          <p:cNvPicPr preferRelativeResize="0"/>
          <p:nvPr/>
        </p:nvPicPr>
        <p:blipFill>
          <a:blip r:embed="rId3">
            <a:alphaModFix/>
          </a:blip>
          <a:stretch>
            <a:fillRect/>
          </a:stretch>
        </p:blipFill>
        <p:spPr>
          <a:xfrm rot="-362735">
            <a:off x="11265634" y="4328517"/>
            <a:ext cx="830033" cy="2636768"/>
          </a:xfrm>
          <a:prstGeom prst="rect">
            <a:avLst/>
          </a:prstGeom>
          <a:noFill/>
          <a:ln>
            <a:noFill/>
          </a:ln>
        </p:spPr>
      </p:pic>
      <p:pic>
        <p:nvPicPr>
          <p:cNvPr id="140" name="Google Shape;140;p13"/>
          <p:cNvPicPr preferRelativeResize="0"/>
          <p:nvPr/>
        </p:nvPicPr>
        <p:blipFill>
          <a:blip r:embed="rId3">
            <a:alphaModFix/>
          </a:blip>
          <a:stretch>
            <a:fillRect/>
          </a:stretch>
        </p:blipFill>
        <p:spPr>
          <a:xfrm rot="9828333">
            <a:off x="-12415" y="-844283"/>
            <a:ext cx="830033" cy="2636769"/>
          </a:xfrm>
          <a:prstGeom prst="rect">
            <a:avLst/>
          </a:prstGeom>
          <a:noFill/>
          <a:ln>
            <a:noFill/>
          </a:ln>
        </p:spPr>
      </p:pic>
      <p:pic>
        <p:nvPicPr>
          <p:cNvPr id="141" name="Google Shape;141;p13"/>
          <p:cNvPicPr preferRelativeResize="0"/>
          <p:nvPr/>
        </p:nvPicPr>
        <p:blipFill>
          <a:blip r:embed="rId4">
            <a:alphaModFix/>
          </a:blip>
          <a:stretch>
            <a:fillRect/>
          </a:stretch>
        </p:blipFill>
        <p:spPr>
          <a:xfrm rot="9353109" flipH="1">
            <a:off x="784849" y="-503284"/>
            <a:ext cx="537996" cy="1832835"/>
          </a:xfrm>
          <a:prstGeom prst="rect">
            <a:avLst/>
          </a:prstGeom>
          <a:noFill/>
          <a:ln>
            <a:noFill/>
          </a:ln>
        </p:spPr>
      </p:pic>
      <p:pic>
        <p:nvPicPr>
          <p:cNvPr id="142" name="Google Shape;142;p13"/>
          <p:cNvPicPr preferRelativeResize="0"/>
          <p:nvPr/>
        </p:nvPicPr>
        <p:blipFill>
          <a:blip r:embed="rId2">
            <a:alphaModFix/>
          </a:blip>
          <a:stretch>
            <a:fillRect/>
          </a:stretch>
        </p:blipFill>
        <p:spPr>
          <a:xfrm rot="1918940" flipH="1">
            <a:off x="97696" y="5178637"/>
            <a:ext cx="811635" cy="2744448"/>
          </a:xfrm>
          <a:prstGeom prst="rect">
            <a:avLst/>
          </a:prstGeom>
          <a:noFill/>
          <a:ln>
            <a:noFill/>
          </a:ln>
        </p:spPr>
      </p:pic>
    </p:spTree>
    <p:extLst>
      <p:ext uri="{BB962C8B-B14F-4D97-AF65-F5344CB8AC3E}">
        <p14:creationId xmlns:p14="http://schemas.microsoft.com/office/powerpoint/2010/main" val="18826626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3"/>
        <p:cNvGrpSpPr/>
        <p:nvPr/>
      </p:nvGrpSpPr>
      <p:grpSpPr>
        <a:xfrm>
          <a:off x="0" y="0"/>
          <a:ext cx="0" cy="0"/>
          <a:chOff x="0" y="0"/>
          <a:chExt cx="0" cy="0"/>
        </a:xfrm>
      </p:grpSpPr>
      <p:cxnSp>
        <p:nvCxnSpPr>
          <p:cNvPr id="144" name="Google Shape;144;p1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14"/>
          <p:cNvSpPr txBox="1">
            <a:spLocks noGrp="1"/>
          </p:cNvSpPr>
          <p:nvPr>
            <p:ph type="title"/>
          </p:nvPr>
        </p:nvSpPr>
        <p:spPr>
          <a:xfrm>
            <a:off x="2271000" y="4704667"/>
            <a:ext cx="7650000" cy="508400"/>
          </a:xfrm>
          <a:prstGeom prst="rect">
            <a:avLst/>
          </a:prstGeom>
        </p:spPr>
        <p:txBody>
          <a:bodyPr spcFirstLastPara="1" wrap="square" lIns="91425" tIns="0" rIns="91425" bIns="91425" anchor="t" anchorCtr="0">
            <a:noAutofit/>
          </a:bodyPr>
          <a:lstStyle>
            <a:lvl1pPr lvl="0">
              <a:spcBef>
                <a:spcPts val="0"/>
              </a:spcBef>
              <a:spcAft>
                <a:spcPts val="0"/>
              </a:spcAft>
              <a:buSzPts val="2100"/>
              <a:buNone/>
              <a:defRPr sz="3733"/>
            </a:lvl1pPr>
            <a:lvl2pPr lvl="1">
              <a:spcBef>
                <a:spcPts val="0"/>
              </a:spcBef>
              <a:spcAft>
                <a:spcPts val="0"/>
              </a:spcAft>
              <a:buSzPts val="2100"/>
              <a:buNone/>
              <a:defRPr sz="2800"/>
            </a:lvl2pPr>
            <a:lvl3pPr lvl="2">
              <a:spcBef>
                <a:spcPts val="0"/>
              </a:spcBef>
              <a:spcAft>
                <a:spcPts val="0"/>
              </a:spcAft>
              <a:buSzPts val="2100"/>
              <a:buNone/>
              <a:defRPr sz="2800"/>
            </a:lvl3pPr>
            <a:lvl4pPr lvl="3">
              <a:spcBef>
                <a:spcPts val="0"/>
              </a:spcBef>
              <a:spcAft>
                <a:spcPts val="0"/>
              </a:spcAft>
              <a:buSzPts val="2100"/>
              <a:buNone/>
              <a:defRPr sz="2800"/>
            </a:lvl4pPr>
            <a:lvl5pPr lvl="4">
              <a:spcBef>
                <a:spcPts val="0"/>
              </a:spcBef>
              <a:spcAft>
                <a:spcPts val="0"/>
              </a:spcAft>
              <a:buSzPts val="2100"/>
              <a:buNone/>
              <a:defRPr sz="2800"/>
            </a:lvl5pPr>
            <a:lvl6pPr lvl="5">
              <a:spcBef>
                <a:spcPts val="0"/>
              </a:spcBef>
              <a:spcAft>
                <a:spcPts val="0"/>
              </a:spcAft>
              <a:buSzPts val="2100"/>
              <a:buNone/>
              <a:defRPr sz="2800"/>
            </a:lvl6pPr>
            <a:lvl7pPr lvl="6">
              <a:spcBef>
                <a:spcPts val="0"/>
              </a:spcBef>
              <a:spcAft>
                <a:spcPts val="0"/>
              </a:spcAft>
              <a:buSzPts val="2100"/>
              <a:buNone/>
              <a:defRPr sz="2800"/>
            </a:lvl7pPr>
            <a:lvl8pPr lvl="7">
              <a:spcBef>
                <a:spcPts val="0"/>
              </a:spcBef>
              <a:spcAft>
                <a:spcPts val="0"/>
              </a:spcAft>
              <a:buSzPts val="2100"/>
              <a:buNone/>
              <a:defRPr sz="2800"/>
            </a:lvl8pPr>
            <a:lvl9pPr lvl="8">
              <a:spcBef>
                <a:spcPts val="0"/>
              </a:spcBef>
              <a:spcAft>
                <a:spcPts val="0"/>
              </a:spcAft>
              <a:buSzPts val="2100"/>
              <a:buNone/>
              <a:defRPr sz="2800"/>
            </a:lvl9pPr>
          </a:lstStyle>
          <a:p>
            <a:r>
              <a:rPr lang="en-US"/>
              <a:t>Click to edit Master title style</a:t>
            </a:r>
            <a:endParaRPr/>
          </a:p>
        </p:txBody>
      </p:sp>
      <p:sp>
        <p:nvSpPr>
          <p:cNvPr id="147" name="Google Shape;147;p14"/>
          <p:cNvSpPr txBox="1">
            <a:spLocks noGrp="1"/>
          </p:cNvSpPr>
          <p:nvPr>
            <p:ph type="subTitle" idx="1"/>
          </p:nvPr>
        </p:nvSpPr>
        <p:spPr>
          <a:xfrm>
            <a:off x="2271000" y="1701833"/>
            <a:ext cx="7650000" cy="2615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900"/>
              <a:buNone/>
              <a:defRPr sz="3867"/>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pic>
        <p:nvPicPr>
          <p:cNvPr id="148" name="Google Shape;148;p14"/>
          <p:cNvPicPr preferRelativeResize="0"/>
          <p:nvPr/>
        </p:nvPicPr>
        <p:blipFill>
          <a:blip r:embed="rId2">
            <a:alphaModFix/>
          </a:blip>
          <a:stretch>
            <a:fillRect/>
          </a:stretch>
        </p:blipFill>
        <p:spPr>
          <a:xfrm rot="-3196411">
            <a:off x="9650751" y="4440758"/>
            <a:ext cx="1167264" cy="2939389"/>
          </a:xfrm>
          <a:prstGeom prst="rect">
            <a:avLst/>
          </a:prstGeom>
          <a:noFill/>
          <a:ln>
            <a:noFill/>
          </a:ln>
        </p:spPr>
      </p:pic>
      <p:pic>
        <p:nvPicPr>
          <p:cNvPr id="149" name="Google Shape;149;p14"/>
          <p:cNvPicPr preferRelativeResize="0"/>
          <p:nvPr/>
        </p:nvPicPr>
        <p:blipFill>
          <a:blip r:embed="rId2">
            <a:alphaModFix/>
          </a:blip>
          <a:stretch>
            <a:fillRect/>
          </a:stretch>
        </p:blipFill>
        <p:spPr>
          <a:xfrm rot="1821855" flipH="1">
            <a:off x="11116413" y="4244149"/>
            <a:ext cx="1167264" cy="2939391"/>
          </a:xfrm>
          <a:prstGeom prst="rect">
            <a:avLst/>
          </a:prstGeom>
          <a:noFill/>
          <a:ln>
            <a:noFill/>
          </a:ln>
        </p:spPr>
      </p:pic>
      <p:pic>
        <p:nvPicPr>
          <p:cNvPr id="150" name="Google Shape;150;p14"/>
          <p:cNvPicPr preferRelativeResize="0"/>
          <p:nvPr/>
        </p:nvPicPr>
        <p:blipFill>
          <a:blip r:embed="rId3">
            <a:alphaModFix/>
          </a:blip>
          <a:stretch>
            <a:fillRect/>
          </a:stretch>
        </p:blipFill>
        <p:spPr>
          <a:xfrm rot="-1402577">
            <a:off x="10546991" y="4238429"/>
            <a:ext cx="889381" cy="2846516"/>
          </a:xfrm>
          <a:prstGeom prst="rect">
            <a:avLst/>
          </a:prstGeom>
          <a:noFill/>
          <a:ln>
            <a:noFill/>
          </a:ln>
        </p:spPr>
      </p:pic>
      <p:pic>
        <p:nvPicPr>
          <p:cNvPr id="151" name="Google Shape;151;p14"/>
          <p:cNvPicPr preferRelativeResize="0"/>
          <p:nvPr/>
        </p:nvPicPr>
        <p:blipFill>
          <a:blip r:embed="rId4">
            <a:alphaModFix/>
          </a:blip>
          <a:stretch>
            <a:fillRect/>
          </a:stretch>
        </p:blipFill>
        <p:spPr>
          <a:xfrm rot="-10799954">
            <a:off x="335965" y="1223174"/>
            <a:ext cx="1063952" cy="2777601"/>
          </a:xfrm>
          <a:prstGeom prst="rect">
            <a:avLst/>
          </a:prstGeom>
          <a:noFill/>
          <a:ln>
            <a:noFill/>
          </a:ln>
        </p:spPr>
      </p:pic>
      <p:pic>
        <p:nvPicPr>
          <p:cNvPr id="152" name="Google Shape;152;p14"/>
          <p:cNvPicPr preferRelativeResize="0"/>
          <p:nvPr/>
        </p:nvPicPr>
        <p:blipFill>
          <a:blip r:embed="rId2">
            <a:alphaModFix/>
          </a:blip>
          <a:stretch>
            <a:fillRect/>
          </a:stretch>
        </p:blipFill>
        <p:spPr>
          <a:xfrm rot="6986956">
            <a:off x="597160" y="-760754"/>
            <a:ext cx="1167264" cy="2939393"/>
          </a:xfrm>
          <a:prstGeom prst="rect">
            <a:avLst/>
          </a:prstGeom>
          <a:noFill/>
          <a:ln>
            <a:noFill/>
          </a:ln>
        </p:spPr>
      </p:pic>
      <p:pic>
        <p:nvPicPr>
          <p:cNvPr id="153" name="Google Shape;153;p14"/>
          <p:cNvPicPr preferRelativeResize="0"/>
          <p:nvPr/>
        </p:nvPicPr>
        <p:blipFill>
          <a:blip r:embed="rId3">
            <a:alphaModFix/>
          </a:blip>
          <a:stretch>
            <a:fillRect/>
          </a:stretch>
        </p:blipFill>
        <p:spPr>
          <a:xfrm rot="10211390" flipH="1">
            <a:off x="171827" y="-282928"/>
            <a:ext cx="889381" cy="2846515"/>
          </a:xfrm>
          <a:prstGeom prst="rect">
            <a:avLst/>
          </a:prstGeom>
          <a:noFill/>
          <a:ln>
            <a:noFill/>
          </a:ln>
        </p:spPr>
      </p:pic>
    </p:spTree>
    <p:extLst>
      <p:ext uri="{BB962C8B-B14F-4D97-AF65-F5344CB8AC3E}">
        <p14:creationId xmlns:p14="http://schemas.microsoft.com/office/powerpoint/2010/main" val="182669119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4"/>
        <p:cNvGrpSpPr/>
        <p:nvPr/>
      </p:nvGrpSpPr>
      <p:grpSpPr>
        <a:xfrm>
          <a:off x="0" y="0"/>
          <a:ext cx="0" cy="0"/>
          <a:chOff x="0" y="0"/>
          <a:chExt cx="0" cy="0"/>
        </a:xfrm>
      </p:grpSpPr>
      <p:cxnSp>
        <p:nvCxnSpPr>
          <p:cNvPr id="155" name="Google Shape;155;p1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15"/>
          <p:cNvSpPr txBox="1">
            <a:spLocks noGrp="1"/>
          </p:cNvSpPr>
          <p:nvPr>
            <p:ph type="title"/>
          </p:nvPr>
        </p:nvSpPr>
        <p:spPr>
          <a:xfrm>
            <a:off x="36059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58" name="Google Shape;158;p15"/>
          <p:cNvSpPr txBox="1">
            <a:spLocks noGrp="1"/>
          </p:cNvSpPr>
          <p:nvPr>
            <p:ph type="subTitle" idx="1"/>
          </p:nvPr>
        </p:nvSpPr>
        <p:spPr>
          <a:xfrm>
            <a:off x="36059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59" name="Google Shape;159;p15"/>
          <p:cNvSpPr txBox="1">
            <a:spLocks noGrp="1"/>
          </p:cNvSpPr>
          <p:nvPr>
            <p:ph type="title" idx="2" hasCustomPrompt="1"/>
          </p:nvPr>
        </p:nvSpPr>
        <p:spPr>
          <a:xfrm>
            <a:off x="12902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60" name="Google Shape;160;p15"/>
          <p:cNvPicPr preferRelativeResize="0"/>
          <p:nvPr/>
        </p:nvPicPr>
        <p:blipFill>
          <a:blip r:embed="rId2">
            <a:alphaModFix/>
          </a:blip>
          <a:stretch>
            <a:fillRect/>
          </a:stretch>
        </p:blipFill>
        <p:spPr>
          <a:xfrm rot="-8970268" flipH="1">
            <a:off x="9056413" y="5162599"/>
            <a:ext cx="2375212" cy="2498335"/>
          </a:xfrm>
          <a:prstGeom prst="rect">
            <a:avLst/>
          </a:prstGeom>
          <a:noFill/>
          <a:ln>
            <a:noFill/>
          </a:ln>
        </p:spPr>
      </p:pic>
      <p:pic>
        <p:nvPicPr>
          <p:cNvPr id="161" name="Google Shape;161;p15"/>
          <p:cNvPicPr preferRelativeResize="0"/>
          <p:nvPr/>
        </p:nvPicPr>
        <p:blipFill>
          <a:blip r:embed="rId3">
            <a:alphaModFix/>
          </a:blip>
          <a:stretch>
            <a:fillRect/>
          </a:stretch>
        </p:blipFill>
        <p:spPr>
          <a:xfrm rot="9597402">
            <a:off x="804155" y="-1127721"/>
            <a:ext cx="1108432" cy="2893799"/>
          </a:xfrm>
          <a:prstGeom prst="rect">
            <a:avLst/>
          </a:prstGeom>
          <a:noFill/>
          <a:ln>
            <a:noFill/>
          </a:ln>
        </p:spPr>
      </p:pic>
      <p:pic>
        <p:nvPicPr>
          <p:cNvPr id="162" name="Google Shape;162;p15"/>
          <p:cNvPicPr preferRelativeResize="0"/>
          <p:nvPr/>
        </p:nvPicPr>
        <p:blipFill rotWithShape="1">
          <a:blip r:embed="rId4">
            <a:alphaModFix/>
          </a:blip>
          <a:srcRect/>
          <a:stretch/>
        </p:blipFill>
        <p:spPr>
          <a:xfrm rot="99855">
            <a:off x="10506035" y="5024275"/>
            <a:ext cx="1048869" cy="2347349"/>
          </a:xfrm>
          <a:prstGeom prst="rect">
            <a:avLst/>
          </a:prstGeom>
          <a:noFill/>
          <a:ln>
            <a:noFill/>
          </a:ln>
        </p:spPr>
      </p:pic>
      <p:pic>
        <p:nvPicPr>
          <p:cNvPr id="163" name="Google Shape;163;p15"/>
          <p:cNvPicPr preferRelativeResize="0"/>
          <p:nvPr/>
        </p:nvPicPr>
        <p:blipFill>
          <a:blip r:embed="rId5">
            <a:alphaModFix/>
          </a:blip>
          <a:stretch>
            <a:fillRect/>
          </a:stretch>
        </p:blipFill>
        <p:spPr>
          <a:xfrm rot="150279">
            <a:off x="1421092" y="4729410"/>
            <a:ext cx="811937" cy="2579325"/>
          </a:xfrm>
          <a:prstGeom prst="rect">
            <a:avLst/>
          </a:prstGeom>
          <a:noFill/>
          <a:ln>
            <a:noFill/>
          </a:ln>
        </p:spPr>
      </p:pic>
      <p:pic>
        <p:nvPicPr>
          <p:cNvPr id="164" name="Google Shape;164;p15"/>
          <p:cNvPicPr preferRelativeResize="0"/>
          <p:nvPr/>
        </p:nvPicPr>
        <p:blipFill>
          <a:blip r:embed="rId3">
            <a:alphaModFix/>
          </a:blip>
          <a:stretch>
            <a:fillRect/>
          </a:stretch>
        </p:blipFill>
        <p:spPr>
          <a:xfrm rot="-865194">
            <a:off x="759337" y="5338451"/>
            <a:ext cx="988016" cy="2579327"/>
          </a:xfrm>
          <a:prstGeom prst="rect">
            <a:avLst/>
          </a:prstGeom>
          <a:noFill/>
          <a:ln>
            <a:noFill/>
          </a:ln>
        </p:spPr>
      </p:pic>
      <p:pic>
        <p:nvPicPr>
          <p:cNvPr id="165" name="Google Shape;165;p15"/>
          <p:cNvPicPr preferRelativeResize="0"/>
          <p:nvPr/>
        </p:nvPicPr>
        <p:blipFill>
          <a:blip r:embed="rId6">
            <a:alphaModFix/>
          </a:blip>
          <a:stretch>
            <a:fillRect/>
          </a:stretch>
        </p:blipFill>
        <p:spPr>
          <a:xfrm rot="-9254128">
            <a:off x="9828763" y="-839825"/>
            <a:ext cx="925668" cy="2441063"/>
          </a:xfrm>
          <a:prstGeom prst="rect">
            <a:avLst/>
          </a:prstGeom>
          <a:noFill/>
          <a:ln>
            <a:noFill/>
          </a:ln>
        </p:spPr>
      </p:pic>
      <p:pic>
        <p:nvPicPr>
          <p:cNvPr id="166" name="Google Shape;166;p15"/>
          <p:cNvPicPr preferRelativeResize="0"/>
          <p:nvPr/>
        </p:nvPicPr>
        <p:blipFill>
          <a:blip r:embed="rId7">
            <a:alphaModFix/>
          </a:blip>
          <a:stretch>
            <a:fillRect/>
          </a:stretch>
        </p:blipFill>
        <p:spPr>
          <a:xfrm rot="10236996">
            <a:off x="10507750" y="-662160"/>
            <a:ext cx="1246204" cy="2623488"/>
          </a:xfrm>
          <a:prstGeom prst="rect">
            <a:avLst/>
          </a:prstGeom>
          <a:noFill/>
          <a:ln>
            <a:noFill/>
          </a:ln>
        </p:spPr>
      </p:pic>
      <p:pic>
        <p:nvPicPr>
          <p:cNvPr id="167" name="Google Shape;167;p15"/>
          <p:cNvPicPr preferRelativeResize="0"/>
          <p:nvPr/>
        </p:nvPicPr>
        <p:blipFill rotWithShape="1">
          <a:blip r:embed="rId5">
            <a:alphaModFix/>
          </a:blip>
          <a:srcRect b="-2997"/>
          <a:stretch/>
        </p:blipFill>
        <p:spPr>
          <a:xfrm rot="-9950106">
            <a:off x="505879" y="-438362"/>
            <a:ext cx="710949" cy="2326159"/>
          </a:xfrm>
          <a:prstGeom prst="rect">
            <a:avLst/>
          </a:prstGeom>
          <a:noFill/>
          <a:ln>
            <a:noFill/>
          </a:ln>
        </p:spPr>
      </p:pic>
    </p:spTree>
    <p:extLst>
      <p:ext uri="{BB962C8B-B14F-4D97-AF65-F5344CB8AC3E}">
        <p14:creationId xmlns:p14="http://schemas.microsoft.com/office/powerpoint/2010/main" val="325215471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8"/>
        <p:cNvGrpSpPr/>
        <p:nvPr/>
      </p:nvGrpSpPr>
      <p:grpSpPr>
        <a:xfrm>
          <a:off x="0" y="0"/>
          <a:ext cx="0" cy="0"/>
          <a:chOff x="0" y="0"/>
          <a:chExt cx="0" cy="0"/>
        </a:xfrm>
      </p:grpSpPr>
      <p:cxnSp>
        <p:nvCxnSpPr>
          <p:cNvPr id="169" name="Google Shape;169;p1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6"/>
          <p:cNvSpPr txBox="1">
            <a:spLocks noGrp="1"/>
          </p:cNvSpPr>
          <p:nvPr>
            <p:ph type="title"/>
          </p:nvPr>
        </p:nvSpPr>
        <p:spPr>
          <a:xfrm>
            <a:off x="2986800" y="3399267"/>
            <a:ext cx="6218400" cy="901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800"/>
              <a:buNone/>
              <a:defRPr sz="6400"/>
            </a:lvl1pPr>
            <a:lvl2pPr lvl="1" rtl="0">
              <a:lnSpc>
                <a:spcPct val="90000"/>
              </a:lnSpc>
              <a:spcBef>
                <a:spcPts val="0"/>
              </a:spcBef>
              <a:spcAft>
                <a:spcPts val="0"/>
              </a:spcAft>
              <a:buSzPts val="4800"/>
              <a:buNone/>
              <a:defRPr sz="6400"/>
            </a:lvl2pPr>
            <a:lvl3pPr lvl="2" rtl="0">
              <a:lnSpc>
                <a:spcPct val="90000"/>
              </a:lnSpc>
              <a:spcBef>
                <a:spcPts val="0"/>
              </a:spcBef>
              <a:spcAft>
                <a:spcPts val="0"/>
              </a:spcAft>
              <a:buSzPts val="4800"/>
              <a:buNone/>
              <a:defRPr sz="6400"/>
            </a:lvl3pPr>
            <a:lvl4pPr lvl="3" rtl="0">
              <a:lnSpc>
                <a:spcPct val="90000"/>
              </a:lnSpc>
              <a:spcBef>
                <a:spcPts val="0"/>
              </a:spcBef>
              <a:spcAft>
                <a:spcPts val="0"/>
              </a:spcAft>
              <a:buSzPts val="4800"/>
              <a:buNone/>
              <a:defRPr sz="6400"/>
            </a:lvl4pPr>
            <a:lvl5pPr lvl="4" rtl="0">
              <a:lnSpc>
                <a:spcPct val="90000"/>
              </a:lnSpc>
              <a:spcBef>
                <a:spcPts val="0"/>
              </a:spcBef>
              <a:spcAft>
                <a:spcPts val="0"/>
              </a:spcAft>
              <a:buSzPts val="4800"/>
              <a:buNone/>
              <a:defRPr sz="6400"/>
            </a:lvl5pPr>
            <a:lvl6pPr lvl="5" rtl="0">
              <a:lnSpc>
                <a:spcPct val="90000"/>
              </a:lnSpc>
              <a:spcBef>
                <a:spcPts val="0"/>
              </a:spcBef>
              <a:spcAft>
                <a:spcPts val="0"/>
              </a:spcAft>
              <a:buSzPts val="4800"/>
              <a:buNone/>
              <a:defRPr sz="6400"/>
            </a:lvl6pPr>
            <a:lvl7pPr lvl="6" rtl="0">
              <a:lnSpc>
                <a:spcPct val="90000"/>
              </a:lnSpc>
              <a:spcBef>
                <a:spcPts val="0"/>
              </a:spcBef>
              <a:spcAft>
                <a:spcPts val="0"/>
              </a:spcAft>
              <a:buSzPts val="4800"/>
              <a:buNone/>
              <a:defRPr sz="6400"/>
            </a:lvl7pPr>
            <a:lvl8pPr lvl="7" rtl="0">
              <a:lnSpc>
                <a:spcPct val="90000"/>
              </a:lnSpc>
              <a:spcBef>
                <a:spcPts val="0"/>
              </a:spcBef>
              <a:spcAft>
                <a:spcPts val="0"/>
              </a:spcAft>
              <a:buSzPts val="4800"/>
              <a:buNone/>
              <a:defRPr sz="6400"/>
            </a:lvl8pPr>
            <a:lvl9pPr lvl="8" rtl="0">
              <a:lnSpc>
                <a:spcPct val="90000"/>
              </a:lnSpc>
              <a:spcBef>
                <a:spcPts val="0"/>
              </a:spcBef>
              <a:spcAft>
                <a:spcPts val="0"/>
              </a:spcAft>
              <a:buSzPts val="4800"/>
              <a:buNone/>
              <a:defRPr sz="6400"/>
            </a:lvl9pPr>
          </a:lstStyle>
          <a:p>
            <a:r>
              <a:rPr lang="en-US"/>
              <a:t>Click to edit Master title style</a:t>
            </a:r>
            <a:endParaRPr/>
          </a:p>
        </p:txBody>
      </p:sp>
      <p:sp>
        <p:nvSpPr>
          <p:cNvPr id="172" name="Google Shape;172;p16"/>
          <p:cNvSpPr txBox="1">
            <a:spLocks noGrp="1"/>
          </p:cNvSpPr>
          <p:nvPr>
            <p:ph type="subTitle" idx="1"/>
          </p:nvPr>
        </p:nvSpPr>
        <p:spPr>
          <a:xfrm>
            <a:off x="2986800" y="4501133"/>
            <a:ext cx="6218400" cy="354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sp>
        <p:nvSpPr>
          <p:cNvPr id="173" name="Google Shape;173;p16"/>
          <p:cNvSpPr txBox="1">
            <a:spLocks noGrp="1"/>
          </p:cNvSpPr>
          <p:nvPr>
            <p:ph type="title" idx="2" hasCustomPrompt="1"/>
          </p:nvPr>
        </p:nvSpPr>
        <p:spPr>
          <a:xfrm>
            <a:off x="5140600" y="1192133"/>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74" name="Google Shape;174;p16"/>
          <p:cNvPicPr preferRelativeResize="0"/>
          <p:nvPr/>
        </p:nvPicPr>
        <p:blipFill>
          <a:blip r:embed="rId2">
            <a:alphaModFix/>
          </a:blip>
          <a:stretch>
            <a:fillRect/>
          </a:stretch>
        </p:blipFill>
        <p:spPr>
          <a:xfrm rot="-2364071">
            <a:off x="9579457" y="1618195"/>
            <a:ext cx="2572416" cy="2705743"/>
          </a:xfrm>
          <a:prstGeom prst="rect">
            <a:avLst/>
          </a:prstGeom>
          <a:noFill/>
          <a:ln>
            <a:noFill/>
          </a:ln>
        </p:spPr>
      </p:pic>
      <p:pic>
        <p:nvPicPr>
          <p:cNvPr id="175" name="Google Shape;175;p16"/>
          <p:cNvPicPr preferRelativeResize="0"/>
          <p:nvPr/>
        </p:nvPicPr>
        <p:blipFill>
          <a:blip r:embed="rId2">
            <a:alphaModFix/>
          </a:blip>
          <a:stretch>
            <a:fillRect/>
          </a:stretch>
        </p:blipFill>
        <p:spPr>
          <a:xfrm rot="8476020">
            <a:off x="-79875" y="2554028"/>
            <a:ext cx="2572416" cy="2705744"/>
          </a:xfrm>
          <a:prstGeom prst="rect">
            <a:avLst/>
          </a:prstGeom>
          <a:noFill/>
          <a:ln>
            <a:noFill/>
          </a:ln>
        </p:spPr>
      </p:pic>
      <p:pic>
        <p:nvPicPr>
          <p:cNvPr id="176" name="Google Shape;176;p16"/>
          <p:cNvPicPr preferRelativeResize="0"/>
          <p:nvPr/>
        </p:nvPicPr>
        <p:blipFill rotWithShape="1">
          <a:blip r:embed="rId3">
            <a:alphaModFix/>
          </a:blip>
          <a:srcRect b="8408"/>
          <a:stretch/>
        </p:blipFill>
        <p:spPr>
          <a:xfrm rot="-7389752" flipH="1">
            <a:off x="9208249" y="-525793"/>
            <a:ext cx="976699" cy="3047535"/>
          </a:xfrm>
          <a:prstGeom prst="rect">
            <a:avLst/>
          </a:prstGeom>
          <a:noFill/>
          <a:ln>
            <a:noFill/>
          </a:ln>
        </p:spPr>
      </p:pic>
      <p:pic>
        <p:nvPicPr>
          <p:cNvPr id="177" name="Google Shape;177;p16"/>
          <p:cNvPicPr preferRelativeResize="0"/>
          <p:nvPr/>
        </p:nvPicPr>
        <p:blipFill rotWithShape="1">
          <a:blip r:embed="rId4">
            <a:alphaModFix/>
          </a:blip>
          <a:srcRect b="-2997"/>
          <a:stretch/>
        </p:blipFill>
        <p:spPr>
          <a:xfrm rot="-9917862">
            <a:off x="9964087" y="-413261"/>
            <a:ext cx="881896" cy="2885449"/>
          </a:xfrm>
          <a:prstGeom prst="rect">
            <a:avLst/>
          </a:prstGeom>
          <a:noFill/>
          <a:ln>
            <a:noFill/>
          </a:ln>
        </p:spPr>
      </p:pic>
      <p:pic>
        <p:nvPicPr>
          <p:cNvPr id="178" name="Google Shape;178;p16"/>
          <p:cNvPicPr preferRelativeResize="0"/>
          <p:nvPr/>
        </p:nvPicPr>
        <p:blipFill>
          <a:blip r:embed="rId4">
            <a:alphaModFix/>
          </a:blip>
          <a:stretch>
            <a:fillRect/>
          </a:stretch>
        </p:blipFill>
        <p:spPr>
          <a:xfrm rot="10103810" flipH="1">
            <a:off x="10698942" y="-266823"/>
            <a:ext cx="881893" cy="2801555"/>
          </a:xfrm>
          <a:prstGeom prst="rect">
            <a:avLst/>
          </a:prstGeom>
          <a:noFill/>
          <a:ln>
            <a:noFill/>
          </a:ln>
        </p:spPr>
      </p:pic>
      <p:pic>
        <p:nvPicPr>
          <p:cNvPr id="179" name="Google Shape;179;p16"/>
          <p:cNvPicPr preferRelativeResize="0"/>
          <p:nvPr/>
        </p:nvPicPr>
        <p:blipFill>
          <a:blip r:embed="rId4">
            <a:alphaModFix/>
          </a:blip>
          <a:stretch>
            <a:fillRect/>
          </a:stretch>
        </p:blipFill>
        <p:spPr>
          <a:xfrm rot="-569852" flipH="1">
            <a:off x="398800" y="4302904"/>
            <a:ext cx="946973" cy="3008312"/>
          </a:xfrm>
          <a:prstGeom prst="rect">
            <a:avLst/>
          </a:prstGeom>
          <a:noFill/>
          <a:ln>
            <a:noFill/>
          </a:ln>
        </p:spPr>
      </p:pic>
      <p:pic>
        <p:nvPicPr>
          <p:cNvPr id="180" name="Google Shape;180;p16"/>
          <p:cNvPicPr preferRelativeResize="0"/>
          <p:nvPr/>
        </p:nvPicPr>
        <p:blipFill>
          <a:blip r:embed="rId5">
            <a:alphaModFix/>
          </a:blip>
          <a:stretch>
            <a:fillRect/>
          </a:stretch>
        </p:blipFill>
        <p:spPr>
          <a:xfrm rot="821306" flipH="1">
            <a:off x="1098177" y="4926494"/>
            <a:ext cx="1152336" cy="3008317"/>
          </a:xfrm>
          <a:prstGeom prst="rect">
            <a:avLst/>
          </a:prstGeom>
          <a:noFill/>
          <a:ln>
            <a:noFill/>
          </a:ln>
        </p:spPr>
      </p:pic>
    </p:spTree>
    <p:extLst>
      <p:ext uri="{BB962C8B-B14F-4D97-AF65-F5344CB8AC3E}">
        <p14:creationId xmlns:p14="http://schemas.microsoft.com/office/powerpoint/2010/main" val="86548310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81"/>
        <p:cNvGrpSpPr/>
        <p:nvPr/>
      </p:nvGrpSpPr>
      <p:grpSpPr>
        <a:xfrm>
          <a:off x="0" y="0"/>
          <a:ext cx="0" cy="0"/>
          <a:chOff x="0" y="0"/>
          <a:chExt cx="0" cy="0"/>
        </a:xfrm>
      </p:grpSpPr>
      <p:cxnSp>
        <p:nvCxnSpPr>
          <p:cNvPr id="182" name="Google Shape;182;p1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17"/>
          <p:cNvSpPr txBox="1">
            <a:spLocks noGrp="1"/>
          </p:cNvSpPr>
          <p:nvPr>
            <p:ph type="title"/>
          </p:nvPr>
        </p:nvSpPr>
        <p:spPr>
          <a:xfrm>
            <a:off x="12261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85" name="Google Shape;185;p17"/>
          <p:cNvSpPr txBox="1">
            <a:spLocks noGrp="1"/>
          </p:cNvSpPr>
          <p:nvPr>
            <p:ph type="subTitle" idx="1"/>
          </p:nvPr>
        </p:nvSpPr>
        <p:spPr>
          <a:xfrm>
            <a:off x="12261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86" name="Google Shape;186;p17"/>
          <p:cNvSpPr txBox="1">
            <a:spLocks noGrp="1"/>
          </p:cNvSpPr>
          <p:nvPr>
            <p:ph type="title" idx="2" hasCustomPrompt="1"/>
          </p:nvPr>
        </p:nvSpPr>
        <p:spPr>
          <a:xfrm>
            <a:off x="92355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87" name="Google Shape;187;p17"/>
          <p:cNvPicPr preferRelativeResize="0"/>
          <p:nvPr/>
        </p:nvPicPr>
        <p:blipFill>
          <a:blip r:embed="rId2">
            <a:alphaModFix/>
          </a:blip>
          <a:stretch>
            <a:fillRect/>
          </a:stretch>
        </p:blipFill>
        <p:spPr>
          <a:xfrm rot="2577283">
            <a:off x="9101401" y="-82219"/>
            <a:ext cx="2130067" cy="2240492"/>
          </a:xfrm>
          <a:prstGeom prst="rect">
            <a:avLst/>
          </a:prstGeom>
          <a:noFill/>
          <a:ln>
            <a:noFill/>
          </a:ln>
        </p:spPr>
      </p:pic>
      <p:pic>
        <p:nvPicPr>
          <p:cNvPr id="188" name="Google Shape;188;p17"/>
          <p:cNvPicPr preferRelativeResize="0"/>
          <p:nvPr/>
        </p:nvPicPr>
        <p:blipFill>
          <a:blip r:embed="rId3">
            <a:alphaModFix/>
          </a:blip>
          <a:stretch>
            <a:fillRect/>
          </a:stretch>
        </p:blipFill>
        <p:spPr>
          <a:xfrm rot="7520508" flipH="1">
            <a:off x="873355" y="-529423"/>
            <a:ext cx="1137916" cy="2234560"/>
          </a:xfrm>
          <a:prstGeom prst="rect">
            <a:avLst/>
          </a:prstGeom>
          <a:noFill/>
          <a:ln>
            <a:noFill/>
          </a:ln>
        </p:spPr>
      </p:pic>
      <p:pic>
        <p:nvPicPr>
          <p:cNvPr id="189" name="Google Shape;189;p17"/>
          <p:cNvPicPr preferRelativeResize="0"/>
          <p:nvPr/>
        </p:nvPicPr>
        <p:blipFill>
          <a:blip r:embed="rId4">
            <a:alphaModFix/>
          </a:blip>
          <a:stretch>
            <a:fillRect/>
          </a:stretch>
        </p:blipFill>
        <p:spPr>
          <a:xfrm rot="-10671237">
            <a:off x="526602" y="-134909"/>
            <a:ext cx="636508" cy="2037141"/>
          </a:xfrm>
          <a:prstGeom prst="rect">
            <a:avLst/>
          </a:prstGeom>
          <a:noFill/>
          <a:ln>
            <a:noFill/>
          </a:ln>
        </p:spPr>
      </p:pic>
      <p:pic>
        <p:nvPicPr>
          <p:cNvPr id="190" name="Google Shape;190;p17"/>
          <p:cNvPicPr preferRelativeResize="0"/>
          <p:nvPr/>
        </p:nvPicPr>
        <p:blipFill>
          <a:blip r:embed="rId3">
            <a:alphaModFix/>
          </a:blip>
          <a:stretch>
            <a:fillRect/>
          </a:stretch>
        </p:blipFill>
        <p:spPr>
          <a:xfrm rot="-6414105" flipH="1">
            <a:off x="10969361" y="-125512"/>
            <a:ext cx="1194452" cy="2345583"/>
          </a:xfrm>
          <a:prstGeom prst="rect">
            <a:avLst/>
          </a:prstGeom>
          <a:noFill/>
          <a:ln>
            <a:noFill/>
          </a:ln>
        </p:spPr>
      </p:pic>
      <p:pic>
        <p:nvPicPr>
          <p:cNvPr id="191" name="Google Shape;191;p17"/>
          <p:cNvPicPr preferRelativeResize="0"/>
          <p:nvPr/>
        </p:nvPicPr>
        <p:blipFill>
          <a:blip r:embed="rId2">
            <a:alphaModFix/>
          </a:blip>
          <a:stretch>
            <a:fillRect/>
          </a:stretch>
        </p:blipFill>
        <p:spPr>
          <a:xfrm rot="-2973560" flipH="1">
            <a:off x="1011209" y="4708130"/>
            <a:ext cx="2130065" cy="2240492"/>
          </a:xfrm>
          <a:prstGeom prst="rect">
            <a:avLst/>
          </a:prstGeom>
          <a:noFill/>
          <a:ln>
            <a:noFill/>
          </a:ln>
        </p:spPr>
      </p:pic>
      <p:pic>
        <p:nvPicPr>
          <p:cNvPr id="192" name="Google Shape;192;p17"/>
          <p:cNvPicPr preferRelativeResize="0"/>
          <p:nvPr/>
        </p:nvPicPr>
        <p:blipFill>
          <a:blip r:embed="rId3">
            <a:alphaModFix/>
          </a:blip>
          <a:stretch>
            <a:fillRect/>
          </a:stretch>
        </p:blipFill>
        <p:spPr>
          <a:xfrm rot="6017829">
            <a:off x="89221" y="4825817"/>
            <a:ext cx="1194452" cy="2345583"/>
          </a:xfrm>
          <a:prstGeom prst="rect">
            <a:avLst/>
          </a:prstGeom>
          <a:noFill/>
          <a:ln>
            <a:noFill/>
          </a:ln>
        </p:spPr>
      </p:pic>
      <p:pic>
        <p:nvPicPr>
          <p:cNvPr id="193" name="Google Shape;193;p17"/>
          <p:cNvPicPr preferRelativeResize="0"/>
          <p:nvPr/>
        </p:nvPicPr>
        <p:blipFill rotWithShape="1">
          <a:blip r:embed="rId5">
            <a:alphaModFix/>
          </a:blip>
          <a:srcRect b="8408"/>
          <a:stretch/>
        </p:blipFill>
        <p:spPr>
          <a:xfrm rot="-2646314">
            <a:off x="9112285" y="4681665"/>
            <a:ext cx="844219" cy="2634159"/>
          </a:xfrm>
          <a:prstGeom prst="rect">
            <a:avLst/>
          </a:prstGeom>
          <a:noFill/>
          <a:ln>
            <a:noFill/>
          </a:ln>
        </p:spPr>
      </p:pic>
      <p:pic>
        <p:nvPicPr>
          <p:cNvPr id="194" name="Google Shape;194;p17"/>
          <p:cNvPicPr preferRelativeResize="0"/>
          <p:nvPr/>
        </p:nvPicPr>
        <p:blipFill rotWithShape="1">
          <a:blip r:embed="rId6">
            <a:alphaModFix/>
          </a:blip>
          <a:srcRect b="-2997"/>
          <a:stretch/>
        </p:blipFill>
        <p:spPr>
          <a:xfrm rot="-118194" flipH="1">
            <a:off x="9722375" y="4811508"/>
            <a:ext cx="762272" cy="2494075"/>
          </a:xfrm>
          <a:prstGeom prst="rect">
            <a:avLst/>
          </a:prstGeom>
          <a:noFill/>
          <a:ln>
            <a:noFill/>
          </a:ln>
        </p:spPr>
      </p:pic>
      <p:pic>
        <p:nvPicPr>
          <p:cNvPr id="195" name="Google Shape;195;p17"/>
          <p:cNvPicPr preferRelativeResize="0"/>
          <p:nvPr/>
        </p:nvPicPr>
        <p:blipFill>
          <a:blip r:embed="rId6">
            <a:alphaModFix/>
          </a:blip>
          <a:stretch>
            <a:fillRect/>
          </a:stretch>
        </p:blipFill>
        <p:spPr>
          <a:xfrm rot="1792247">
            <a:off x="10361839" y="4899661"/>
            <a:ext cx="762268" cy="2421556"/>
          </a:xfrm>
          <a:prstGeom prst="rect">
            <a:avLst/>
          </a:prstGeom>
          <a:noFill/>
          <a:ln>
            <a:noFill/>
          </a:ln>
        </p:spPr>
      </p:pic>
    </p:spTree>
    <p:extLst>
      <p:ext uri="{BB962C8B-B14F-4D97-AF65-F5344CB8AC3E}">
        <p14:creationId xmlns:p14="http://schemas.microsoft.com/office/powerpoint/2010/main" val="192529759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6"/>
        <p:cNvGrpSpPr/>
        <p:nvPr/>
      </p:nvGrpSpPr>
      <p:grpSpPr>
        <a:xfrm>
          <a:off x="0" y="0"/>
          <a:ext cx="0" cy="0"/>
          <a:chOff x="0" y="0"/>
          <a:chExt cx="0" cy="0"/>
        </a:xfrm>
      </p:grpSpPr>
      <p:cxnSp>
        <p:nvCxnSpPr>
          <p:cNvPr id="197" name="Google Shape;197;p1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1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18"/>
          <p:cNvSpPr txBox="1">
            <a:spLocks noGrp="1"/>
          </p:cNvSpPr>
          <p:nvPr>
            <p:ph type="title" hasCustomPrompt="1"/>
          </p:nvPr>
        </p:nvSpPr>
        <p:spPr>
          <a:xfrm>
            <a:off x="3633800" y="5621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0" name="Google Shape;200;p18"/>
          <p:cNvSpPr txBox="1">
            <a:spLocks noGrp="1"/>
          </p:cNvSpPr>
          <p:nvPr>
            <p:ph type="subTitle" idx="1"/>
          </p:nvPr>
        </p:nvSpPr>
        <p:spPr>
          <a:xfrm>
            <a:off x="3633800" y="17878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1" name="Google Shape;201;p18"/>
          <p:cNvSpPr txBox="1">
            <a:spLocks noGrp="1"/>
          </p:cNvSpPr>
          <p:nvPr>
            <p:ph type="title" idx="2" hasCustomPrompt="1"/>
          </p:nvPr>
        </p:nvSpPr>
        <p:spPr>
          <a:xfrm>
            <a:off x="3633800" y="46180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2" name="Google Shape;202;p18"/>
          <p:cNvSpPr txBox="1">
            <a:spLocks noGrp="1"/>
          </p:cNvSpPr>
          <p:nvPr>
            <p:ph type="subTitle" idx="3"/>
          </p:nvPr>
        </p:nvSpPr>
        <p:spPr>
          <a:xfrm>
            <a:off x="3633800" y="58437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18"/>
          <p:cNvSpPr txBox="1">
            <a:spLocks noGrp="1"/>
          </p:cNvSpPr>
          <p:nvPr>
            <p:ph type="title" idx="4" hasCustomPrompt="1"/>
          </p:nvPr>
        </p:nvSpPr>
        <p:spPr>
          <a:xfrm>
            <a:off x="3633800" y="2590084"/>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4" name="Google Shape;204;p18"/>
          <p:cNvSpPr txBox="1">
            <a:spLocks noGrp="1"/>
          </p:cNvSpPr>
          <p:nvPr>
            <p:ph type="subTitle" idx="5"/>
          </p:nvPr>
        </p:nvSpPr>
        <p:spPr>
          <a:xfrm>
            <a:off x="3633800" y="381581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205" name="Google Shape;205;p18"/>
          <p:cNvPicPr preferRelativeResize="0"/>
          <p:nvPr/>
        </p:nvPicPr>
        <p:blipFill>
          <a:blip r:embed="rId2">
            <a:alphaModFix/>
          </a:blip>
          <a:stretch>
            <a:fillRect/>
          </a:stretch>
        </p:blipFill>
        <p:spPr>
          <a:xfrm rot="-9446980" flipH="1">
            <a:off x="9643315" y="136468"/>
            <a:ext cx="1288640" cy="2530576"/>
          </a:xfrm>
          <a:prstGeom prst="rect">
            <a:avLst/>
          </a:prstGeom>
          <a:noFill/>
          <a:ln>
            <a:noFill/>
          </a:ln>
        </p:spPr>
      </p:pic>
      <p:pic>
        <p:nvPicPr>
          <p:cNvPr id="206" name="Google Shape;206;p18"/>
          <p:cNvPicPr preferRelativeResize="0"/>
          <p:nvPr/>
        </p:nvPicPr>
        <p:blipFill>
          <a:blip r:embed="rId3">
            <a:alphaModFix/>
          </a:blip>
          <a:stretch>
            <a:fillRect/>
          </a:stretch>
        </p:blipFill>
        <p:spPr>
          <a:xfrm rot="10669343">
            <a:off x="10659810" y="-471643"/>
            <a:ext cx="959668" cy="3244963"/>
          </a:xfrm>
          <a:prstGeom prst="rect">
            <a:avLst/>
          </a:prstGeom>
          <a:noFill/>
          <a:ln>
            <a:noFill/>
          </a:ln>
        </p:spPr>
      </p:pic>
      <p:pic>
        <p:nvPicPr>
          <p:cNvPr id="207" name="Google Shape;207;p18"/>
          <p:cNvPicPr preferRelativeResize="0"/>
          <p:nvPr/>
        </p:nvPicPr>
        <p:blipFill>
          <a:blip r:embed="rId2">
            <a:alphaModFix/>
          </a:blip>
          <a:stretch>
            <a:fillRect/>
          </a:stretch>
        </p:blipFill>
        <p:spPr>
          <a:xfrm rot="-847067">
            <a:off x="589771" y="4520807"/>
            <a:ext cx="1459848" cy="2866791"/>
          </a:xfrm>
          <a:prstGeom prst="rect">
            <a:avLst/>
          </a:prstGeom>
          <a:noFill/>
          <a:ln>
            <a:noFill/>
          </a:ln>
        </p:spPr>
      </p:pic>
      <p:pic>
        <p:nvPicPr>
          <p:cNvPr id="208" name="Google Shape;208;p18"/>
          <p:cNvPicPr preferRelativeResize="0"/>
          <p:nvPr/>
        </p:nvPicPr>
        <p:blipFill>
          <a:blip r:embed="rId4">
            <a:alphaModFix/>
          </a:blip>
          <a:stretch>
            <a:fillRect/>
          </a:stretch>
        </p:blipFill>
        <p:spPr>
          <a:xfrm rot="1629370" flipH="1">
            <a:off x="1510904" y="4715175"/>
            <a:ext cx="933704" cy="2988363"/>
          </a:xfrm>
          <a:prstGeom prst="rect">
            <a:avLst/>
          </a:prstGeom>
          <a:noFill/>
          <a:ln>
            <a:noFill/>
          </a:ln>
        </p:spPr>
      </p:pic>
      <p:pic>
        <p:nvPicPr>
          <p:cNvPr id="209" name="Google Shape;209;p18"/>
          <p:cNvPicPr preferRelativeResize="0"/>
          <p:nvPr/>
        </p:nvPicPr>
        <p:blipFill>
          <a:blip r:embed="rId5">
            <a:alphaModFix/>
          </a:blip>
          <a:stretch>
            <a:fillRect/>
          </a:stretch>
        </p:blipFill>
        <p:spPr>
          <a:xfrm rot="-925527">
            <a:off x="9561030" y="4503061"/>
            <a:ext cx="1116116" cy="2810564"/>
          </a:xfrm>
          <a:prstGeom prst="rect">
            <a:avLst/>
          </a:prstGeom>
          <a:noFill/>
          <a:ln>
            <a:noFill/>
          </a:ln>
        </p:spPr>
      </p:pic>
      <p:pic>
        <p:nvPicPr>
          <p:cNvPr id="210" name="Google Shape;210;p18"/>
          <p:cNvPicPr preferRelativeResize="0"/>
          <p:nvPr/>
        </p:nvPicPr>
        <p:blipFill>
          <a:blip r:embed="rId4">
            <a:alphaModFix/>
          </a:blip>
          <a:stretch>
            <a:fillRect/>
          </a:stretch>
        </p:blipFill>
        <p:spPr>
          <a:xfrm rot="785565">
            <a:off x="10532463" y="4336111"/>
            <a:ext cx="850411" cy="2721751"/>
          </a:xfrm>
          <a:prstGeom prst="rect">
            <a:avLst/>
          </a:prstGeom>
          <a:noFill/>
          <a:ln>
            <a:noFill/>
          </a:ln>
        </p:spPr>
      </p:pic>
      <p:pic>
        <p:nvPicPr>
          <p:cNvPr id="211" name="Google Shape;211;p18"/>
          <p:cNvPicPr preferRelativeResize="0"/>
          <p:nvPr/>
        </p:nvPicPr>
        <p:blipFill>
          <a:blip r:embed="rId3">
            <a:alphaModFix/>
          </a:blip>
          <a:stretch>
            <a:fillRect/>
          </a:stretch>
        </p:blipFill>
        <p:spPr>
          <a:xfrm rot="8515597" flipH="1">
            <a:off x="81223" y="-275228"/>
            <a:ext cx="959464" cy="3244167"/>
          </a:xfrm>
          <a:prstGeom prst="rect">
            <a:avLst/>
          </a:prstGeom>
          <a:noFill/>
          <a:ln>
            <a:noFill/>
          </a:ln>
        </p:spPr>
      </p:pic>
      <p:pic>
        <p:nvPicPr>
          <p:cNvPr id="212" name="Google Shape;212;p18"/>
          <p:cNvPicPr preferRelativeResize="0"/>
          <p:nvPr/>
        </p:nvPicPr>
        <p:blipFill>
          <a:blip r:embed="rId6">
            <a:alphaModFix/>
          </a:blip>
          <a:stretch>
            <a:fillRect/>
          </a:stretch>
        </p:blipFill>
        <p:spPr>
          <a:xfrm rot="6396270" flipH="1">
            <a:off x="903817" y="-315677"/>
            <a:ext cx="821744" cy="2610509"/>
          </a:xfrm>
          <a:prstGeom prst="rect">
            <a:avLst/>
          </a:prstGeom>
          <a:noFill/>
          <a:ln>
            <a:noFill/>
          </a:ln>
        </p:spPr>
      </p:pic>
    </p:spTree>
    <p:extLst>
      <p:ext uri="{BB962C8B-B14F-4D97-AF65-F5344CB8AC3E}">
        <p14:creationId xmlns:p14="http://schemas.microsoft.com/office/powerpoint/2010/main" val="64652008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13"/>
        <p:cNvGrpSpPr/>
        <p:nvPr/>
      </p:nvGrpSpPr>
      <p:grpSpPr>
        <a:xfrm>
          <a:off x="0" y="0"/>
          <a:ext cx="0" cy="0"/>
          <a:chOff x="0" y="0"/>
          <a:chExt cx="0" cy="0"/>
        </a:xfrm>
      </p:grpSpPr>
      <p:cxnSp>
        <p:nvCxnSpPr>
          <p:cNvPr id="214" name="Google Shape;214;p1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1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1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17" name="Google Shape;217;p19"/>
          <p:cNvSpPr txBox="1">
            <a:spLocks noGrp="1"/>
          </p:cNvSpPr>
          <p:nvPr>
            <p:ph type="subTitle" idx="1"/>
          </p:nvPr>
        </p:nvSpPr>
        <p:spPr>
          <a:xfrm>
            <a:off x="952333"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18" name="Google Shape;218;p19"/>
          <p:cNvSpPr txBox="1">
            <a:spLocks noGrp="1"/>
          </p:cNvSpPr>
          <p:nvPr>
            <p:ph type="subTitle" idx="2"/>
          </p:nvPr>
        </p:nvSpPr>
        <p:spPr>
          <a:xfrm>
            <a:off x="952333"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9" name="Google Shape;219;p19"/>
          <p:cNvSpPr txBox="1">
            <a:spLocks noGrp="1"/>
          </p:cNvSpPr>
          <p:nvPr>
            <p:ph type="title" idx="3" hasCustomPrompt="1"/>
          </p:nvPr>
        </p:nvSpPr>
        <p:spPr>
          <a:xfrm>
            <a:off x="952333"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0" name="Google Shape;220;p19"/>
          <p:cNvSpPr txBox="1">
            <a:spLocks noGrp="1"/>
          </p:cNvSpPr>
          <p:nvPr>
            <p:ph type="subTitle" idx="4"/>
          </p:nvPr>
        </p:nvSpPr>
        <p:spPr>
          <a:xfrm>
            <a:off x="8336867"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1" name="Google Shape;221;p19"/>
          <p:cNvSpPr txBox="1">
            <a:spLocks noGrp="1"/>
          </p:cNvSpPr>
          <p:nvPr>
            <p:ph type="subTitle" idx="5"/>
          </p:nvPr>
        </p:nvSpPr>
        <p:spPr>
          <a:xfrm>
            <a:off x="8336867"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19"/>
          <p:cNvSpPr txBox="1">
            <a:spLocks noGrp="1"/>
          </p:cNvSpPr>
          <p:nvPr>
            <p:ph type="title" idx="6" hasCustomPrompt="1"/>
          </p:nvPr>
        </p:nvSpPr>
        <p:spPr>
          <a:xfrm>
            <a:off x="8336867"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3" name="Google Shape;223;p19"/>
          <p:cNvSpPr txBox="1">
            <a:spLocks noGrp="1"/>
          </p:cNvSpPr>
          <p:nvPr>
            <p:ph type="subTitle" idx="7"/>
          </p:nvPr>
        </p:nvSpPr>
        <p:spPr>
          <a:xfrm>
            <a:off x="4644600"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4" name="Google Shape;224;p19"/>
          <p:cNvSpPr txBox="1">
            <a:spLocks noGrp="1"/>
          </p:cNvSpPr>
          <p:nvPr>
            <p:ph type="subTitle" idx="8"/>
          </p:nvPr>
        </p:nvSpPr>
        <p:spPr>
          <a:xfrm>
            <a:off x="4644600"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19"/>
          <p:cNvSpPr txBox="1">
            <a:spLocks noGrp="1"/>
          </p:cNvSpPr>
          <p:nvPr>
            <p:ph type="title" idx="9" hasCustomPrompt="1"/>
          </p:nvPr>
        </p:nvSpPr>
        <p:spPr>
          <a:xfrm>
            <a:off x="4644600"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pic>
        <p:nvPicPr>
          <p:cNvPr id="226" name="Google Shape;226;p19"/>
          <p:cNvPicPr preferRelativeResize="0"/>
          <p:nvPr/>
        </p:nvPicPr>
        <p:blipFill>
          <a:blip r:embed="rId2">
            <a:alphaModFix/>
          </a:blip>
          <a:stretch>
            <a:fillRect/>
          </a:stretch>
        </p:blipFill>
        <p:spPr>
          <a:xfrm rot="10393411" flipH="1">
            <a:off x="10937779" y="-431923"/>
            <a:ext cx="649448" cy="2078595"/>
          </a:xfrm>
          <a:prstGeom prst="rect">
            <a:avLst/>
          </a:prstGeom>
          <a:noFill/>
          <a:ln>
            <a:noFill/>
          </a:ln>
        </p:spPr>
      </p:pic>
      <p:pic>
        <p:nvPicPr>
          <p:cNvPr id="227" name="Google Shape;227;p19"/>
          <p:cNvPicPr preferRelativeResize="0"/>
          <p:nvPr/>
        </p:nvPicPr>
        <p:blipFill>
          <a:blip r:embed="rId3">
            <a:alphaModFix/>
          </a:blip>
          <a:stretch>
            <a:fillRect/>
          </a:stretch>
        </p:blipFill>
        <p:spPr>
          <a:xfrm rot="-10600474">
            <a:off x="458999" y="-704038"/>
            <a:ext cx="894751" cy="2335887"/>
          </a:xfrm>
          <a:prstGeom prst="rect">
            <a:avLst/>
          </a:prstGeom>
          <a:noFill/>
          <a:ln>
            <a:noFill/>
          </a:ln>
        </p:spPr>
      </p:pic>
    </p:spTree>
    <p:extLst>
      <p:ext uri="{BB962C8B-B14F-4D97-AF65-F5344CB8AC3E}">
        <p14:creationId xmlns:p14="http://schemas.microsoft.com/office/powerpoint/2010/main" val="396316593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28"/>
        <p:cNvGrpSpPr/>
        <p:nvPr/>
      </p:nvGrpSpPr>
      <p:grpSpPr>
        <a:xfrm>
          <a:off x="0" y="0"/>
          <a:ext cx="0" cy="0"/>
          <a:chOff x="0" y="0"/>
          <a:chExt cx="0" cy="0"/>
        </a:xfrm>
      </p:grpSpPr>
      <p:cxnSp>
        <p:nvCxnSpPr>
          <p:cNvPr id="229" name="Google Shape;229;p2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2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32" name="Google Shape;232;p20"/>
          <p:cNvSpPr txBox="1">
            <a:spLocks noGrp="1"/>
          </p:cNvSpPr>
          <p:nvPr>
            <p:ph type="subTitle" idx="1"/>
          </p:nvPr>
        </p:nvSpPr>
        <p:spPr>
          <a:xfrm>
            <a:off x="2106900"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3" name="Google Shape;233;p20"/>
          <p:cNvSpPr txBox="1">
            <a:spLocks noGrp="1"/>
          </p:cNvSpPr>
          <p:nvPr>
            <p:ph type="title" idx="2" hasCustomPrompt="1"/>
          </p:nvPr>
        </p:nvSpPr>
        <p:spPr>
          <a:xfrm>
            <a:off x="950967"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4" name="Google Shape;234;p20"/>
          <p:cNvSpPr txBox="1">
            <a:spLocks noGrp="1"/>
          </p:cNvSpPr>
          <p:nvPr>
            <p:ph type="subTitle" idx="3"/>
          </p:nvPr>
        </p:nvSpPr>
        <p:spPr>
          <a:xfrm>
            <a:off x="2106900"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20"/>
          <p:cNvSpPr txBox="1">
            <a:spLocks noGrp="1"/>
          </p:cNvSpPr>
          <p:nvPr>
            <p:ph type="title" idx="4" hasCustomPrompt="1"/>
          </p:nvPr>
        </p:nvSpPr>
        <p:spPr>
          <a:xfrm>
            <a:off x="950967"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6" name="Google Shape;236;p20"/>
          <p:cNvSpPr txBox="1">
            <a:spLocks noGrp="1"/>
          </p:cNvSpPr>
          <p:nvPr>
            <p:ph type="subTitle" idx="5"/>
          </p:nvPr>
        </p:nvSpPr>
        <p:spPr>
          <a:xfrm>
            <a:off x="2106900"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20"/>
          <p:cNvSpPr txBox="1">
            <a:spLocks noGrp="1"/>
          </p:cNvSpPr>
          <p:nvPr>
            <p:ph type="title" idx="6" hasCustomPrompt="1"/>
          </p:nvPr>
        </p:nvSpPr>
        <p:spPr>
          <a:xfrm>
            <a:off x="950967"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8" name="Google Shape;238;p20"/>
          <p:cNvSpPr txBox="1">
            <a:spLocks noGrp="1"/>
          </p:cNvSpPr>
          <p:nvPr>
            <p:ph type="subTitle" idx="7"/>
          </p:nvPr>
        </p:nvSpPr>
        <p:spPr>
          <a:xfrm>
            <a:off x="2106900"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20"/>
          <p:cNvSpPr txBox="1">
            <a:spLocks noGrp="1"/>
          </p:cNvSpPr>
          <p:nvPr>
            <p:ph type="title" idx="8" hasCustomPrompt="1"/>
          </p:nvPr>
        </p:nvSpPr>
        <p:spPr>
          <a:xfrm>
            <a:off x="950967"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0" name="Google Shape;240;p20"/>
          <p:cNvSpPr txBox="1">
            <a:spLocks noGrp="1"/>
          </p:cNvSpPr>
          <p:nvPr>
            <p:ph type="subTitle" idx="9"/>
          </p:nvPr>
        </p:nvSpPr>
        <p:spPr>
          <a:xfrm>
            <a:off x="2106900"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1" name="Google Shape;241;p20"/>
          <p:cNvSpPr txBox="1">
            <a:spLocks noGrp="1"/>
          </p:cNvSpPr>
          <p:nvPr>
            <p:ph type="title" idx="13" hasCustomPrompt="1"/>
          </p:nvPr>
        </p:nvSpPr>
        <p:spPr>
          <a:xfrm>
            <a:off x="950967"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2" name="Google Shape;242;p20"/>
          <p:cNvSpPr txBox="1">
            <a:spLocks noGrp="1"/>
          </p:cNvSpPr>
          <p:nvPr>
            <p:ph type="subTitle" idx="14"/>
          </p:nvPr>
        </p:nvSpPr>
        <p:spPr>
          <a:xfrm>
            <a:off x="7438633"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3" name="Google Shape;243;p20"/>
          <p:cNvSpPr txBox="1">
            <a:spLocks noGrp="1"/>
          </p:cNvSpPr>
          <p:nvPr>
            <p:ph type="title" idx="15" hasCustomPrompt="1"/>
          </p:nvPr>
        </p:nvSpPr>
        <p:spPr>
          <a:xfrm>
            <a:off x="6282700"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4" name="Google Shape;244;p20"/>
          <p:cNvSpPr txBox="1">
            <a:spLocks noGrp="1"/>
          </p:cNvSpPr>
          <p:nvPr>
            <p:ph type="subTitle" idx="16"/>
          </p:nvPr>
        </p:nvSpPr>
        <p:spPr>
          <a:xfrm>
            <a:off x="7438633"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5" name="Google Shape;245;p20"/>
          <p:cNvSpPr txBox="1">
            <a:spLocks noGrp="1"/>
          </p:cNvSpPr>
          <p:nvPr>
            <p:ph type="title" idx="17" hasCustomPrompt="1"/>
          </p:nvPr>
        </p:nvSpPr>
        <p:spPr>
          <a:xfrm>
            <a:off x="6282700"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6" name="Google Shape;246;p20"/>
          <p:cNvSpPr txBox="1">
            <a:spLocks noGrp="1"/>
          </p:cNvSpPr>
          <p:nvPr>
            <p:ph type="subTitle" idx="18"/>
          </p:nvPr>
        </p:nvSpPr>
        <p:spPr>
          <a:xfrm>
            <a:off x="7438633"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7" name="Google Shape;247;p20"/>
          <p:cNvSpPr txBox="1">
            <a:spLocks noGrp="1"/>
          </p:cNvSpPr>
          <p:nvPr>
            <p:ph type="title" idx="19" hasCustomPrompt="1"/>
          </p:nvPr>
        </p:nvSpPr>
        <p:spPr>
          <a:xfrm>
            <a:off x="6282700"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8" name="Google Shape;248;p20"/>
          <p:cNvSpPr txBox="1">
            <a:spLocks noGrp="1"/>
          </p:cNvSpPr>
          <p:nvPr>
            <p:ph type="subTitle" idx="20"/>
          </p:nvPr>
        </p:nvSpPr>
        <p:spPr>
          <a:xfrm>
            <a:off x="7438633"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9" name="Google Shape;249;p20"/>
          <p:cNvSpPr txBox="1">
            <a:spLocks noGrp="1"/>
          </p:cNvSpPr>
          <p:nvPr>
            <p:ph type="title" idx="21" hasCustomPrompt="1"/>
          </p:nvPr>
        </p:nvSpPr>
        <p:spPr>
          <a:xfrm>
            <a:off x="6282700"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50" name="Google Shape;250;p20"/>
          <p:cNvSpPr txBox="1">
            <a:spLocks noGrp="1"/>
          </p:cNvSpPr>
          <p:nvPr>
            <p:ph type="subTitle" idx="22"/>
          </p:nvPr>
        </p:nvSpPr>
        <p:spPr>
          <a:xfrm>
            <a:off x="7438633"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3" hasCustomPrompt="1"/>
          </p:nvPr>
        </p:nvSpPr>
        <p:spPr>
          <a:xfrm>
            <a:off x="6282700"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pic>
        <p:nvPicPr>
          <p:cNvPr id="252" name="Google Shape;252;p20"/>
          <p:cNvPicPr preferRelativeResize="0"/>
          <p:nvPr/>
        </p:nvPicPr>
        <p:blipFill>
          <a:blip r:embed="rId2">
            <a:alphaModFix/>
          </a:blip>
          <a:stretch>
            <a:fillRect/>
          </a:stretch>
        </p:blipFill>
        <p:spPr>
          <a:xfrm flipH="1">
            <a:off x="11110805" y="4961144"/>
            <a:ext cx="897401" cy="2342837"/>
          </a:xfrm>
          <a:prstGeom prst="rect">
            <a:avLst/>
          </a:prstGeom>
          <a:noFill/>
          <a:ln>
            <a:noFill/>
          </a:ln>
        </p:spPr>
      </p:pic>
      <p:pic>
        <p:nvPicPr>
          <p:cNvPr id="253" name="Google Shape;253;p20"/>
          <p:cNvPicPr preferRelativeResize="0"/>
          <p:nvPr/>
        </p:nvPicPr>
        <p:blipFill>
          <a:blip r:embed="rId3">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248047995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4"/>
        <p:cNvGrpSpPr/>
        <p:nvPr/>
      </p:nvGrpSpPr>
      <p:grpSpPr>
        <a:xfrm>
          <a:off x="0" y="0"/>
          <a:ext cx="0" cy="0"/>
          <a:chOff x="0" y="0"/>
          <a:chExt cx="0" cy="0"/>
        </a:xfrm>
      </p:grpSpPr>
      <p:cxnSp>
        <p:nvCxnSpPr>
          <p:cNvPr id="255" name="Google Shape;255;p2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2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2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58" name="Google Shape;258;p21"/>
          <p:cNvPicPr preferRelativeResize="0"/>
          <p:nvPr/>
        </p:nvPicPr>
        <p:blipFill>
          <a:blip r:embed="rId2">
            <a:alphaModFix/>
          </a:blip>
          <a:stretch>
            <a:fillRect/>
          </a:stretch>
        </p:blipFill>
        <p:spPr>
          <a:xfrm rot="10543090" flipH="1">
            <a:off x="516157" y="-855330"/>
            <a:ext cx="715499" cy="2419364"/>
          </a:xfrm>
          <a:prstGeom prst="rect">
            <a:avLst/>
          </a:prstGeom>
          <a:noFill/>
          <a:ln>
            <a:noFill/>
          </a:ln>
        </p:spPr>
      </p:pic>
      <p:pic>
        <p:nvPicPr>
          <p:cNvPr id="259" name="Google Shape;259;p21"/>
          <p:cNvPicPr preferRelativeResize="0"/>
          <p:nvPr/>
        </p:nvPicPr>
        <p:blipFill>
          <a:blip r:embed="rId3">
            <a:alphaModFix/>
          </a:blip>
          <a:stretch>
            <a:fillRect/>
          </a:stretch>
        </p:blipFill>
        <p:spPr>
          <a:xfrm>
            <a:off x="11212600" y="4472608"/>
            <a:ext cx="776267" cy="2466025"/>
          </a:xfrm>
          <a:prstGeom prst="rect">
            <a:avLst/>
          </a:prstGeom>
          <a:noFill/>
          <a:ln>
            <a:noFill/>
          </a:ln>
        </p:spPr>
      </p:pic>
    </p:spTree>
    <p:extLst>
      <p:ext uri="{BB962C8B-B14F-4D97-AF65-F5344CB8AC3E}">
        <p14:creationId xmlns:p14="http://schemas.microsoft.com/office/powerpoint/2010/main" val="1799219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28"/>
        <p:cNvGrpSpPr/>
        <p:nvPr/>
      </p:nvGrpSpPr>
      <p:grpSpPr>
        <a:xfrm>
          <a:off x="0" y="0"/>
          <a:ext cx="0" cy="0"/>
          <a:chOff x="0" y="0"/>
          <a:chExt cx="0" cy="0"/>
        </a:xfrm>
      </p:grpSpPr>
      <p:cxnSp>
        <p:nvCxnSpPr>
          <p:cNvPr id="229" name="Google Shape;229;p2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2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32" name="Google Shape;232;p20"/>
          <p:cNvSpPr txBox="1">
            <a:spLocks noGrp="1"/>
          </p:cNvSpPr>
          <p:nvPr>
            <p:ph type="subTitle" idx="1"/>
          </p:nvPr>
        </p:nvSpPr>
        <p:spPr>
          <a:xfrm>
            <a:off x="2106900"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3" name="Google Shape;233;p20"/>
          <p:cNvSpPr txBox="1">
            <a:spLocks noGrp="1"/>
          </p:cNvSpPr>
          <p:nvPr>
            <p:ph type="title" idx="2" hasCustomPrompt="1"/>
          </p:nvPr>
        </p:nvSpPr>
        <p:spPr>
          <a:xfrm>
            <a:off x="950967"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4" name="Google Shape;234;p20"/>
          <p:cNvSpPr txBox="1">
            <a:spLocks noGrp="1"/>
          </p:cNvSpPr>
          <p:nvPr>
            <p:ph type="subTitle" idx="3"/>
          </p:nvPr>
        </p:nvSpPr>
        <p:spPr>
          <a:xfrm>
            <a:off x="2106900"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20"/>
          <p:cNvSpPr txBox="1">
            <a:spLocks noGrp="1"/>
          </p:cNvSpPr>
          <p:nvPr>
            <p:ph type="title" idx="4" hasCustomPrompt="1"/>
          </p:nvPr>
        </p:nvSpPr>
        <p:spPr>
          <a:xfrm>
            <a:off x="950967"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6" name="Google Shape;236;p20"/>
          <p:cNvSpPr txBox="1">
            <a:spLocks noGrp="1"/>
          </p:cNvSpPr>
          <p:nvPr>
            <p:ph type="subTitle" idx="5"/>
          </p:nvPr>
        </p:nvSpPr>
        <p:spPr>
          <a:xfrm>
            <a:off x="2106900"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20"/>
          <p:cNvSpPr txBox="1">
            <a:spLocks noGrp="1"/>
          </p:cNvSpPr>
          <p:nvPr>
            <p:ph type="title" idx="6" hasCustomPrompt="1"/>
          </p:nvPr>
        </p:nvSpPr>
        <p:spPr>
          <a:xfrm>
            <a:off x="950967"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8" name="Google Shape;238;p20"/>
          <p:cNvSpPr txBox="1">
            <a:spLocks noGrp="1"/>
          </p:cNvSpPr>
          <p:nvPr>
            <p:ph type="subTitle" idx="7"/>
          </p:nvPr>
        </p:nvSpPr>
        <p:spPr>
          <a:xfrm>
            <a:off x="2106900"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20"/>
          <p:cNvSpPr txBox="1">
            <a:spLocks noGrp="1"/>
          </p:cNvSpPr>
          <p:nvPr>
            <p:ph type="title" idx="8" hasCustomPrompt="1"/>
          </p:nvPr>
        </p:nvSpPr>
        <p:spPr>
          <a:xfrm>
            <a:off x="950967"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0" name="Google Shape;240;p20"/>
          <p:cNvSpPr txBox="1">
            <a:spLocks noGrp="1"/>
          </p:cNvSpPr>
          <p:nvPr>
            <p:ph type="subTitle" idx="9"/>
          </p:nvPr>
        </p:nvSpPr>
        <p:spPr>
          <a:xfrm>
            <a:off x="2106900"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1" name="Google Shape;241;p20"/>
          <p:cNvSpPr txBox="1">
            <a:spLocks noGrp="1"/>
          </p:cNvSpPr>
          <p:nvPr>
            <p:ph type="title" idx="13" hasCustomPrompt="1"/>
          </p:nvPr>
        </p:nvSpPr>
        <p:spPr>
          <a:xfrm>
            <a:off x="950967"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2" name="Google Shape;242;p20"/>
          <p:cNvSpPr txBox="1">
            <a:spLocks noGrp="1"/>
          </p:cNvSpPr>
          <p:nvPr>
            <p:ph type="subTitle" idx="14"/>
          </p:nvPr>
        </p:nvSpPr>
        <p:spPr>
          <a:xfrm>
            <a:off x="7438633"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3" name="Google Shape;243;p20"/>
          <p:cNvSpPr txBox="1">
            <a:spLocks noGrp="1"/>
          </p:cNvSpPr>
          <p:nvPr>
            <p:ph type="title" idx="15" hasCustomPrompt="1"/>
          </p:nvPr>
        </p:nvSpPr>
        <p:spPr>
          <a:xfrm>
            <a:off x="6282700"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4" name="Google Shape;244;p20"/>
          <p:cNvSpPr txBox="1">
            <a:spLocks noGrp="1"/>
          </p:cNvSpPr>
          <p:nvPr>
            <p:ph type="subTitle" idx="16"/>
          </p:nvPr>
        </p:nvSpPr>
        <p:spPr>
          <a:xfrm>
            <a:off x="7438633"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5" name="Google Shape;245;p20"/>
          <p:cNvSpPr txBox="1">
            <a:spLocks noGrp="1"/>
          </p:cNvSpPr>
          <p:nvPr>
            <p:ph type="title" idx="17" hasCustomPrompt="1"/>
          </p:nvPr>
        </p:nvSpPr>
        <p:spPr>
          <a:xfrm>
            <a:off x="6282700"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6" name="Google Shape;246;p20"/>
          <p:cNvSpPr txBox="1">
            <a:spLocks noGrp="1"/>
          </p:cNvSpPr>
          <p:nvPr>
            <p:ph type="subTitle" idx="18"/>
          </p:nvPr>
        </p:nvSpPr>
        <p:spPr>
          <a:xfrm>
            <a:off x="7438633"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7" name="Google Shape;247;p20"/>
          <p:cNvSpPr txBox="1">
            <a:spLocks noGrp="1"/>
          </p:cNvSpPr>
          <p:nvPr>
            <p:ph type="title" idx="19" hasCustomPrompt="1"/>
          </p:nvPr>
        </p:nvSpPr>
        <p:spPr>
          <a:xfrm>
            <a:off x="6282700"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8" name="Google Shape;248;p20"/>
          <p:cNvSpPr txBox="1">
            <a:spLocks noGrp="1"/>
          </p:cNvSpPr>
          <p:nvPr>
            <p:ph type="subTitle" idx="20"/>
          </p:nvPr>
        </p:nvSpPr>
        <p:spPr>
          <a:xfrm>
            <a:off x="7438633"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9" name="Google Shape;249;p20"/>
          <p:cNvSpPr txBox="1">
            <a:spLocks noGrp="1"/>
          </p:cNvSpPr>
          <p:nvPr>
            <p:ph type="title" idx="21" hasCustomPrompt="1"/>
          </p:nvPr>
        </p:nvSpPr>
        <p:spPr>
          <a:xfrm>
            <a:off x="6282700"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50" name="Google Shape;250;p20"/>
          <p:cNvSpPr txBox="1">
            <a:spLocks noGrp="1"/>
          </p:cNvSpPr>
          <p:nvPr>
            <p:ph type="subTitle" idx="22"/>
          </p:nvPr>
        </p:nvSpPr>
        <p:spPr>
          <a:xfrm>
            <a:off x="7438633"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3" hasCustomPrompt="1"/>
          </p:nvPr>
        </p:nvSpPr>
        <p:spPr>
          <a:xfrm>
            <a:off x="6282700"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pic>
        <p:nvPicPr>
          <p:cNvPr id="252" name="Google Shape;252;p20"/>
          <p:cNvPicPr preferRelativeResize="0"/>
          <p:nvPr/>
        </p:nvPicPr>
        <p:blipFill>
          <a:blip r:embed="rId2">
            <a:alphaModFix/>
          </a:blip>
          <a:stretch>
            <a:fillRect/>
          </a:stretch>
        </p:blipFill>
        <p:spPr>
          <a:xfrm flipH="1">
            <a:off x="11110805" y="4961144"/>
            <a:ext cx="897401" cy="2342837"/>
          </a:xfrm>
          <a:prstGeom prst="rect">
            <a:avLst/>
          </a:prstGeom>
          <a:noFill/>
          <a:ln>
            <a:noFill/>
          </a:ln>
        </p:spPr>
      </p:pic>
      <p:pic>
        <p:nvPicPr>
          <p:cNvPr id="253" name="Google Shape;253;p20"/>
          <p:cNvPicPr preferRelativeResize="0"/>
          <p:nvPr/>
        </p:nvPicPr>
        <p:blipFill>
          <a:blip r:embed="rId3">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176605885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60"/>
        <p:cNvGrpSpPr/>
        <p:nvPr/>
      </p:nvGrpSpPr>
      <p:grpSpPr>
        <a:xfrm>
          <a:off x="0" y="0"/>
          <a:ext cx="0" cy="0"/>
          <a:chOff x="0" y="0"/>
          <a:chExt cx="0" cy="0"/>
        </a:xfrm>
      </p:grpSpPr>
      <p:cxnSp>
        <p:nvCxnSpPr>
          <p:cNvPr id="261" name="Google Shape;261;p2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2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64" name="Google Shape;264;p22"/>
          <p:cNvPicPr preferRelativeResize="0"/>
          <p:nvPr/>
        </p:nvPicPr>
        <p:blipFill>
          <a:blip r:embed="rId2">
            <a:alphaModFix/>
          </a:blip>
          <a:stretch>
            <a:fillRect/>
          </a:stretch>
        </p:blipFill>
        <p:spPr>
          <a:xfrm rot="9982231" flipH="1">
            <a:off x="441147" y="-300434"/>
            <a:ext cx="1019651" cy="2002351"/>
          </a:xfrm>
          <a:prstGeom prst="rect">
            <a:avLst/>
          </a:prstGeom>
          <a:noFill/>
          <a:ln>
            <a:noFill/>
          </a:ln>
        </p:spPr>
      </p:pic>
      <p:pic>
        <p:nvPicPr>
          <p:cNvPr id="265" name="Google Shape;265;p22"/>
          <p:cNvPicPr preferRelativeResize="0"/>
          <p:nvPr/>
        </p:nvPicPr>
        <p:blipFill>
          <a:blip r:embed="rId3">
            <a:alphaModFix/>
          </a:blip>
          <a:stretch>
            <a:fillRect/>
          </a:stretch>
        </p:blipFill>
        <p:spPr>
          <a:xfrm rot="10375897">
            <a:off x="572235" y="-1729036"/>
            <a:ext cx="792167" cy="2678600"/>
          </a:xfrm>
          <a:prstGeom prst="rect">
            <a:avLst/>
          </a:prstGeom>
          <a:noFill/>
          <a:ln>
            <a:noFill/>
          </a:ln>
        </p:spPr>
      </p:pic>
      <p:pic>
        <p:nvPicPr>
          <p:cNvPr id="266" name="Google Shape;266;p22"/>
          <p:cNvPicPr preferRelativeResize="0"/>
          <p:nvPr/>
        </p:nvPicPr>
        <p:blipFill>
          <a:blip r:embed="rId4">
            <a:alphaModFix/>
          </a:blip>
          <a:stretch>
            <a:fillRect/>
          </a:stretch>
        </p:blipFill>
        <p:spPr>
          <a:xfrm rot="-241604">
            <a:off x="11382262" y="4434167"/>
            <a:ext cx="712909" cy="2428732"/>
          </a:xfrm>
          <a:prstGeom prst="rect">
            <a:avLst/>
          </a:prstGeom>
          <a:noFill/>
          <a:ln>
            <a:noFill/>
          </a:ln>
        </p:spPr>
      </p:pic>
    </p:spTree>
    <p:extLst>
      <p:ext uri="{BB962C8B-B14F-4D97-AF65-F5344CB8AC3E}">
        <p14:creationId xmlns:p14="http://schemas.microsoft.com/office/powerpoint/2010/main" val="37956891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67"/>
        <p:cNvGrpSpPr/>
        <p:nvPr/>
      </p:nvGrpSpPr>
      <p:grpSpPr>
        <a:xfrm>
          <a:off x="0" y="0"/>
          <a:ext cx="0" cy="0"/>
          <a:chOff x="0" y="0"/>
          <a:chExt cx="0" cy="0"/>
        </a:xfrm>
      </p:grpSpPr>
      <p:cxnSp>
        <p:nvCxnSpPr>
          <p:cNvPr id="268" name="Google Shape;268;p2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0" name="Google Shape;270;p2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1" name="Google Shape;271;p23"/>
          <p:cNvPicPr preferRelativeResize="0"/>
          <p:nvPr/>
        </p:nvPicPr>
        <p:blipFill>
          <a:blip r:embed="rId2">
            <a:alphaModFix/>
          </a:blip>
          <a:stretch>
            <a:fillRect/>
          </a:stretch>
        </p:blipFill>
        <p:spPr>
          <a:xfrm rot="1332161" flipH="1">
            <a:off x="1062693" y="5178280"/>
            <a:ext cx="720207" cy="2435264"/>
          </a:xfrm>
          <a:prstGeom prst="rect">
            <a:avLst/>
          </a:prstGeom>
          <a:noFill/>
          <a:ln>
            <a:noFill/>
          </a:ln>
        </p:spPr>
      </p:pic>
      <p:pic>
        <p:nvPicPr>
          <p:cNvPr id="272" name="Google Shape;272;p23"/>
          <p:cNvPicPr preferRelativeResize="0"/>
          <p:nvPr/>
        </p:nvPicPr>
        <p:blipFill>
          <a:blip r:embed="rId3">
            <a:alphaModFix/>
          </a:blip>
          <a:stretch>
            <a:fillRect/>
          </a:stretch>
        </p:blipFill>
        <p:spPr>
          <a:xfrm>
            <a:off x="459701" y="5050467"/>
            <a:ext cx="967092" cy="1899139"/>
          </a:xfrm>
          <a:prstGeom prst="rect">
            <a:avLst/>
          </a:prstGeom>
          <a:noFill/>
          <a:ln>
            <a:noFill/>
          </a:ln>
        </p:spPr>
      </p:pic>
    </p:spTree>
    <p:extLst>
      <p:ext uri="{BB962C8B-B14F-4D97-AF65-F5344CB8AC3E}">
        <p14:creationId xmlns:p14="http://schemas.microsoft.com/office/powerpoint/2010/main" val="11072890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73"/>
        <p:cNvGrpSpPr/>
        <p:nvPr/>
      </p:nvGrpSpPr>
      <p:grpSpPr>
        <a:xfrm>
          <a:off x="0" y="0"/>
          <a:ext cx="0" cy="0"/>
          <a:chOff x="0" y="0"/>
          <a:chExt cx="0" cy="0"/>
        </a:xfrm>
      </p:grpSpPr>
      <p:cxnSp>
        <p:nvCxnSpPr>
          <p:cNvPr id="274" name="Google Shape;274;p2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2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7" name="Google Shape;277;p24"/>
          <p:cNvPicPr preferRelativeResize="0"/>
          <p:nvPr/>
        </p:nvPicPr>
        <p:blipFill>
          <a:blip r:embed="rId2">
            <a:alphaModFix/>
          </a:blip>
          <a:stretch>
            <a:fillRect/>
          </a:stretch>
        </p:blipFill>
        <p:spPr>
          <a:xfrm rot="-10376001" flipH="1">
            <a:off x="11208551" y="-560301"/>
            <a:ext cx="829005" cy="2087537"/>
          </a:xfrm>
          <a:prstGeom prst="rect">
            <a:avLst/>
          </a:prstGeom>
          <a:noFill/>
          <a:ln>
            <a:noFill/>
          </a:ln>
        </p:spPr>
      </p:pic>
      <p:pic>
        <p:nvPicPr>
          <p:cNvPr id="278" name="Google Shape;278;p24"/>
          <p:cNvPicPr preferRelativeResize="0"/>
          <p:nvPr/>
        </p:nvPicPr>
        <p:blipFill rotWithShape="1">
          <a:blip r:embed="rId3">
            <a:alphaModFix/>
          </a:blip>
          <a:srcRect/>
          <a:stretch/>
        </p:blipFill>
        <p:spPr>
          <a:xfrm rot="484192" flipH="1">
            <a:off x="219362" y="5393134"/>
            <a:ext cx="906204" cy="2028029"/>
          </a:xfrm>
          <a:prstGeom prst="rect">
            <a:avLst/>
          </a:prstGeom>
          <a:noFill/>
          <a:ln>
            <a:noFill/>
          </a:ln>
        </p:spPr>
      </p:pic>
    </p:spTree>
    <p:extLst>
      <p:ext uri="{BB962C8B-B14F-4D97-AF65-F5344CB8AC3E}">
        <p14:creationId xmlns:p14="http://schemas.microsoft.com/office/powerpoint/2010/main" val="385099313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79"/>
        <p:cNvGrpSpPr/>
        <p:nvPr/>
      </p:nvGrpSpPr>
      <p:grpSpPr>
        <a:xfrm>
          <a:off x="0" y="0"/>
          <a:ext cx="0" cy="0"/>
          <a:chOff x="0" y="0"/>
          <a:chExt cx="0" cy="0"/>
        </a:xfrm>
      </p:grpSpPr>
      <p:cxnSp>
        <p:nvCxnSpPr>
          <p:cNvPr id="280" name="Google Shape;280;p2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2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2" name="Google Shape;282;p2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83" name="Google Shape;283;p25"/>
          <p:cNvPicPr preferRelativeResize="0"/>
          <p:nvPr/>
        </p:nvPicPr>
        <p:blipFill>
          <a:blip r:embed="rId2">
            <a:alphaModFix/>
          </a:blip>
          <a:stretch>
            <a:fillRect/>
          </a:stretch>
        </p:blipFill>
        <p:spPr>
          <a:xfrm rot="10275506" flipH="1">
            <a:off x="11312675" y="-203803"/>
            <a:ext cx="624751" cy="1984732"/>
          </a:xfrm>
          <a:prstGeom prst="rect">
            <a:avLst/>
          </a:prstGeom>
          <a:noFill/>
          <a:ln>
            <a:noFill/>
          </a:ln>
        </p:spPr>
      </p:pic>
      <p:pic>
        <p:nvPicPr>
          <p:cNvPr id="284" name="Google Shape;284;p25"/>
          <p:cNvPicPr preferRelativeResize="0"/>
          <p:nvPr/>
        </p:nvPicPr>
        <p:blipFill>
          <a:blip r:embed="rId2">
            <a:alphaModFix/>
          </a:blip>
          <a:stretch>
            <a:fillRect/>
          </a:stretch>
        </p:blipFill>
        <p:spPr>
          <a:xfrm rot="-10275506">
            <a:off x="254575" y="-203803"/>
            <a:ext cx="624751" cy="1984732"/>
          </a:xfrm>
          <a:prstGeom prst="rect">
            <a:avLst/>
          </a:prstGeom>
          <a:noFill/>
          <a:ln>
            <a:noFill/>
          </a:ln>
        </p:spPr>
      </p:pic>
    </p:spTree>
    <p:extLst>
      <p:ext uri="{BB962C8B-B14F-4D97-AF65-F5344CB8AC3E}">
        <p14:creationId xmlns:p14="http://schemas.microsoft.com/office/powerpoint/2010/main" val="341551203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5"/>
        <p:cNvGrpSpPr/>
        <p:nvPr/>
      </p:nvGrpSpPr>
      <p:grpSpPr>
        <a:xfrm>
          <a:off x="0" y="0"/>
          <a:ext cx="0" cy="0"/>
          <a:chOff x="0" y="0"/>
          <a:chExt cx="0" cy="0"/>
        </a:xfrm>
      </p:grpSpPr>
      <p:cxnSp>
        <p:nvCxnSpPr>
          <p:cNvPr id="286" name="Google Shape;286;p2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8" name="Google Shape;288;p26"/>
          <p:cNvSpPr txBox="1">
            <a:spLocks noGrp="1"/>
          </p:cNvSpPr>
          <p:nvPr>
            <p:ph type="title"/>
          </p:nvPr>
        </p:nvSpPr>
        <p:spPr>
          <a:xfrm>
            <a:off x="1069867" y="1303867"/>
            <a:ext cx="4683600" cy="2250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4000"/>
              <a:buNone/>
              <a:defRPr/>
            </a:lvl1pPr>
            <a:lvl2pPr lvl="1" algn="l" rtl="0">
              <a:lnSpc>
                <a:spcPct val="85000"/>
              </a:lnSpc>
              <a:spcBef>
                <a:spcPts val="0"/>
              </a:spcBef>
              <a:spcAft>
                <a:spcPts val="0"/>
              </a:spcAft>
              <a:buSzPts val="4000"/>
              <a:buNone/>
              <a:defRPr/>
            </a:lvl2pPr>
            <a:lvl3pPr lvl="2" algn="l" rtl="0">
              <a:lnSpc>
                <a:spcPct val="85000"/>
              </a:lnSpc>
              <a:spcBef>
                <a:spcPts val="0"/>
              </a:spcBef>
              <a:spcAft>
                <a:spcPts val="0"/>
              </a:spcAft>
              <a:buSzPts val="4000"/>
              <a:buNone/>
              <a:defRPr/>
            </a:lvl3pPr>
            <a:lvl4pPr lvl="3" algn="l" rtl="0">
              <a:lnSpc>
                <a:spcPct val="85000"/>
              </a:lnSpc>
              <a:spcBef>
                <a:spcPts val="0"/>
              </a:spcBef>
              <a:spcAft>
                <a:spcPts val="0"/>
              </a:spcAft>
              <a:buSzPts val="4000"/>
              <a:buNone/>
              <a:defRPr/>
            </a:lvl4pPr>
            <a:lvl5pPr lvl="4" algn="l" rtl="0">
              <a:lnSpc>
                <a:spcPct val="85000"/>
              </a:lnSpc>
              <a:spcBef>
                <a:spcPts val="0"/>
              </a:spcBef>
              <a:spcAft>
                <a:spcPts val="0"/>
              </a:spcAft>
              <a:buSzPts val="4000"/>
              <a:buNone/>
              <a:defRPr/>
            </a:lvl5pPr>
            <a:lvl6pPr lvl="5" algn="l" rtl="0">
              <a:lnSpc>
                <a:spcPct val="85000"/>
              </a:lnSpc>
              <a:spcBef>
                <a:spcPts val="0"/>
              </a:spcBef>
              <a:spcAft>
                <a:spcPts val="0"/>
              </a:spcAft>
              <a:buSzPts val="4000"/>
              <a:buNone/>
              <a:defRPr/>
            </a:lvl6pPr>
            <a:lvl7pPr lvl="6" algn="l" rtl="0">
              <a:lnSpc>
                <a:spcPct val="85000"/>
              </a:lnSpc>
              <a:spcBef>
                <a:spcPts val="0"/>
              </a:spcBef>
              <a:spcAft>
                <a:spcPts val="0"/>
              </a:spcAft>
              <a:buSzPts val="4000"/>
              <a:buNone/>
              <a:defRPr/>
            </a:lvl7pPr>
            <a:lvl8pPr lvl="7" algn="l" rtl="0">
              <a:lnSpc>
                <a:spcPct val="85000"/>
              </a:lnSpc>
              <a:spcBef>
                <a:spcPts val="0"/>
              </a:spcBef>
              <a:spcAft>
                <a:spcPts val="0"/>
              </a:spcAft>
              <a:buSzPts val="4000"/>
              <a:buNone/>
              <a:defRPr/>
            </a:lvl8pPr>
            <a:lvl9pPr lvl="8" algn="l" rtl="0">
              <a:lnSpc>
                <a:spcPct val="85000"/>
              </a:lnSpc>
              <a:spcBef>
                <a:spcPts val="0"/>
              </a:spcBef>
              <a:spcAft>
                <a:spcPts val="0"/>
              </a:spcAft>
              <a:buSzPts val="4000"/>
              <a:buNone/>
              <a:defRPr/>
            </a:lvl9pPr>
          </a:lstStyle>
          <a:p>
            <a:r>
              <a:rPr lang="en-US"/>
              <a:t>Click to edit Master title style</a:t>
            </a:r>
            <a:endParaRPr/>
          </a:p>
        </p:txBody>
      </p:sp>
      <p:sp>
        <p:nvSpPr>
          <p:cNvPr id="289" name="Google Shape;289;p26"/>
          <p:cNvSpPr txBox="1">
            <a:spLocks noGrp="1"/>
          </p:cNvSpPr>
          <p:nvPr>
            <p:ph type="subTitle" idx="1"/>
          </p:nvPr>
        </p:nvSpPr>
        <p:spPr>
          <a:xfrm>
            <a:off x="1069867" y="4036600"/>
            <a:ext cx="4683600" cy="139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pic>
        <p:nvPicPr>
          <p:cNvPr id="290" name="Google Shape;290;p26"/>
          <p:cNvPicPr preferRelativeResize="0"/>
          <p:nvPr/>
        </p:nvPicPr>
        <p:blipFill>
          <a:blip r:embed="rId2">
            <a:alphaModFix/>
          </a:blip>
          <a:stretch>
            <a:fillRect/>
          </a:stretch>
        </p:blipFill>
        <p:spPr>
          <a:xfrm rot="10020462" flipH="1">
            <a:off x="120169" y="-702027"/>
            <a:ext cx="661849" cy="2237867"/>
          </a:xfrm>
          <a:prstGeom prst="rect">
            <a:avLst/>
          </a:prstGeom>
          <a:noFill/>
          <a:ln>
            <a:noFill/>
          </a:ln>
        </p:spPr>
      </p:pic>
      <p:pic>
        <p:nvPicPr>
          <p:cNvPr id="291" name="Google Shape;291;p26"/>
          <p:cNvPicPr preferRelativeResize="0"/>
          <p:nvPr/>
        </p:nvPicPr>
        <p:blipFill>
          <a:blip r:embed="rId3">
            <a:alphaModFix/>
          </a:blip>
          <a:stretch>
            <a:fillRect/>
          </a:stretch>
        </p:blipFill>
        <p:spPr>
          <a:xfrm rot="7901132" flipH="1">
            <a:off x="743049" y="-486291"/>
            <a:ext cx="566848" cy="1800765"/>
          </a:xfrm>
          <a:prstGeom prst="rect">
            <a:avLst/>
          </a:prstGeom>
          <a:noFill/>
          <a:ln>
            <a:noFill/>
          </a:ln>
        </p:spPr>
      </p:pic>
    </p:spTree>
    <p:extLst>
      <p:ext uri="{BB962C8B-B14F-4D97-AF65-F5344CB8AC3E}">
        <p14:creationId xmlns:p14="http://schemas.microsoft.com/office/powerpoint/2010/main" val="242922736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2"/>
        <p:cNvGrpSpPr/>
        <p:nvPr/>
      </p:nvGrpSpPr>
      <p:grpSpPr>
        <a:xfrm>
          <a:off x="0" y="0"/>
          <a:ext cx="0" cy="0"/>
          <a:chOff x="0" y="0"/>
          <a:chExt cx="0" cy="0"/>
        </a:xfrm>
      </p:grpSpPr>
      <p:cxnSp>
        <p:nvCxnSpPr>
          <p:cNvPr id="293" name="Google Shape;293;p2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2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27"/>
          <p:cNvSpPr txBox="1">
            <a:spLocks noGrp="1"/>
          </p:cNvSpPr>
          <p:nvPr>
            <p:ph type="title"/>
          </p:nvPr>
        </p:nvSpPr>
        <p:spPr>
          <a:xfrm>
            <a:off x="6566967" y="1726633"/>
            <a:ext cx="4674000" cy="1599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000"/>
              <a:buNone/>
              <a:defRPr/>
            </a:lvl1pPr>
            <a:lvl2pPr lvl="1" rtl="0">
              <a:lnSpc>
                <a:spcPct val="90000"/>
              </a:lnSpc>
              <a:spcBef>
                <a:spcPts val="0"/>
              </a:spcBef>
              <a:spcAft>
                <a:spcPts val="0"/>
              </a:spcAft>
              <a:buSzPts val="4000"/>
              <a:buNone/>
              <a:defRPr/>
            </a:lvl2pPr>
            <a:lvl3pPr lvl="2" rtl="0">
              <a:lnSpc>
                <a:spcPct val="90000"/>
              </a:lnSpc>
              <a:spcBef>
                <a:spcPts val="0"/>
              </a:spcBef>
              <a:spcAft>
                <a:spcPts val="0"/>
              </a:spcAft>
              <a:buSzPts val="4000"/>
              <a:buNone/>
              <a:defRPr/>
            </a:lvl3pPr>
            <a:lvl4pPr lvl="3" rtl="0">
              <a:lnSpc>
                <a:spcPct val="90000"/>
              </a:lnSpc>
              <a:spcBef>
                <a:spcPts val="0"/>
              </a:spcBef>
              <a:spcAft>
                <a:spcPts val="0"/>
              </a:spcAft>
              <a:buSzPts val="4000"/>
              <a:buNone/>
              <a:defRPr/>
            </a:lvl4pPr>
            <a:lvl5pPr lvl="4" rtl="0">
              <a:lnSpc>
                <a:spcPct val="90000"/>
              </a:lnSpc>
              <a:spcBef>
                <a:spcPts val="0"/>
              </a:spcBef>
              <a:spcAft>
                <a:spcPts val="0"/>
              </a:spcAft>
              <a:buSzPts val="4000"/>
              <a:buNone/>
              <a:defRPr/>
            </a:lvl5pPr>
            <a:lvl6pPr lvl="5" rtl="0">
              <a:lnSpc>
                <a:spcPct val="90000"/>
              </a:lnSpc>
              <a:spcBef>
                <a:spcPts val="0"/>
              </a:spcBef>
              <a:spcAft>
                <a:spcPts val="0"/>
              </a:spcAft>
              <a:buSzPts val="4000"/>
              <a:buNone/>
              <a:defRPr/>
            </a:lvl6pPr>
            <a:lvl7pPr lvl="6" rtl="0">
              <a:lnSpc>
                <a:spcPct val="90000"/>
              </a:lnSpc>
              <a:spcBef>
                <a:spcPts val="0"/>
              </a:spcBef>
              <a:spcAft>
                <a:spcPts val="0"/>
              </a:spcAft>
              <a:buSzPts val="4000"/>
              <a:buNone/>
              <a:defRPr/>
            </a:lvl7pPr>
            <a:lvl8pPr lvl="7" rtl="0">
              <a:lnSpc>
                <a:spcPct val="90000"/>
              </a:lnSpc>
              <a:spcBef>
                <a:spcPts val="0"/>
              </a:spcBef>
              <a:spcAft>
                <a:spcPts val="0"/>
              </a:spcAft>
              <a:buSzPts val="4000"/>
              <a:buNone/>
              <a:defRPr/>
            </a:lvl8pPr>
            <a:lvl9pPr lvl="8" rtl="0">
              <a:lnSpc>
                <a:spcPct val="90000"/>
              </a:lnSpc>
              <a:spcBef>
                <a:spcPts val="0"/>
              </a:spcBef>
              <a:spcAft>
                <a:spcPts val="0"/>
              </a:spcAft>
              <a:buSzPts val="4000"/>
              <a:buNone/>
              <a:defRPr/>
            </a:lvl9pPr>
          </a:lstStyle>
          <a:p>
            <a:r>
              <a:rPr lang="en-US"/>
              <a:t>Click to edit Master title style</a:t>
            </a:r>
            <a:endParaRPr/>
          </a:p>
        </p:txBody>
      </p:sp>
      <p:sp>
        <p:nvSpPr>
          <p:cNvPr id="296" name="Google Shape;296;p27"/>
          <p:cNvSpPr txBox="1">
            <a:spLocks noGrp="1"/>
          </p:cNvSpPr>
          <p:nvPr>
            <p:ph type="subTitle" idx="1"/>
          </p:nvPr>
        </p:nvSpPr>
        <p:spPr>
          <a:xfrm>
            <a:off x="6566967" y="3697233"/>
            <a:ext cx="4674000" cy="1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297" name="Google Shape;297;p27"/>
          <p:cNvPicPr preferRelativeResize="0"/>
          <p:nvPr/>
        </p:nvPicPr>
        <p:blipFill>
          <a:blip r:embed="rId2">
            <a:alphaModFix/>
          </a:blip>
          <a:stretch>
            <a:fillRect/>
          </a:stretch>
        </p:blipFill>
        <p:spPr>
          <a:xfrm rot="10800000">
            <a:off x="212924" y="-132924"/>
            <a:ext cx="674741" cy="2298711"/>
          </a:xfrm>
          <a:prstGeom prst="rect">
            <a:avLst/>
          </a:prstGeom>
          <a:noFill/>
          <a:ln>
            <a:noFill/>
          </a:ln>
        </p:spPr>
      </p:pic>
      <p:pic>
        <p:nvPicPr>
          <p:cNvPr id="298" name="Google Shape;298;p27"/>
          <p:cNvPicPr preferRelativeResize="0"/>
          <p:nvPr/>
        </p:nvPicPr>
        <p:blipFill>
          <a:blip r:embed="rId3">
            <a:alphaModFix/>
          </a:blip>
          <a:stretch>
            <a:fillRect/>
          </a:stretch>
        </p:blipFill>
        <p:spPr>
          <a:xfrm rot="8331887">
            <a:off x="398468" y="-962798"/>
            <a:ext cx="880509" cy="2298703"/>
          </a:xfrm>
          <a:prstGeom prst="rect">
            <a:avLst/>
          </a:prstGeom>
          <a:noFill/>
          <a:ln>
            <a:noFill/>
          </a:ln>
        </p:spPr>
      </p:pic>
      <p:pic>
        <p:nvPicPr>
          <p:cNvPr id="299" name="Google Shape;299;p27"/>
          <p:cNvPicPr preferRelativeResize="0"/>
          <p:nvPr/>
        </p:nvPicPr>
        <p:blipFill>
          <a:blip r:embed="rId4">
            <a:alphaModFix/>
          </a:blip>
          <a:stretch>
            <a:fillRect/>
          </a:stretch>
        </p:blipFill>
        <p:spPr>
          <a:xfrm rot="4175168">
            <a:off x="10408588" y="4782458"/>
            <a:ext cx="2413253" cy="2538292"/>
          </a:xfrm>
          <a:prstGeom prst="rect">
            <a:avLst/>
          </a:prstGeom>
          <a:noFill/>
          <a:ln>
            <a:noFill/>
          </a:ln>
        </p:spPr>
      </p:pic>
    </p:spTree>
    <p:extLst>
      <p:ext uri="{BB962C8B-B14F-4D97-AF65-F5344CB8AC3E}">
        <p14:creationId xmlns:p14="http://schemas.microsoft.com/office/powerpoint/2010/main" val="283890517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0"/>
        <p:cNvGrpSpPr/>
        <p:nvPr/>
      </p:nvGrpSpPr>
      <p:grpSpPr>
        <a:xfrm>
          <a:off x="0" y="0"/>
          <a:ext cx="0" cy="0"/>
          <a:chOff x="0" y="0"/>
          <a:chExt cx="0" cy="0"/>
        </a:xfrm>
      </p:grpSpPr>
      <p:cxnSp>
        <p:nvCxnSpPr>
          <p:cNvPr id="301" name="Google Shape;301;p2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2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03" name="Google Shape;303;p28"/>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04" name="Google Shape;304;p28"/>
          <p:cNvSpPr txBox="1">
            <a:spLocks noGrp="1"/>
          </p:cNvSpPr>
          <p:nvPr>
            <p:ph type="subTitle" idx="1"/>
          </p:nvPr>
        </p:nvSpPr>
        <p:spPr>
          <a:xfrm>
            <a:off x="2971067" y="2599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05" name="Google Shape;305;p28"/>
          <p:cNvSpPr txBox="1">
            <a:spLocks noGrp="1"/>
          </p:cNvSpPr>
          <p:nvPr>
            <p:ph type="subTitle" idx="2"/>
          </p:nvPr>
        </p:nvSpPr>
        <p:spPr>
          <a:xfrm>
            <a:off x="5230833" y="2391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6" name="Google Shape;306;p28"/>
          <p:cNvSpPr txBox="1">
            <a:spLocks noGrp="1"/>
          </p:cNvSpPr>
          <p:nvPr>
            <p:ph type="subTitle" idx="3"/>
          </p:nvPr>
        </p:nvSpPr>
        <p:spPr>
          <a:xfrm>
            <a:off x="5230833" y="4143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7" name="Google Shape;307;p28"/>
          <p:cNvSpPr txBox="1">
            <a:spLocks noGrp="1"/>
          </p:cNvSpPr>
          <p:nvPr>
            <p:ph type="subTitle" idx="4"/>
          </p:nvPr>
        </p:nvSpPr>
        <p:spPr>
          <a:xfrm>
            <a:off x="2971067" y="4351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08" name="Google Shape;308;p28"/>
          <p:cNvPicPr preferRelativeResize="0"/>
          <p:nvPr/>
        </p:nvPicPr>
        <p:blipFill>
          <a:blip r:embed="rId2">
            <a:alphaModFix/>
          </a:blip>
          <a:stretch>
            <a:fillRect/>
          </a:stretch>
        </p:blipFill>
        <p:spPr>
          <a:xfrm rot="10800000">
            <a:off x="343199" y="-204199"/>
            <a:ext cx="866700" cy="2182432"/>
          </a:xfrm>
          <a:prstGeom prst="rect">
            <a:avLst/>
          </a:prstGeom>
          <a:noFill/>
          <a:ln>
            <a:noFill/>
          </a:ln>
        </p:spPr>
      </p:pic>
      <p:pic>
        <p:nvPicPr>
          <p:cNvPr id="309" name="Google Shape;309;p28"/>
          <p:cNvPicPr preferRelativeResize="0"/>
          <p:nvPr/>
        </p:nvPicPr>
        <p:blipFill>
          <a:blip r:embed="rId3">
            <a:alphaModFix/>
          </a:blip>
          <a:stretch>
            <a:fillRect/>
          </a:stretch>
        </p:blipFill>
        <p:spPr>
          <a:xfrm rot="-7437324" flipH="1">
            <a:off x="10046203" y="4827812"/>
            <a:ext cx="2112192" cy="2221667"/>
          </a:xfrm>
          <a:prstGeom prst="rect">
            <a:avLst/>
          </a:prstGeom>
          <a:noFill/>
          <a:ln>
            <a:noFill/>
          </a:ln>
        </p:spPr>
      </p:pic>
      <p:pic>
        <p:nvPicPr>
          <p:cNvPr id="310" name="Google Shape;310;p28"/>
          <p:cNvPicPr preferRelativeResize="0"/>
          <p:nvPr/>
        </p:nvPicPr>
        <p:blipFill>
          <a:blip r:embed="rId4">
            <a:alphaModFix/>
          </a:blip>
          <a:stretch>
            <a:fillRect/>
          </a:stretch>
        </p:blipFill>
        <p:spPr>
          <a:xfrm rot="-2261714" flipH="1">
            <a:off x="10180866" y="5423329"/>
            <a:ext cx="963657" cy="1892411"/>
          </a:xfrm>
          <a:prstGeom prst="rect">
            <a:avLst/>
          </a:prstGeom>
          <a:noFill/>
          <a:ln>
            <a:noFill/>
          </a:ln>
        </p:spPr>
      </p:pic>
      <p:pic>
        <p:nvPicPr>
          <p:cNvPr id="311" name="Google Shape;311;p28"/>
          <p:cNvPicPr preferRelativeResize="0"/>
          <p:nvPr/>
        </p:nvPicPr>
        <p:blipFill>
          <a:blip r:embed="rId4">
            <a:alphaModFix/>
          </a:blip>
          <a:stretch>
            <a:fillRect/>
          </a:stretch>
        </p:blipFill>
        <p:spPr>
          <a:xfrm rot="-202605">
            <a:off x="266721" y="4655561"/>
            <a:ext cx="1019648" cy="2002345"/>
          </a:xfrm>
          <a:prstGeom prst="rect">
            <a:avLst/>
          </a:prstGeom>
          <a:noFill/>
          <a:ln>
            <a:noFill/>
          </a:ln>
        </p:spPr>
      </p:pic>
      <p:pic>
        <p:nvPicPr>
          <p:cNvPr id="312" name="Google Shape;312;p28"/>
          <p:cNvPicPr preferRelativeResize="0"/>
          <p:nvPr/>
        </p:nvPicPr>
        <p:blipFill>
          <a:blip r:embed="rId5">
            <a:alphaModFix/>
          </a:blip>
          <a:stretch>
            <a:fillRect/>
          </a:stretch>
        </p:blipFill>
        <p:spPr>
          <a:xfrm rot="751646" flipH="1">
            <a:off x="702461" y="5079508"/>
            <a:ext cx="792167" cy="2678603"/>
          </a:xfrm>
          <a:prstGeom prst="rect">
            <a:avLst/>
          </a:prstGeom>
          <a:noFill/>
          <a:ln>
            <a:noFill/>
          </a:ln>
        </p:spPr>
      </p:pic>
      <p:pic>
        <p:nvPicPr>
          <p:cNvPr id="313" name="Google Shape;313;p28"/>
          <p:cNvPicPr preferRelativeResize="0"/>
          <p:nvPr/>
        </p:nvPicPr>
        <p:blipFill>
          <a:blip r:embed="rId2">
            <a:alphaModFix/>
          </a:blip>
          <a:stretch>
            <a:fillRect/>
          </a:stretch>
        </p:blipFill>
        <p:spPr>
          <a:xfrm rot="10800000" flipH="1">
            <a:off x="10982099" y="-204199"/>
            <a:ext cx="866700" cy="2182432"/>
          </a:xfrm>
          <a:prstGeom prst="rect">
            <a:avLst/>
          </a:prstGeom>
          <a:noFill/>
          <a:ln>
            <a:noFill/>
          </a:ln>
        </p:spPr>
      </p:pic>
    </p:spTree>
    <p:extLst>
      <p:ext uri="{BB962C8B-B14F-4D97-AF65-F5344CB8AC3E}">
        <p14:creationId xmlns:p14="http://schemas.microsoft.com/office/powerpoint/2010/main" val="93130965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14"/>
        <p:cNvGrpSpPr/>
        <p:nvPr/>
      </p:nvGrpSpPr>
      <p:grpSpPr>
        <a:xfrm>
          <a:off x="0" y="0"/>
          <a:ext cx="0" cy="0"/>
          <a:chOff x="0" y="0"/>
          <a:chExt cx="0" cy="0"/>
        </a:xfrm>
      </p:grpSpPr>
      <p:cxnSp>
        <p:nvCxnSpPr>
          <p:cNvPr id="315" name="Google Shape;315;p2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2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17" name="Google Shape;317;p2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18" name="Google Shape;318;p29"/>
          <p:cNvSpPr txBox="1">
            <a:spLocks noGrp="1"/>
          </p:cNvSpPr>
          <p:nvPr>
            <p:ph type="body" idx="1"/>
          </p:nvPr>
        </p:nvSpPr>
        <p:spPr>
          <a:xfrm>
            <a:off x="9509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19" name="Google Shape;319;p29"/>
          <p:cNvSpPr txBox="1">
            <a:spLocks noGrp="1"/>
          </p:cNvSpPr>
          <p:nvPr>
            <p:ph type="body" idx="2"/>
          </p:nvPr>
        </p:nvSpPr>
        <p:spPr>
          <a:xfrm>
            <a:off x="61277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20" name="Google Shape;320;p29"/>
          <p:cNvSpPr txBox="1">
            <a:spLocks noGrp="1"/>
          </p:cNvSpPr>
          <p:nvPr>
            <p:ph type="subTitle" idx="3"/>
          </p:nvPr>
        </p:nvSpPr>
        <p:spPr>
          <a:xfrm>
            <a:off x="951000" y="1609067"/>
            <a:ext cx="10290000" cy="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50"/>
              <a:buNone/>
              <a:defRPr sz="1667"/>
            </a:lvl1pPr>
            <a:lvl2pPr lvl="1" algn="ctr" rtl="0">
              <a:lnSpc>
                <a:spcPct val="100000"/>
              </a:lnSpc>
              <a:spcBef>
                <a:spcPts val="0"/>
              </a:spcBef>
              <a:spcAft>
                <a:spcPts val="0"/>
              </a:spcAft>
              <a:buSzPts val="1250"/>
              <a:buNone/>
              <a:defRPr sz="1667"/>
            </a:lvl2pPr>
            <a:lvl3pPr lvl="2" algn="ctr" rtl="0">
              <a:lnSpc>
                <a:spcPct val="100000"/>
              </a:lnSpc>
              <a:spcBef>
                <a:spcPts val="0"/>
              </a:spcBef>
              <a:spcAft>
                <a:spcPts val="0"/>
              </a:spcAft>
              <a:buSzPts val="1250"/>
              <a:buNone/>
              <a:defRPr sz="1667"/>
            </a:lvl3pPr>
            <a:lvl4pPr lvl="3" algn="ctr" rtl="0">
              <a:lnSpc>
                <a:spcPct val="100000"/>
              </a:lnSpc>
              <a:spcBef>
                <a:spcPts val="0"/>
              </a:spcBef>
              <a:spcAft>
                <a:spcPts val="0"/>
              </a:spcAft>
              <a:buSzPts val="1250"/>
              <a:buNone/>
              <a:defRPr sz="1667"/>
            </a:lvl4pPr>
            <a:lvl5pPr lvl="4" algn="ctr" rtl="0">
              <a:lnSpc>
                <a:spcPct val="100000"/>
              </a:lnSpc>
              <a:spcBef>
                <a:spcPts val="0"/>
              </a:spcBef>
              <a:spcAft>
                <a:spcPts val="0"/>
              </a:spcAft>
              <a:buSzPts val="1250"/>
              <a:buNone/>
              <a:defRPr sz="1667"/>
            </a:lvl5pPr>
            <a:lvl6pPr lvl="5" algn="ctr" rtl="0">
              <a:lnSpc>
                <a:spcPct val="100000"/>
              </a:lnSpc>
              <a:spcBef>
                <a:spcPts val="0"/>
              </a:spcBef>
              <a:spcAft>
                <a:spcPts val="0"/>
              </a:spcAft>
              <a:buSzPts val="1250"/>
              <a:buNone/>
              <a:defRPr sz="1667"/>
            </a:lvl6pPr>
            <a:lvl7pPr lvl="6" algn="ctr" rtl="0">
              <a:lnSpc>
                <a:spcPct val="100000"/>
              </a:lnSpc>
              <a:spcBef>
                <a:spcPts val="0"/>
              </a:spcBef>
              <a:spcAft>
                <a:spcPts val="0"/>
              </a:spcAft>
              <a:buSzPts val="1250"/>
              <a:buNone/>
              <a:defRPr sz="1667"/>
            </a:lvl7pPr>
            <a:lvl8pPr lvl="7" algn="ctr" rtl="0">
              <a:lnSpc>
                <a:spcPct val="100000"/>
              </a:lnSpc>
              <a:spcBef>
                <a:spcPts val="0"/>
              </a:spcBef>
              <a:spcAft>
                <a:spcPts val="0"/>
              </a:spcAft>
              <a:buSzPts val="1250"/>
              <a:buNone/>
              <a:defRPr sz="1667"/>
            </a:lvl8pPr>
            <a:lvl9pPr lvl="8" algn="ctr" rtl="0">
              <a:lnSpc>
                <a:spcPct val="100000"/>
              </a:lnSpc>
              <a:spcBef>
                <a:spcPts val="0"/>
              </a:spcBef>
              <a:spcAft>
                <a:spcPts val="0"/>
              </a:spcAft>
              <a:buSzPts val="1250"/>
              <a:buNone/>
              <a:defRPr sz="1667"/>
            </a:lvl9pPr>
          </a:lstStyle>
          <a:p>
            <a:r>
              <a:rPr lang="en-US"/>
              <a:t>Click to edit Master subtitle style</a:t>
            </a:r>
            <a:endParaRPr/>
          </a:p>
        </p:txBody>
      </p:sp>
      <p:pic>
        <p:nvPicPr>
          <p:cNvPr id="321" name="Google Shape;321;p29"/>
          <p:cNvPicPr preferRelativeResize="0"/>
          <p:nvPr/>
        </p:nvPicPr>
        <p:blipFill>
          <a:blip r:embed="rId2">
            <a:alphaModFix/>
          </a:blip>
          <a:stretch>
            <a:fillRect/>
          </a:stretch>
        </p:blipFill>
        <p:spPr>
          <a:xfrm rot="249783">
            <a:off x="10697674" y="4435427"/>
            <a:ext cx="1019652" cy="2002348"/>
          </a:xfrm>
          <a:prstGeom prst="rect">
            <a:avLst/>
          </a:prstGeom>
          <a:noFill/>
          <a:ln>
            <a:noFill/>
          </a:ln>
        </p:spPr>
      </p:pic>
      <p:pic>
        <p:nvPicPr>
          <p:cNvPr id="322" name="Google Shape;322;p29"/>
          <p:cNvPicPr preferRelativeResize="0"/>
          <p:nvPr/>
        </p:nvPicPr>
        <p:blipFill>
          <a:blip r:embed="rId3">
            <a:alphaModFix/>
          </a:blip>
          <a:stretch>
            <a:fillRect/>
          </a:stretch>
        </p:blipFill>
        <p:spPr>
          <a:xfrm rot="-143883" flipH="1">
            <a:off x="11007874" y="5170075"/>
            <a:ext cx="792165" cy="2678599"/>
          </a:xfrm>
          <a:prstGeom prst="rect">
            <a:avLst/>
          </a:prstGeom>
          <a:noFill/>
          <a:ln>
            <a:noFill/>
          </a:ln>
        </p:spPr>
      </p:pic>
      <p:pic>
        <p:nvPicPr>
          <p:cNvPr id="323" name="Google Shape;323;p29"/>
          <p:cNvPicPr preferRelativeResize="0"/>
          <p:nvPr/>
        </p:nvPicPr>
        <p:blipFill>
          <a:blip r:embed="rId4">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400371050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24"/>
        <p:cNvGrpSpPr/>
        <p:nvPr/>
      </p:nvGrpSpPr>
      <p:grpSpPr>
        <a:xfrm>
          <a:off x="0" y="0"/>
          <a:ext cx="0" cy="0"/>
          <a:chOff x="0" y="0"/>
          <a:chExt cx="0" cy="0"/>
        </a:xfrm>
      </p:grpSpPr>
      <p:cxnSp>
        <p:nvCxnSpPr>
          <p:cNvPr id="325" name="Google Shape;325;p3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3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27" name="Google Shape;327;p3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28" name="Google Shape;328;p30"/>
          <p:cNvSpPr txBox="1">
            <a:spLocks noGrp="1"/>
          </p:cNvSpPr>
          <p:nvPr>
            <p:ph type="subTitle" idx="1"/>
          </p:nvPr>
        </p:nvSpPr>
        <p:spPr>
          <a:xfrm>
            <a:off x="950951"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29" name="Google Shape;329;p30"/>
          <p:cNvSpPr txBox="1">
            <a:spLocks noGrp="1"/>
          </p:cNvSpPr>
          <p:nvPr>
            <p:ph type="subTitle" idx="2"/>
          </p:nvPr>
        </p:nvSpPr>
        <p:spPr>
          <a:xfrm>
            <a:off x="950951"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0" name="Google Shape;330;p30"/>
          <p:cNvSpPr txBox="1">
            <a:spLocks noGrp="1"/>
          </p:cNvSpPr>
          <p:nvPr>
            <p:ph type="subTitle" idx="3"/>
          </p:nvPr>
        </p:nvSpPr>
        <p:spPr>
          <a:xfrm>
            <a:off x="8097767"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1" name="Google Shape;331;p30"/>
          <p:cNvSpPr txBox="1">
            <a:spLocks noGrp="1"/>
          </p:cNvSpPr>
          <p:nvPr>
            <p:ph type="subTitle" idx="4"/>
          </p:nvPr>
        </p:nvSpPr>
        <p:spPr>
          <a:xfrm>
            <a:off x="8097767"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2" name="Google Shape;332;p30"/>
          <p:cNvSpPr txBox="1">
            <a:spLocks noGrp="1"/>
          </p:cNvSpPr>
          <p:nvPr>
            <p:ph type="subTitle" idx="5"/>
          </p:nvPr>
        </p:nvSpPr>
        <p:spPr>
          <a:xfrm>
            <a:off x="4524400"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3" name="Google Shape;333;p30"/>
          <p:cNvSpPr txBox="1">
            <a:spLocks noGrp="1"/>
          </p:cNvSpPr>
          <p:nvPr>
            <p:ph type="subTitle" idx="6"/>
          </p:nvPr>
        </p:nvSpPr>
        <p:spPr>
          <a:xfrm>
            <a:off x="4524400"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34" name="Google Shape;334;p30"/>
          <p:cNvPicPr preferRelativeResize="0"/>
          <p:nvPr/>
        </p:nvPicPr>
        <p:blipFill>
          <a:blip r:embed="rId2">
            <a:alphaModFix/>
          </a:blip>
          <a:stretch>
            <a:fillRect/>
          </a:stretch>
        </p:blipFill>
        <p:spPr>
          <a:xfrm rot="9753211">
            <a:off x="10994732" y="-463669"/>
            <a:ext cx="661849" cy="2237868"/>
          </a:xfrm>
          <a:prstGeom prst="rect">
            <a:avLst/>
          </a:prstGeom>
          <a:noFill/>
          <a:ln>
            <a:noFill/>
          </a:ln>
        </p:spPr>
      </p:pic>
      <p:pic>
        <p:nvPicPr>
          <p:cNvPr id="335" name="Google Shape;335;p30"/>
          <p:cNvPicPr preferRelativeResize="0"/>
          <p:nvPr/>
        </p:nvPicPr>
        <p:blipFill>
          <a:blip r:embed="rId2">
            <a:alphaModFix/>
          </a:blip>
          <a:stretch>
            <a:fillRect/>
          </a:stretch>
        </p:blipFill>
        <p:spPr>
          <a:xfrm rot="-9753211" flipH="1">
            <a:off x="535421" y="-463669"/>
            <a:ext cx="661849" cy="2237868"/>
          </a:xfrm>
          <a:prstGeom prst="rect">
            <a:avLst/>
          </a:prstGeom>
          <a:noFill/>
          <a:ln>
            <a:noFill/>
          </a:ln>
        </p:spPr>
      </p:pic>
    </p:spTree>
    <p:extLst>
      <p:ext uri="{BB962C8B-B14F-4D97-AF65-F5344CB8AC3E}">
        <p14:creationId xmlns:p14="http://schemas.microsoft.com/office/powerpoint/2010/main" val="361550314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6"/>
        <p:cNvGrpSpPr/>
        <p:nvPr/>
      </p:nvGrpSpPr>
      <p:grpSpPr>
        <a:xfrm>
          <a:off x="0" y="0"/>
          <a:ext cx="0" cy="0"/>
          <a:chOff x="0" y="0"/>
          <a:chExt cx="0" cy="0"/>
        </a:xfrm>
      </p:grpSpPr>
      <p:cxnSp>
        <p:nvCxnSpPr>
          <p:cNvPr id="337" name="Google Shape;337;p3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3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40" name="Google Shape;340;p31"/>
          <p:cNvSpPr txBox="1">
            <a:spLocks noGrp="1"/>
          </p:cNvSpPr>
          <p:nvPr>
            <p:ph type="subTitle" idx="1"/>
          </p:nvPr>
        </p:nvSpPr>
        <p:spPr>
          <a:xfrm>
            <a:off x="1890367" y="22945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1" name="Google Shape;341;p31"/>
          <p:cNvSpPr txBox="1">
            <a:spLocks noGrp="1"/>
          </p:cNvSpPr>
          <p:nvPr>
            <p:ph type="subTitle" idx="2"/>
          </p:nvPr>
        </p:nvSpPr>
        <p:spPr>
          <a:xfrm>
            <a:off x="5230817" y="22273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31"/>
          <p:cNvSpPr txBox="1">
            <a:spLocks noGrp="1"/>
          </p:cNvSpPr>
          <p:nvPr>
            <p:ph type="subTitle" idx="3"/>
          </p:nvPr>
        </p:nvSpPr>
        <p:spPr>
          <a:xfrm>
            <a:off x="5230817" y="52492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3" name="Google Shape;343;p31"/>
          <p:cNvSpPr txBox="1">
            <a:spLocks noGrp="1"/>
          </p:cNvSpPr>
          <p:nvPr>
            <p:ph type="subTitle" idx="4"/>
          </p:nvPr>
        </p:nvSpPr>
        <p:spPr>
          <a:xfrm>
            <a:off x="5230817" y="42419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31"/>
          <p:cNvSpPr txBox="1">
            <a:spLocks noGrp="1"/>
          </p:cNvSpPr>
          <p:nvPr>
            <p:ph type="subTitle" idx="5"/>
          </p:nvPr>
        </p:nvSpPr>
        <p:spPr>
          <a:xfrm>
            <a:off x="5230817" y="32346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5" name="Google Shape;345;p31"/>
          <p:cNvSpPr txBox="1">
            <a:spLocks noGrp="1"/>
          </p:cNvSpPr>
          <p:nvPr>
            <p:ph type="subTitle" idx="6"/>
          </p:nvPr>
        </p:nvSpPr>
        <p:spPr>
          <a:xfrm>
            <a:off x="1890367" y="3212400"/>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6" name="Google Shape;346;p31"/>
          <p:cNvSpPr txBox="1">
            <a:spLocks noGrp="1"/>
          </p:cNvSpPr>
          <p:nvPr>
            <p:ph type="subTitle" idx="7"/>
          </p:nvPr>
        </p:nvSpPr>
        <p:spPr>
          <a:xfrm>
            <a:off x="1890367" y="53164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7" name="Google Shape;347;p31"/>
          <p:cNvSpPr txBox="1">
            <a:spLocks noGrp="1"/>
          </p:cNvSpPr>
          <p:nvPr>
            <p:ph type="subTitle" idx="8"/>
          </p:nvPr>
        </p:nvSpPr>
        <p:spPr>
          <a:xfrm>
            <a:off x="1890367" y="4264417"/>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48" name="Google Shape;348;p31"/>
          <p:cNvPicPr preferRelativeResize="0"/>
          <p:nvPr/>
        </p:nvPicPr>
        <p:blipFill>
          <a:blip r:embed="rId2">
            <a:alphaModFix/>
          </a:blip>
          <a:stretch>
            <a:fillRect/>
          </a:stretch>
        </p:blipFill>
        <p:spPr>
          <a:xfrm rot="-6">
            <a:off x="10874312" y="4724201"/>
            <a:ext cx="768243" cy="2440496"/>
          </a:xfrm>
          <a:prstGeom prst="rect">
            <a:avLst/>
          </a:prstGeom>
          <a:noFill/>
          <a:ln>
            <a:noFill/>
          </a:ln>
        </p:spPr>
      </p:pic>
      <p:pic>
        <p:nvPicPr>
          <p:cNvPr id="349" name="Google Shape;349;p31"/>
          <p:cNvPicPr preferRelativeResize="0"/>
          <p:nvPr/>
        </p:nvPicPr>
        <p:blipFill>
          <a:blip r:embed="rId3">
            <a:alphaModFix/>
          </a:blip>
          <a:stretch>
            <a:fillRect/>
          </a:stretch>
        </p:blipFill>
        <p:spPr>
          <a:xfrm rot="-658778">
            <a:off x="483620" y="4612857"/>
            <a:ext cx="1057627" cy="2663188"/>
          </a:xfrm>
          <a:prstGeom prst="rect">
            <a:avLst/>
          </a:prstGeom>
          <a:noFill/>
          <a:ln>
            <a:noFill/>
          </a:ln>
        </p:spPr>
      </p:pic>
    </p:spTree>
    <p:extLst>
      <p:ext uri="{BB962C8B-B14F-4D97-AF65-F5344CB8AC3E}">
        <p14:creationId xmlns:p14="http://schemas.microsoft.com/office/powerpoint/2010/main" val="201071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152269" y="2067867"/>
            <a:ext cx="4321600" cy="1918400"/>
          </a:xfrm>
          <a:prstGeom prst="rect">
            <a:avLst/>
          </a:prstGeom>
        </p:spPr>
        <p:txBody>
          <a:bodyPr spcFirstLastPara="1" wrap="square" lIns="91425" tIns="0" rIns="91425" bIns="91425" anchor="t" anchorCtr="0">
            <a:noAutofit/>
          </a:bodyPr>
          <a:lstStyle>
            <a:lvl1pPr lvl="0" algn="l">
              <a:lnSpc>
                <a:spcPct val="90000"/>
              </a:lnSpc>
              <a:spcBef>
                <a:spcPts val="0"/>
              </a:spcBef>
              <a:spcAft>
                <a:spcPts val="0"/>
              </a:spcAft>
              <a:buSzPts val="4800"/>
              <a:buNone/>
              <a:defRPr sz="6400"/>
            </a:lvl1pPr>
            <a:lvl2pPr lvl="1" algn="l">
              <a:lnSpc>
                <a:spcPct val="90000"/>
              </a:lnSpc>
              <a:spcBef>
                <a:spcPts val="0"/>
              </a:spcBef>
              <a:spcAft>
                <a:spcPts val="0"/>
              </a:spcAft>
              <a:buSzPts val="4800"/>
              <a:buNone/>
              <a:defRPr sz="6400"/>
            </a:lvl2pPr>
            <a:lvl3pPr lvl="2" algn="l">
              <a:lnSpc>
                <a:spcPct val="90000"/>
              </a:lnSpc>
              <a:spcBef>
                <a:spcPts val="0"/>
              </a:spcBef>
              <a:spcAft>
                <a:spcPts val="0"/>
              </a:spcAft>
              <a:buSzPts val="4800"/>
              <a:buNone/>
              <a:defRPr sz="6400"/>
            </a:lvl3pPr>
            <a:lvl4pPr lvl="3" algn="l">
              <a:lnSpc>
                <a:spcPct val="90000"/>
              </a:lnSpc>
              <a:spcBef>
                <a:spcPts val="0"/>
              </a:spcBef>
              <a:spcAft>
                <a:spcPts val="0"/>
              </a:spcAft>
              <a:buSzPts val="4800"/>
              <a:buNone/>
              <a:defRPr sz="6400"/>
            </a:lvl4pPr>
            <a:lvl5pPr lvl="4" algn="l">
              <a:lnSpc>
                <a:spcPct val="90000"/>
              </a:lnSpc>
              <a:spcBef>
                <a:spcPts val="0"/>
              </a:spcBef>
              <a:spcAft>
                <a:spcPts val="0"/>
              </a:spcAft>
              <a:buSzPts val="4800"/>
              <a:buNone/>
              <a:defRPr sz="6400"/>
            </a:lvl5pPr>
            <a:lvl6pPr lvl="5" algn="l">
              <a:lnSpc>
                <a:spcPct val="90000"/>
              </a:lnSpc>
              <a:spcBef>
                <a:spcPts val="0"/>
              </a:spcBef>
              <a:spcAft>
                <a:spcPts val="0"/>
              </a:spcAft>
              <a:buSzPts val="4800"/>
              <a:buNone/>
              <a:defRPr sz="6400"/>
            </a:lvl6pPr>
            <a:lvl7pPr lvl="6" algn="l">
              <a:lnSpc>
                <a:spcPct val="90000"/>
              </a:lnSpc>
              <a:spcBef>
                <a:spcPts val="0"/>
              </a:spcBef>
              <a:spcAft>
                <a:spcPts val="0"/>
              </a:spcAft>
              <a:buSzPts val="4800"/>
              <a:buNone/>
              <a:defRPr sz="6400"/>
            </a:lvl7pPr>
            <a:lvl8pPr lvl="7" algn="l">
              <a:lnSpc>
                <a:spcPct val="90000"/>
              </a:lnSpc>
              <a:spcBef>
                <a:spcPts val="0"/>
              </a:spcBef>
              <a:spcAft>
                <a:spcPts val="0"/>
              </a:spcAft>
              <a:buSzPts val="4800"/>
              <a:buNone/>
              <a:defRPr sz="6400"/>
            </a:lvl8pPr>
            <a:lvl9pPr lvl="8" algn="l">
              <a:lnSpc>
                <a:spcPct val="90000"/>
              </a:lnSpc>
              <a:spcBef>
                <a:spcPts val="0"/>
              </a:spcBef>
              <a:spcAft>
                <a:spcPts val="0"/>
              </a:spcAft>
              <a:buSzPts val="4800"/>
              <a:buNone/>
              <a:defRPr sz="6400"/>
            </a:lvl9pPr>
          </a:lstStyle>
          <a:p>
            <a:r>
              <a:rPr lang="en-US"/>
              <a:t>Click to edit Master title style</a:t>
            </a:r>
            <a:endParaRPr/>
          </a:p>
        </p:txBody>
      </p:sp>
      <p:sp>
        <p:nvSpPr>
          <p:cNvPr id="25" name="Google Shape;25;p3"/>
          <p:cNvSpPr txBox="1">
            <a:spLocks noGrp="1"/>
          </p:cNvSpPr>
          <p:nvPr>
            <p:ph type="subTitle" idx="1"/>
          </p:nvPr>
        </p:nvSpPr>
        <p:spPr>
          <a:xfrm>
            <a:off x="5152251" y="4105000"/>
            <a:ext cx="3796800" cy="77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26" name="Google Shape;26;p3"/>
          <p:cNvSpPr txBox="1">
            <a:spLocks noGrp="1"/>
          </p:cNvSpPr>
          <p:nvPr>
            <p:ph type="title" idx="2" hasCustomPrompt="1"/>
          </p:nvPr>
        </p:nvSpPr>
        <p:spPr>
          <a:xfrm>
            <a:off x="2836533" y="17164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cxnSp>
        <p:nvCxnSpPr>
          <p:cNvPr id="27" name="Google Shape;27;p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29" name="Google Shape;29;p3"/>
          <p:cNvPicPr preferRelativeResize="0"/>
          <p:nvPr/>
        </p:nvPicPr>
        <p:blipFill>
          <a:blip r:embed="rId2">
            <a:alphaModFix/>
          </a:blip>
          <a:stretch>
            <a:fillRect/>
          </a:stretch>
        </p:blipFill>
        <p:spPr>
          <a:xfrm rot="1232327">
            <a:off x="1579523" y="4867142"/>
            <a:ext cx="970445" cy="3306101"/>
          </a:xfrm>
          <a:prstGeom prst="rect">
            <a:avLst/>
          </a:prstGeom>
          <a:noFill/>
          <a:ln>
            <a:noFill/>
          </a:ln>
        </p:spPr>
      </p:pic>
      <p:pic>
        <p:nvPicPr>
          <p:cNvPr id="30" name="Google Shape;30;p3"/>
          <p:cNvPicPr preferRelativeResize="0"/>
          <p:nvPr/>
        </p:nvPicPr>
        <p:blipFill>
          <a:blip r:embed="rId3">
            <a:alphaModFix/>
          </a:blip>
          <a:stretch>
            <a:fillRect/>
          </a:stretch>
        </p:blipFill>
        <p:spPr>
          <a:xfrm rot="6041938">
            <a:off x="452600" y="4880689"/>
            <a:ext cx="2467621" cy="2595516"/>
          </a:xfrm>
          <a:prstGeom prst="rect">
            <a:avLst/>
          </a:prstGeom>
          <a:noFill/>
          <a:ln>
            <a:noFill/>
          </a:ln>
        </p:spPr>
      </p:pic>
      <p:pic>
        <p:nvPicPr>
          <p:cNvPr id="31" name="Google Shape;31;p3"/>
          <p:cNvPicPr preferRelativeResize="0"/>
          <p:nvPr/>
        </p:nvPicPr>
        <p:blipFill>
          <a:blip r:embed="rId4">
            <a:alphaModFix/>
          </a:blip>
          <a:stretch>
            <a:fillRect/>
          </a:stretch>
        </p:blipFill>
        <p:spPr>
          <a:xfrm rot="10297209">
            <a:off x="9980632" y="-234371"/>
            <a:ext cx="1407328" cy="2763633"/>
          </a:xfrm>
          <a:prstGeom prst="rect">
            <a:avLst/>
          </a:prstGeom>
          <a:noFill/>
          <a:ln>
            <a:noFill/>
          </a:ln>
        </p:spPr>
      </p:pic>
      <p:pic>
        <p:nvPicPr>
          <p:cNvPr id="32" name="Google Shape;32;p3"/>
          <p:cNvPicPr preferRelativeResize="0"/>
          <p:nvPr/>
        </p:nvPicPr>
        <p:blipFill>
          <a:blip r:embed="rId5">
            <a:alphaModFix/>
          </a:blip>
          <a:stretch>
            <a:fillRect/>
          </a:stretch>
        </p:blipFill>
        <p:spPr>
          <a:xfrm rot="-8826368" flipH="1">
            <a:off x="9837453" y="-540409"/>
            <a:ext cx="787207" cy="2519480"/>
          </a:xfrm>
          <a:prstGeom prst="rect">
            <a:avLst/>
          </a:prstGeom>
          <a:noFill/>
          <a:ln>
            <a:noFill/>
          </a:ln>
        </p:spPr>
      </p:pic>
      <p:pic>
        <p:nvPicPr>
          <p:cNvPr id="33" name="Google Shape;33;p3"/>
          <p:cNvPicPr preferRelativeResize="0"/>
          <p:nvPr/>
        </p:nvPicPr>
        <p:blipFill>
          <a:blip r:embed="rId6">
            <a:alphaModFix/>
          </a:blip>
          <a:stretch>
            <a:fillRect/>
          </a:stretch>
        </p:blipFill>
        <p:spPr>
          <a:xfrm rot="-942782">
            <a:off x="9704879" y="4912189"/>
            <a:ext cx="1199207" cy="3130787"/>
          </a:xfrm>
          <a:prstGeom prst="rect">
            <a:avLst/>
          </a:prstGeom>
          <a:noFill/>
          <a:ln>
            <a:noFill/>
          </a:ln>
        </p:spPr>
      </p:pic>
      <p:pic>
        <p:nvPicPr>
          <p:cNvPr id="34" name="Google Shape;34;p3"/>
          <p:cNvPicPr preferRelativeResize="0"/>
          <p:nvPr/>
        </p:nvPicPr>
        <p:blipFill>
          <a:blip r:embed="rId6">
            <a:alphaModFix/>
          </a:blip>
          <a:stretch>
            <a:fillRect/>
          </a:stretch>
        </p:blipFill>
        <p:spPr>
          <a:xfrm rot="1356242">
            <a:off x="10310401" y="4912194"/>
            <a:ext cx="1199211" cy="3130781"/>
          </a:xfrm>
          <a:prstGeom prst="rect">
            <a:avLst/>
          </a:prstGeom>
          <a:noFill/>
          <a:ln>
            <a:noFill/>
          </a:ln>
        </p:spPr>
      </p:pic>
      <p:pic>
        <p:nvPicPr>
          <p:cNvPr id="35" name="Google Shape;35;p3"/>
          <p:cNvPicPr preferRelativeResize="0"/>
          <p:nvPr/>
        </p:nvPicPr>
        <p:blipFill rotWithShape="1">
          <a:blip r:embed="rId2">
            <a:alphaModFix/>
          </a:blip>
          <a:srcRect b="8408"/>
          <a:stretch/>
        </p:blipFill>
        <p:spPr>
          <a:xfrm rot="7345972">
            <a:off x="872694" y="-677441"/>
            <a:ext cx="932533" cy="2909696"/>
          </a:xfrm>
          <a:prstGeom prst="rect">
            <a:avLst/>
          </a:prstGeom>
          <a:noFill/>
          <a:ln>
            <a:noFill/>
          </a:ln>
        </p:spPr>
      </p:pic>
      <p:pic>
        <p:nvPicPr>
          <p:cNvPr id="36" name="Google Shape;36;p3"/>
          <p:cNvPicPr preferRelativeResize="0"/>
          <p:nvPr/>
        </p:nvPicPr>
        <p:blipFill rotWithShape="1">
          <a:blip r:embed="rId7">
            <a:alphaModFix/>
          </a:blip>
          <a:srcRect b="-2997"/>
          <a:stretch/>
        </p:blipFill>
        <p:spPr>
          <a:xfrm rot="9874096" flipH="1">
            <a:off x="249990" y="-324954"/>
            <a:ext cx="842007" cy="2754987"/>
          </a:xfrm>
          <a:prstGeom prst="rect">
            <a:avLst/>
          </a:prstGeom>
          <a:noFill/>
          <a:ln>
            <a:noFill/>
          </a:ln>
        </p:spPr>
      </p:pic>
    </p:spTree>
    <p:extLst>
      <p:ext uri="{BB962C8B-B14F-4D97-AF65-F5344CB8AC3E}">
        <p14:creationId xmlns:p14="http://schemas.microsoft.com/office/powerpoint/2010/main" val="3322403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4"/>
        <p:cNvGrpSpPr/>
        <p:nvPr/>
      </p:nvGrpSpPr>
      <p:grpSpPr>
        <a:xfrm>
          <a:off x="0" y="0"/>
          <a:ext cx="0" cy="0"/>
          <a:chOff x="0" y="0"/>
          <a:chExt cx="0" cy="0"/>
        </a:xfrm>
      </p:grpSpPr>
      <p:cxnSp>
        <p:nvCxnSpPr>
          <p:cNvPr id="255" name="Google Shape;255;p2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2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2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58" name="Google Shape;258;p21"/>
          <p:cNvPicPr preferRelativeResize="0"/>
          <p:nvPr/>
        </p:nvPicPr>
        <p:blipFill>
          <a:blip r:embed="rId2">
            <a:alphaModFix/>
          </a:blip>
          <a:stretch>
            <a:fillRect/>
          </a:stretch>
        </p:blipFill>
        <p:spPr>
          <a:xfrm rot="10543090" flipH="1">
            <a:off x="516157" y="-855330"/>
            <a:ext cx="715499" cy="2419364"/>
          </a:xfrm>
          <a:prstGeom prst="rect">
            <a:avLst/>
          </a:prstGeom>
          <a:noFill/>
          <a:ln>
            <a:noFill/>
          </a:ln>
        </p:spPr>
      </p:pic>
      <p:pic>
        <p:nvPicPr>
          <p:cNvPr id="259" name="Google Shape;259;p21"/>
          <p:cNvPicPr preferRelativeResize="0"/>
          <p:nvPr/>
        </p:nvPicPr>
        <p:blipFill>
          <a:blip r:embed="rId3">
            <a:alphaModFix/>
          </a:blip>
          <a:stretch>
            <a:fillRect/>
          </a:stretch>
        </p:blipFill>
        <p:spPr>
          <a:xfrm>
            <a:off x="11212600" y="4472608"/>
            <a:ext cx="776267" cy="2466025"/>
          </a:xfrm>
          <a:prstGeom prst="rect">
            <a:avLst/>
          </a:prstGeom>
          <a:noFill/>
          <a:ln>
            <a:noFill/>
          </a:ln>
        </p:spPr>
      </p:pic>
    </p:spTree>
    <p:extLst>
      <p:ext uri="{BB962C8B-B14F-4D97-AF65-F5344CB8AC3E}">
        <p14:creationId xmlns:p14="http://schemas.microsoft.com/office/powerpoint/2010/main" val="13171319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50"/>
        <p:cNvGrpSpPr/>
        <p:nvPr/>
      </p:nvGrpSpPr>
      <p:grpSpPr>
        <a:xfrm>
          <a:off x="0" y="0"/>
          <a:ext cx="0" cy="0"/>
          <a:chOff x="0" y="0"/>
          <a:chExt cx="0" cy="0"/>
        </a:xfrm>
      </p:grpSpPr>
      <p:cxnSp>
        <p:nvCxnSpPr>
          <p:cNvPr id="351" name="Google Shape;351;p3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3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53" name="Google Shape;353;p3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54" name="Google Shape;354;p32"/>
          <p:cNvSpPr txBox="1">
            <a:spLocks noGrp="1"/>
          </p:cNvSpPr>
          <p:nvPr>
            <p:ph type="subTitle" idx="1"/>
          </p:nvPr>
        </p:nvSpPr>
        <p:spPr>
          <a:xfrm>
            <a:off x="2697700"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5" name="Google Shape;355;p32"/>
          <p:cNvSpPr txBox="1">
            <a:spLocks noGrp="1"/>
          </p:cNvSpPr>
          <p:nvPr>
            <p:ph type="subTitle" idx="2"/>
          </p:nvPr>
        </p:nvSpPr>
        <p:spPr>
          <a:xfrm>
            <a:off x="2697700"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6" name="Google Shape;356;p32"/>
          <p:cNvSpPr txBox="1">
            <a:spLocks noGrp="1"/>
          </p:cNvSpPr>
          <p:nvPr>
            <p:ph type="subTitle" idx="3"/>
          </p:nvPr>
        </p:nvSpPr>
        <p:spPr>
          <a:xfrm>
            <a:off x="2697700"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7" name="Google Shape;357;p32"/>
          <p:cNvSpPr txBox="1">
            <a:spLocks noGrp="1"/>
          </p:cNvSpPr>
          <p:nvPr>
            <p:ph type="subTitle" idx="4"/>
          </p:nvPr>
        </p:nvSpPr>
        <p:spPr>
          <a:xfrm>
            <a:off x="2697700"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8" name="Google Shape;358;p32"/>
          <p:cNvSpPr txBox="1">
            <a:spLocks noGrp="1"/>
          </p:cNvSpPr>
          <p:nvPr>
            <p:ph type="subTitle" idx="5"/>
          </p:nvPr>
        </p:nvSpPr>
        <p:spPr>
          <a:xfrm>
            <a:off x="7907967"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9" name="Google Shape;359;p32"/>
          <p:cNvSpPr txBox="1">
            <a:spLocks noGrp="1"/>
          </p:cNvSpPr>
          <p:nvPr>
            <p:ph type="subTitle" idx="6"/>
          </p:nvPr>
        </p:nvSpPr>
        <p:spPr>
          <a:xfrm>
            <a:off x="7907967"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60" name="Google Shape;360;p32"/>
          <p:cNvSpPr txBox="1">
            <a:spLocks noGrp="1"/>
          </p:cNvSpPr>
          <p:nvPr>
            <p:ph type="subTitle" idx="7"/>
          </p:nvPr>
        </p:nvSpPr>
        <p:spPr>
          <a:xfrm>
            <a:off x="7907967"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61" name="Google Shape;361;p32"/>
          <p:cNvSpPr txBox="1">
            <a:spLocks noGrp="1"/>
          </p:cNvSpPr>
          <p:nvPr>
            <p:ph type="subTitle" idx="8"/>
          </p:nvPr>
        </p:nvSpPr>
        <p:spPr>
          <a:xfrm>
            <a:off x="7907967"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pic>
        <p:nvPicPr>
          <p:cNvPr id="362" name="Google Shape;362;p32"/>
          <p:cNvPicPr preferRelativeResize="0"/>
          <p:nvPr/>
        </p:nvPicPr>
        <p:blipFill>
          <a:blip r:embed="rId2">
            <a:alphaModFix/>
          </a:blip>
          <a:stretch>
            <a:fillRect/>
          </a:stretch>
        </p:blipFill>
        <p:spPr>
          <a:xfrm rot="9857223">
            <a:off x="10780128" y="-606230"/>
            <a:ext cx="834155" cy="2177727"/>
          </a:xfrm>
          <a:prstGeom prst="rect">
            <a:avLst/>
          </a:prstGeom>
          <a:noFill/>
          <a:ln>
            <a:noFill/>
          </a:ln>
        </p:spPr>
      </p:pic>
      <p:pic>
        <p:nvPicPr>
          <p:cNvPr id="363" name="Google Shape;363;p32"/>
          <p:cNvPicPr preferRelativeResize="0"/>
          <p:nvPr/>
        </p:nvPicPr>
        <p:blipFill>
          <a:blip r:embed="rId2">
            <a:alphaModFix/>
          </a:blip>
          <a:stretch>
            <a:fillRect/>
          </a:stretch>
        </p:blipFill>
        <p:spPr>
          <a:xfrm rot="-9443766">
            <a:off x="10358930" y="-606231"/>
            <a:ext cx="834157" cy="2177725"/>
          </a:xfrm>
          <a:prstGeom prst="rect">
            <a:avLst/>
          </a:prstGeom>
          <a:noFill/>
          <a:ln>
            <a:noFill/>
          </a:ln>
        </p:spPr>
      </p:pic>
      <p:pic>
        <p:nvPicPr>
          <p:cNvPr id="364" name="Google Shape;364;p32"/>
          <p:cNvPicPr preferRelativeResize="0"/>
          <p:nvPr/>
        </p:nvPicPr>
        <p:blipFill>
          <a:blip r:embed="rId3">
            <a:alphaModFix/>
          </a:blip>
          <a:stretch>
            <a:fillRect/>
          </a:stretch>
        </p:blipFill>
        <p:spPr>
          <a:xfrm rot="2699972">
            <a:off x="709374" y="5387223"/>
            <a:ext cx="691589" cy="2356080"/>
          </a:xfrm>
          <a:prstGeom prst="rect">
            <a:avLst/>
          </a:prstGeom>
          <a:noFill/>
          <a:ln>
            <a:noFill/>
          </a:ln>
        </p:spPr>
      </p:pic>
      <p:pic>
        <p:nvPicPr>
          <p:cNvPr id="365" name="Google Shape;365;p32"/>
          <p:cNvPicPr preferRelativeResize="0"/>
          <p:nvPr/>
        </p:nvPicPr>
        <p:blipFill>
          <a:blip r:embed="rId4">
            <a:alphaModFix/>
          </a:blip>
          <a:stretch>
            <a:fillRect/>
          </a:stretch>
        </p:blipFill>
        <p:spPr>
          <a:xfrm rot="763820" flipH="1">
            <a:off x="223573" y="4905495"/>
            <a:ext cx="832352" cy="2095935"/>
          </a:xfrm>
          <a:prstGeom prst="rect">
            <a:avLst/>
          </a:prstGeom>
          <a:noFill/>
          <a:ln>
            <a:noFill/>
          </a:ln>
        </p:spPr>
      </p:pic>
    </p:spTree>
    <p:extLst>
      <p:ext uri="{BB962C8B-B14F-4D97-AF65-F5344CB8AC3E}">
        <p14:creationId xmlns:p14="http://schemas.microsoft.com/office/powerpoint/2010/main" val="223919203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66"/>
        <p:cNvGrpSpPr/>
        <p:nvPr/>
      </p:nvGrpSpPr>
      <p:grpSpPr>
        <a:xfrm>
          <a:off x="0" y="0"/>
          <a:ext cx="0" cy="0"/>
          <a:chOff x="0" y="0"/>
          <a:chExt cx="0" cy="0"/>
        </a:xfrm>
      </p:grpSpPr>
      <p:cxnSp>
        <p:nvCxnSpPr>
          <p:cNvPr id="367" name="Google Shape;367;p3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3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69" name="Google Shape;369;p3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70" name="Google Shape;370;p33"/>
          <p:cNvSpPr txBox="1">
            <a:spLocks noGrp="1"/>
          </p:cNvSpPr>
          <p:nvPr>
            <p:ph type="subTitle" idx="1"/>
          </p:nvPr>
        </p:nvSpPr>
        <p:spPr>
          <a:xfrm>
            <a:off x="9510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1" name="Google Shape;371;p33"/>
          <p:cNvSpPr txBox="1">
            <a:spLocks noGrp="1"/>
          </p:cNvSpPr>
          <p:nvPr>
            <p:ph type="subTitle" idx="2"/>
          </p:nvPr>
        </p:nvSpPr>
        <p:spPr>
          <a:xfrm>
            <a:off x="9510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2" name="Google Shape;372;p33"/>
          <p:cNvSpPr txBox="1">
            <a:spLocks noGrp="1"/>
          </p:cNvSpPr>
          <p:nvPr>
            <p:ph type="subTitle" idx="3"/>
          </p:nvPr>
        </p:nvSpPr>
        <p:spPr>
          <a:xfrm>
            <a:off x="81966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3" name="Google Shape;373;p33"/>
          <p:cNvSpPr txBox="1">
            <a:spLocks noGrp="1"/>
          </p:cNvSpPr>
          <p:nvPr>
            <p:ph type="subTitle" idx="4"/>
          </p:nvPr>
        </p:nvSpPr>
        <p:spPr>
          <a:xfrm>
            <a:off x="81966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4" name="Google Shape;374;p33"/>
          <p:cNvSpPr txBox="1">
            <a:spLocks noGrp="1"/>
          </p:cNvSpPr>
          <p:nvPr>
            <p:ph type="subTitle" idx="5"/>
          </p:nvPr>
        </p:nvSpPr>
        <p:spPr>
          <a:xfrm>
            <a:off x="45738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5" name="Google Shape;375;p33"/>
          <p:cNvSpPr txBox="1">
            <a:spLocks noGrp="1"/>
          </p:cNvSpPr>
          <p:nvPr>
            <p:ph type="subTitle" idx="6"/>
          </p:nvPr>
        </p:nvSpPr>
        <p:spPr>
          <a:xfrm>
            <a:off x="45738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6" name="Google Shape;376;p33"/>
          <p:cNvSpPr txBox="1">
            <a:spLocks noGrp="1"/>
          </p:cNvSpPr>
          <p:nvPr>
            <p:ph type="subTitle" idx="7"/>
          </p:nvPr>
        </p:nvSpPr>
        <p:spPr>
          <a:xfrm>
            <a:off x="9510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7" name="Google Shape;377;p33"/>
          <p:cNvSpPr txBox="1">
            <a:spLocks noGrp="1"/>
          </p:cNvSpPr>
          <p:nvPr>
            <p:ph type="subTitle" idx="8"/>
          </p:nvPr>
        </p:nvSpPr>
        <p:spPr>
          <a:xfrm>
            <a:off x="9510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33"/>
          <p:cNvSpPr txBox="1">
            <a:spLocks noGrp="1"/>
          </p:cNvSpPr>
          <p:nvPr>
            <p:ph type="subTitle" idx="9"/>
          </p:nvPr>
        </p:nvSpPr>
        <p:spPr>
          <a:xfrm>
            <a:off x="81966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9" name="Google Shape;379;p33"/>
          <p:cNvSpPr txBox="1">
            <a:spLocks noGrp="1"/>
          </p:cNvSpPr>
          <p:nvPr>
            <p:ph type="subTitle" idx="13"/>
          </p:nvPr>
        </p:nvSpPr>
        <p:spPr>
          <a:xfrm>
            <a:off x="81966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0" name="Google Shape;380;p33"/>
          <p:cNvSpPr txBox="1">
            <a:spLocks noGrp="1"/>
          </p:cNvSpPr>
          <p:nvPr>
            <p:ph type="subTitle" idx="14"/>
          </p:nvPr>
        </p:nvSpPr>
        <p:spPr>
          <a:xfrm>
            <a:off x="45738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81" name="Google Shape;381;p33"/>
          <p:cNvSpPr txBox="1">
            <a:spLocks noGrp="1"/>
          </p:cNvSpPr>
          <p:nvPr>
            <p:ph type="subTitle" idx="15"/>
          </p:nvPr>
        </p:nvSpPr>
        <p:spPr>
          <a:xfrm>
            <a:off x="45738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82" name="Google Shape;382;p33"/>
          <p:cNvPicPr preferRelativeResize="0"/>
          <p:nvPr/>
        </p:nvPicPr>
        <p:blipFill>
          <a:blip r:embed="rId2">
            <a:alphaModFix/>
          </a:blip>
          <a:stretch>
            <a:fillRect/>
          </a:stretch>
        </p:blipFill>
        <p:spPr>
          <a:xfrm rot="5400000">
            <a:off x="-183650" y="-731250"/>
            <a:ext cx="977735" cy="3306099"/>
          </a:xfrm>
          <a:prstGeom prst="rect">
            <a:avLst/>
          </a:prstGeom>
          <a:noFill/>
          <a:ln>
            <a:noFill/>
          </a:ln>
        </p:spPr>
      </p:pic>
      <p:pic>
        <p:nvPicPr>
          <p:cNvPr id="383" name="Google Shape;383;p33"/>
          <p:cNvPicPr preferRelativeResize="0"/>
          <p:nvPr/>
        </p:nvPicPr>
        <p:blipFill rotWithShape="1">
          <a:blip r:embed="rId3">
            <a:alphaModFix/>
          </a:blip>
          <a:srcRect b="11863"/>
          <a:stretch/>
        </p:blipFill>
        <p:spPr>
          <a:xfrm rot="-9307882" flipH="1">
            <a:off x="10297887" y="-303226"/>
            <a:ext cx="866907" cy="1924143"/>
          </a:xfrm>
          <a:prstGeom prst="rect">
            <a:avLst/>
          </a:prstGeom>
          <a:noFill/>
          <a:ln>
            <a:noFill/>
          </a:ln>
        </p:spPr>
      </p:pic>
      <p:pic>
        <p:nvPicPr>
          <p:cNvPr id="384" name="Google Shape;384;p33"/>
          <p:cNvPicPr preferRelativeResize="0"/>
          <p:nvPr/>
        </p:nvPicPr>
        <p:blipFill rotWithShape="1">
          <a:blip r:embed="rId3">
            <a:alphaModFix/>
          </a:blip>
          <a:srcRect b="11863"/>
          <a:stretch/>
        </p:blipFill>
        <p:spPr>
          <a:xfrm rot="10235764" flipH="1">
            <a:off x="10860831" y="-303221"/>
            <a:ext cx="866909" cy="1924135"/>
          </a:xfrm>
          <a:prstGeom prst="rect">
            <a:avLst/>
          </a:prstGeom>
          <a:noFill/>
          <a:ln>
            <a:noFill/>
          </a:ln>
        </p:spPr>
      </p:pic>
    </p:spTree>
    <p:extLst>
      <p:ext uri="{BB962C8B-B14F-4D97-AF65-F5344CB8AC3E}">
        <p14:creationId xmlns:p14="http://schemas.microsoft.com/office/powerpoint/2010/main" val="153378424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5"/>
        <p:cNvGrpSpPr/>
        <p:nvPr/>
      </p:nvGrpSpPr>
      <p:grpSpPr>
        <a:xfrm>
          <a:off x="0" y="0"/>
          <a:ext cx="0" cy="0"/>
          <a:chOff x="0" y="0"/>
          <a:chExt cx="0" cy="0"/>
        </a:xfrm>
      </p:grpSpPr>
      <p:cxnSp>
        <p:nvCxnSpPr>
          <p:cNvPr id="386" name="Google Shape;386;p3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3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34"/>
          <p:cNvSpPr txBox="1">
            <a:spLocks noGrp="1"/>
          </p:cNvSpPr>
          <p:nvPr>
            <p:ph type="title"/>
          </p:nvPr>
        </p:nvSpPr>
        <p:spPr>
          <a:xfrm>
            <a:off x="3373000" y="663733"/>
            <a:ext cx="5446000" cy="1380400"/>
          </a:xfrm>
          <a:prstGeom prst="rect">
            <a:avLst/>
          </a:prstGeom>
        </p:spPr>
        <p:txBody>
          <a:bodyPr spcFirstLastPara="1" wrap="square" lIns="91425" tIns="0" rIns="91425" bIns="91425" anchor="t"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r>
              <a:rPr lang="en-US"/>
              <a:t>Click to edit Master title style</a:t>
            </a:r>
            <a:endParaRPr/>
          </a:p>
        </p:txBody>
      </p:sp>
      <p:sp>
        <p:nvSpPr>
          <p:cNvPr id="389" name="Google Shape;389;p34"/>
          <p:cNvSpPr txBox="1"/>
          <p:nvPr/>
        </p:nvSpPr>
        <p:spPr>
          <a:xfrm>
            <a:off x="3373000" y="4517441"/>
            <a:ext cx="54460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lt2"/>
                </a:solidFill>
                <a:latin typeface="Montserrat"/>
                <a:ea typeface="Montserrat"/>
                <a:cs typeface="Montserrat"/>
                <a:sym typeface="Montserrat"/>
              </a:rPr>
              <a:t>Credits: This presentation template was created by </a:t>
            </a:r>
            <a:r>
              <a:rPr lang="en" sz="1600">
                <a:solidFill>
                  <a:schemeClr val="lt2"/>
                </a:solidFill>
                <a:uFill>
                  <a:noFill/>
                </a:uFill>
                <a:latin typeface="Montserrat SemiBold"/>
                <a:ea typeface="Montserrat SemiBold"/>
                <a:cs typeface="Montserrat SemiBold"/>
                <a:sym typeface="Montserrat SemiBold"/>
                <a:hlinkClick r:id="rId2">
                  <a:extLst>
                    <a:ext uri="{A12FA001-AC4F-418D-AE19-62706E023703}">
                      <ahyp:hlinkClr xmlns:ahyp="http://schemas.microsoft.com/office/drawing/2018/hyperlinkcolor" val="tx"/>
                    </a:ext>
                  </a:extLst>
                </a:hlinkClick>
              </a:rPr>
              <a:t>Slidesgo</a:t>
            </a:r>
            <a:r>
              <a:rPr lang="en" sz="1600">
                <a:solidFill>
                  <a:schemeClr val="lt2"/>
                </a:solidFill>
                <a:latin typeface="Montserrat"/>
                <a:ea typeface="Montserrat"/>
                <a:cs typeface="Montserrat"/>
                <a:sym typeface="Montserrat"/>
              </a:rPr>
              <a:t>, and includes icons by </a:t>
            </a:r>
            <a:r>
              <a:rPr lang="en" sz="1600">
                <a:solidFill>
                  <a:schemeClr val="lt2"/>
                </a:solidFill>
                <a:uFill>
                  <a:noFill/>
                </a:u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Flaticon</a:t>
            </a:r>
            <a:r>
              <a:rPr lang="en" sz="1600">
                <a:solidFill>
                  <a:schemeClr val="lt2"/>
                </a:solidFill>
                <a:latin typeface="Montserrat"/>
                <a:ea typeface="Montserrat"/>
                <a:cs typeface="Montserrat"/>
                <a:sym typeface="Montserrat"/>
              </a:rPr>
              <a:t>, and infographics &amp; images by </a:t>
            </a:r>
            <a:r>
              <a:rPr lang="en" sz="1600">
                <a:solidFill>
                  <a:schemeClr val="lt2"/>
                </a:solidFill>
                <a:uFill>
                  <a:noFill/>
                </a:u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Freepik</a:t>
            </a:r>
            <a:r>
              <a:rPr lang="en" sz="1600">
                <a:solidFill>
                  <a:schemeClr val="lt2"/>
                </a:solidFill>
                <a:latin typeface="Montserrat"/>
                <a:ea typeface="Montserrat"/>
                <a:cs typeface="Montserrat"/>
                <a:sym typeface="Montserrat"/>
              </a:rPr>
              <a:t>.</a:t>
            </a:r>
            <a:endParaRPr sz="1600">
              <a:solidFill>
                <a:schemeClr val="lt2"/>
              </a:solidFill>
              <a:latin typeface="Montserrat"/>
              <a:ea typeface="Montserrat"/>
              <a:cs typeface="Montserrat"/>
              <a:sym typeface="Montserrat"/>
            </a:endParaRPr>
          </a:p>
        </p:txBody>
      </p:sp>
      <p:sp>
        <p:nvSpPr>
          <p:cNvPr id="390" name="Google Shape;390;p34"/>
          <p:cNvSpPr txBox="1">
            <a:spLocks noGrp="1"/>
          </p:cNvSpPr>
          <p:nvPr>
            <p:ph type="subTitle" idx="1"/>
          </p:nvPr>
        </p:nvSpPr>
        <p:spPr>
          <a:xfrm>
            <a:off x="3373000" y="3414781"/>
            <a:ext cx="5446000" cy="101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2pPr>
            <a:lvl3pPr lvl="2"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3pPr>
            <a:lvl4pPr lvl="3"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4pPr>
            <a:lvl5pPr lvl="4"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5pPr>
            <a:lvl6pPr lvl="5"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6pPr>
            <a:lvl7pPr lvl="6"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7pPr>
            <a:lvl8pPr lvl="7"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8pPr>
            <a:lvl9pPr lvl="8"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9pPr>
          </a:lstStyle>
          <a:p>
            <a:r>
              <a:rPr lang="en-US"/>
              <a:t>Click to edit Master subtitle style</a:t>
            </a:r>
            <a:endParaRPr/>
          </a:p>
        </p:txBody>
      </p:sp>
      <p:sp>
        <p:nvSpPr>
          <p:cNvPr id="391" name="Google Shape;391;p34"/>
          <p:cNvSpPr txBox="1">
            <a:spLocks noGrp="1"/>
          </p:cNvSpPr>
          <p:nvPr>
            <p:ph type="subTitle" idx="2"/>
          </p:nvPr>
        </p:nvSpPr>
        <p:spPr>
          <a:xfrm>
            <a:off x="3373000" y="5538800"/>
            <a:ext cx="5446000" cy="362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9pPr>
          </a:lstStyle>
          <a:p>
            <a:r>
              <a:rPr lang="en-US"/>
              <a:t>Click to edit Master subtitle style</a:t>
            </a:r>
            <a:endParaRPr/>
          </a:p>
        </p:txBody>
      </p:sp>
      <p:pic>
        <p:nvPicPr>
          <p:cNvPr id="392" name="Google Shape;392;p34"/>
          <p:cNvPicPr preferRelativeResize="0"/>
          <p:nvPr/>
        </p:nvPicPr>
        <p:blipFill>
          <a:blip r:embed="rId5">
            <a:alphaModFix/>
          </a:blip>
          <a:stretch>
            <a:fillRect/>
          </a:stretch>
        </p:blipFill>
        <p:spPr>
          <a:xfrm rot="7961337">
            <a:off x="1214610" y="-1368494"/>
            <a:ext cx="896428" cy="3031119"/>
          </a:xfrm>
          <a:prstGeom prst="rect">
            <a:avLst/>
          </a:prstGeom>
          <a:noFill/>
          <a:ln>
            <a:noFill/>
          </a:ln>
        </p:spPr>
      </p:pic>
      <p:pic>
        <p:nvPicPr>
          <p:cNvPr id="393" name="Google Shape;393;p34"/>
          <p:cNvPicPr preferRelativeResize="0"/>
          <p:nvPr/>
        </p:nvPicPr>
        <p:blipFill>
          <a:blip r:embed="rId6">
            <a:alphaModFix/>
          </a:blip>
          <a:stretch>
            <a:fillRect/>
          </a:stretch>
        </p:blipFill>
        <p:spPr>
          <a:xfrm rot="3709024" flipH="1">
            <a:off x="145006" y="-975963"/>
            <a:ext cx="2703089" cy="2843192"/>
          </a:xfrm>
          <a:prstGeom prst="rect">
            <a:avLst/>
          </a:prstGeom>
          <a:noFill/>
          <a:ln>
            <a:noFill/>
          </a:ln>
        </p:spPr>
      </p:pic>
      <p:pic>
        <p:nvPicPr>
          <p:cNvPr id="394" name="Google Shape;394;p34"/>
          <p:cNvPicPr preferRelativeResize="0"/>
          <p:nvPr/>
        </p:nvPicPr>
        <p:blipFill>
          <a:blip r:embed="rId7">
            <a:alphaModFix/>
          </a:blip>
          <a:stretch>
            <a:fillRect/>
          </a:stretch>
        </p:blipFill>
        <p:spPr>
          <a:xfrm rot="386332" flipH="1">
            <a:off x="10314484" y="4373199"/>
            <a:ext cx="1409296" cy="2767519"/>
          </a:xfrm>
          <a:prstGeom prst="rect">
            <a:avLst/>
          </a:prstGeom>
          <a:noFill/>
          <a:ln>
            <a:noFill/>
          </a:ln>
        </p:spPr>
      </p:pic>
      <p:pic>
        <p:nvPicPr>
          <p:cNvPr id="395" name="Google Shape;395;p34"/>
          <p:cNvPicPr preferRelativeResize="0"/>
          <p:nvPr/>
        </p:nvPicPr>
        <p:blipFill>
          <a:blip r:embed="rId8">
            <a:alphaModFix/>
          </a:blip>
          <a:stretch>
            <a:fillRect/>
          </a:stretch>
        </p:blipFill>
        <p:spPr>
          <a:xfrm rot="-2366806">
            <a:off x="9703883" y="4686390"/>
            <a:ext cx="788312" cy="2523013"/>
          </a:xfrm>
          <a:prstGeom prst="rect">
            <a:avLst/>
          </a:prstGeom>
          <a:noFill/>
          <a:ln>
            <a:noFill/>
          </a:ln>
        </p:spPr>
      </p:pic>
      <p:pic>
        <p:nvPicPr>
          <p:cNvPr id="396" name="Google Shape;396;p34"/>
          <p:cNvPicPr preferRelativeResize="0"/>
          <p:nvPr/>
        </p:nvPicPr>
        <p:blipFill rotWithShape="1">
          <a:blip r:embed="rId9">
            <a:alphaModFix/>
          </a:blip>
          <a:srcRect b="8408"/>
          <a:stretch/>
        </p:blipFill>
        <p:spPr>
          <a:xfrm rot="-7389735" flipH="1">
            <a:off x="9659866" y="-693678"/>
            <a:ext cx="844220" cy="2634159"/>
          </a:xfrm>
          <a:prstGeom prst="rect">
            <a:avLst/>
          </a:prstGeom>
          <a:noFill/>
          <a:ln>
            <a:noFill/>
          </a:ln>
        </p:spPr>
      </p:pic>
      <p:pic>
        <p:nvPicPr>
          <p:cNvPr id="397" name="Google Shape;397;p34"/>
          <p:cNvPicPr preferRelativeResize="0"/>
          <p:nvPr/>
        </p:nvPicPr>
        <p:blipFill rotWithShape="1">
          <a:blip r:embed="rId10">
            <a:alphaModFix/>
          </a:blip>
          <a:srcRect b="-2997"/>
          <a:stretch/>
        </p:blipFill>
        <p:spPr>
          <a:xfrm rot="-9917852">
            <a:off x="10313180" y="-596420"/>
            <a:ext cx="762272" cy="2494075"/>
          </a:xfrm>
          <a:prstGeom prst="rect">
            <a:avLst/>
          </a:prstGeom>
          <a:noFill/>
          <a:ln>
            <a:noFill/>
          </a:ln>
        </p:spPr>
      </p:pic>
      <p:pic>
        <p:nvPicPr>
          <p:cNvPr id="398" name="Google Shape;398;p34"/>
          <p:cNvPicPr preferRelativeResize="0"/>
          <p:nvPr/>
        </p:nvPicPr>
        <p:blipFill>
          <a:blip r:embed="rId10">
            <a:alphaModFix/>
          </a:blip>
          <a:stretch>
            <a:fillRect/>
          </a:stretch>
        </p:blipFill>
        <p:spPr>
          <a:xfrm rot="10103803" flipH="1">
            <a:off x="10948357" y="-469843"/>
            <a:ext cx="762268" cy="2421560"/>
          </a:xfrm>
          <a:prstGeom prst="rect">
            <a:avLst/>
          </a:prstGeom>
          <a:noFill/>
          <a:ln>
            <a:noFill/>
          </a:ln>
        </p:spPr>
      </p:pic>
      <p:pic>
        <p:nvPicPr>
          <p:cNvPr id="399" name="Google Shape;399;p34"/>
          <p:cNvPicPr preferRelativeResize="0"/>
          <p:nvPr/>
        </p:nvPicPr>
        <p:blipFill rotWithShape="1">
          <a:blip r:embed="rId9">
            <a:alphaModFix/>
          </a:blip>
          <a:srcRect b="8408"/>
          <a:stretch/>
        </p:blipFill>
        <p:spPr>
          <a:xfrm rot="2646314" flipH="1">
            <a:off x="1731116" y="4681665"/>
            <a:ext cx="844219" cy="2634159"/>
          </a:xfrm>
          <a:prstGeom prst="rect">
            <a:avLst/>
          </a:prstGeom>
          <a:noFill/>
          <a:ln>
            <a:noFill/>
          </a:ln>
        </p:spPr>
      </p:pic>
      <p:pic>
        <p:nvPicPr>
          <p:cNvPr id="400" name="Google Shape;400;p34"/>
          <p:cNvPicPr preferRelativeResize="0"/>
          <p:nvPr/>
        </p:nvPicPr>
        <p:blipFill rotWithShape="1">
          <a:blip r:embed="rId10">
            <a:alphaModFix/>
          </a:blip>
          <a:srcRect b="-2997"/>
          <a:stretch/>
        </p:blipFill>
        <p:spPr>
          <a:xfrm rot="118194">
            <a:off x="1202975" y="4811508"/>
            <a:ext cx="762272" cy="2494075"/>
          </a:xfrm>
          <a:prstGeom prst="rect">
            <a:avLst/>
          </a:prstGeom>
          <a:noFill/>
          <a:ln>
            <a:noFill/>
          </a:ln>
        </p:spPr>
      </p:pic>
      <p:pic>
        <p:nvPicPr>
          <p:cNvPr id="401" name="Google Shape;401;p34"/>
          <p:cNvPicPr preferRelativeResize="0"/>
          <p:nvPr/>
        </p:nvPicPr>
        <p:blipFill>
          <a:blip r:embed="rId10">
            <a:alphaModFix/>
          </a:blip>
          <a:stretch>
            <a:fillRect/>
          </a:stretch>
        </p:blipFill>
        <p:spPr>
          <a:xfrm rot="-1460150" flipH="1">
            <a:off x="563517" y="4899661"/>
            <a:ext cx="762268" cy="2421559"/>
          </a:xfrm>
          <a:prstGeom prst="rect">
            <a:avLst/>
          </a:prstGeom>
          <a:noFill/>
          <a:ln>
            <a:noFill/>
          </a:ln>
        </p:spPr>
      </p:pic>
      <p:pic>
        <p:nvPicPr>
          <p:cNvPr id="402" name="Google Shape;402;p34"/>
          <p:cNvPicPr preferRelativeResize="0"/>
          <p:nvPr/>
        </p:nvPicPr>
        <p:blipFill>
          <a:blip r:embed="rId10">
            <a:alphaModFix/>
          </a:blip>
          <a:stretch>
            <a:fillRect/>
          </a:stretch>
        </p:blipFill>
        <p:spPr>
          <a:xfrm rot="9412933">
            <a:off x="678057" y="-1365144"/>
            <a:ext cx="762268" cy="2421560"/>
          </a:xfrm>
          <a:prstGeom prst="rect">
            <a:avLst/>
          </a:prstGeom>
          <a:noFill/>
          <a:ln>
            <a:noFill/>
          </a:ln>
        </p:spPr>
      </p:pic>
    </p:spTree>
    <p:extLst>
      <p:ext uri="{BB962C8B-B14F-4D97-AF65-F5344CB8AC3E}">
        <p14:creationId xmlns:p14="http://schemas.microsoft.com/office/powerpoint/2010/main" val="359509932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3"/>
        <p:cNvGrpSpPr/>
        <p:nvPr/>
      </p:nvGrpSpPr>
      <p:grpSpPr>
        <a:xfrm>
          <a:off x="0" y="0"/>
          <a:ext cx="0" cy="0"/>
          <a:chOff x="0" y="0"/>
          <a:chExt cx="0" cy="0"/>
        </a:xfrm>
      </p:grpSpPr>
      <p:cxnSp>
        <p:nvCxnSpPr>
          <p:cNvPr id="404" name="Google Shape;404;p3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06" name="Google Shape;406;p35"/>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407" name="Google Shape;407;p35"/>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408" name="Google Shape;408;p35"/>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409" name="Google Shape;409;p35"/>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410" name="Google Shape;410;p35"/>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411" name="Google Shape;411;p35"/>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412" name="Google Shape;412;p35"/>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413" name="Google Shape;413;p35"/>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414" name="Google Shape;414;p35"/>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415" name="Google Shape;415;p35"/>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109856228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6"/>
        <p:cNvGrpSpPr/>
        <p:nvPr/>
      </p:nvGrpSpPr>
      <p:grpSpPr>
        <a:xfrm>
          <a:off x="0" y="0"/>
          <a:ext cx="0" cy="0"/>
          <a:chOff x="0" y="0"/>
          <a:chExt cx="0" cy="0"/>
        </a:xfrm>
      </p:grpSpPr>
      <p:cxnSp>
        <p:nvCxnSpPr>
          <p:cNvPr id="417" name="Google Shape;417;p3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3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19" name="Google Shape;419;p36"/>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20" name="Google Shape;420;p36"/>
          <p:cNvPicPr preferRelativeResize="0"/>
          <p:nvPr/>
        </p:nvPicPr>
        <p:blipFill>
          <a:blip r:embed="rId3">
            <a:alphaModFix/>
          </a:blip>
          <a:stretch>
            <a:fillRect/>
          </a:stretch>
        </p:blipFill>
        <p:spPr>
          <a:xfrm flipH="1">
            <a:off x="11039532" y="5104985"/>
            <a:ext cx="1046533" cy="2055167"/>
          </a:xfrm>
          <a:prstGeom prst="rect">
            <a:avLst/>
          </a:prstGeom>
          <a:noFill/>
          <a:ln>
            <a:noFill/>
          </a:ln>
        </p:spPr>
      </p:pic>
    </p:spTree>
    <p:extLst>
      <p:ext uri="{BB962C8B-B14F-4D97-AF65-F5344CB8AC3E}">
        <p14:creationId xmlns:p14="http://schemas.microsoft.com/office/powerpoint/2010/main" val="396055829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2375595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60"/>
        <p:cNvGrpSpPr/>
        <p:nvPr/>
      </p:nvGrpSpPr>
      <p:grpSpPr>
        <a:xfrm>
          <a:off x="0" y="0"/>
          <a:ext cx="0" cy="0"/>
          <a:chOff x="0" y="0"/>
          <a:chExt cx="0" cy="0"/>
        </a:xfrm>
      </p:grpSpPr>
      <p:cxnSp>
        <p:nvCxnSpPr>
          <p:cNvPr id="261" name="Google Shape;261;p2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2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64" name="Google Shape;264;p22"/>
          <p:cNvPicPr preferRelativeResize="0"/>
          <p:nvPr/>
        </p:nvPicPr>
        <p:blipFill>
          <a:blip r:embed="rId2">
            <a:alphaModFix/>
          </a:blip>
          <a:stretch>
            <a:fillRect/>
          </a:stretch>
        </p:blipFill>
        <p:spPr>
          <a:xfrm rot="9982231" flipH="1">
            <a:off x="441147" y="-300434"/>
            <a:ext cx="1019651" cy="2002351"/>
          </a:xfrm>
          <a:prstGeom prst="rect">
            <a:avLst/>
          </a:prstGeom>
          <a:noFill/>
          <a:ln>
            <a:noFill/>
          </a:ln>
        </p:spPr>
      </p:pic>
      <p:pic>
        <p:nvPicPr>
          <p:cNvPr id="265" name="Google Shape;265;p22"/>
          <p:cNvPicPr preferRelativeResize="0"/>
          <p:nvPr/>
        </p:nvPicPr>
        <p:blipFill>
          <a:blip r:embed="rId3">
            <a:alphaModFix/>
          </a:blip>
          <a:stretch>
            <a:fillRect/>
          </a:stretch>
        </p:blipFill>
        <p:spPr>
          <a:xfrm rot="10375897">
            <a:off x="572235" y="-1729036"/>
            <a:ext cx="792167" cy="2678600"/>
          </a:xfrm>
          <a:prstGeom prst="rect">
            <a:avLst/>
          </a:prstGeom>
          <a:noFill/>
          <a:ln>
            <a:noFill/>
          </a:ln>
        </p:spPr>
      </p:pic>
      <p:pic>
        <p:nvPicPr>
          <p:cNvPr id="266" name="Google Shape;266;p22"/>
          <p:cNvPicPr preferRelativeResize="0"/>
          <p:nvPr/>
        </p:nvPicPr>
        <p:blipFill>
          <a:blip r:embed="rId4">
            <a:alphaModFix/>
          </a:blip>
          <a:stretch>
            <a:fillRect/>
          </a:stretch>
        </p:blipFill>
        <p:spPr>
          <a:xfrm rot="-241604">
            <a:off x="11382262" y="4434167"/>
            <a:ext cx="712909" cy="2428732"/>
          </a:xfrm>
          <a:prstGeom prst="rect">
            <a:avLst/>
          </a:prstGeom>
          <a:noFill/>
          <a:ln>
            <a:noFill/>
          </a:ln>
        </p:spPr>
      </p:pic>
    </p:spTree>
    <p:extLst>
      <p:ext uri="{BB962C8B-B14F-4D97-AF65-F5344CB8AC3E}">
        <p14:creationId xmlns:p14="http://schemas.microsoft.com/office/powerpoint/2010/main" val="2707121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67"/>
        <p:cNvGrpSpPr/>
        <p:nvPr/>
      </p:nvGrpSpPr>
      <p:grpSpPr>
        <a:xfrm>
          <a:off x="0" y="0"/>
          <a:ext cx="0" cy="0"/>
          <a:chOff x="0" y="0"/>
          <a:chExt cx="0" cy="0"/>
        </a:xfrm>
      </p:grpSpPr>
      <p:cxnSp>
        <p:nvCxnSpPr>
          <p:cNvPr id="268" name="Google Shape;268;p2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0" name="Google Shape;270;p2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1" name="Google Shape;271;p23"/>
          <p:cNvPicPr preferRelativeResize="0"/>
          <p:nvPr/>
        </p:nvPicPr>
        <p:blipFill>
          <a:blip r:embed="rId2">
            <a:alphaModFix/>
          </a:blip>
          <a:stretch>
            <a:fillRect/>
          </a:stretch>
        </p:blipFill>
        <p:spPr>
          <a:xfrm rot="1332161" flipH="1">
            <a:off x="1062693" y="5178280"/>
            <a:ext cx="720207" cy="2435264"/>
          </a:xfrm>
          <a:prstGeom prst="rect">
            <a:avLst/>
          </a:prstGeom>
          <a:noFill/>
          <a:ln>
            <a:noFill/>
          </a:ln>
        </p:spPr>
      </p:pic>
      <p:pic>
        <p:nvPicPr>
          <p:cNvPr id="272" name="Google Shape;272;p23"/>
          <p:cNvPicPr preferRelativeResize="0"/>
          <p:nvPr/>
        </p:nvPicPr>
        <p:blipFill>
          <a:blip r:embed="rId3">
            <a:alphaModFix/>
          </a:blip>
          <a:stretch>
            <a:fillRect/>
          </a:stretch>
        </p:blipFill>
        <p:spPr>
          <a:xfrm>
            <a:off x="459701" y="5050467"/>
            <a:ext cx="967092" cy="1899139"/>
          </a:xfrm>
          <a:prstGeom prst="rect">
            <a:avLst/>
          </a:prstGeom>
          <a:noFill/>
          <a:ln>
            <a:noFill/>
          </a:ln>
        </p:spPr>
      </p:pic>
    </p:spTree>
    <p:extLst>
      <p:ext uri="{BB962C8B-B14F-4D97-AF65-F5344CB8AC3E}">
        <p14:creationId xmlns:p14="http://schemas.microsoft.com/office/powerpoint/2010/main" val="2310424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73"/>
        <p:cNvGrpSpPr/>
        <p:nvPr/>
      </p:nvGrpSpPr>
      <p:grpSpPr>
        <a:xfrm>
          <a:off x="0" y="0"/>
          <a:ext cx="0" cy="0"/>
          <a:chOff x="0" y="0"/>
          <a:chExt cx="0" cy="0"/>
        </a:xfrm>
      </p:grpSpPr>
      <p:cxnSp>
        <p:nvCxnSpPr>
          <p:cNvPr id="274" name="Google Shape;274;p2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2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7" name="Google Shape;277;p24"/>
          <p:cNvPicPr preferRelativeResize="0"/>
          <p:nvPr/>
        </p:nvPicPr>
        <p:blipFill>
          <a:blip r:embed="rId2">
            <a:alphaModFix/>
          </a:blip>
          <a:stretch>
            <a:fillRect/>
          </a:stretch>
        </p:blipFill>
        <p:spPr>
          <a:xfrm rot="-10376001" flipH="1">
            <a:off x="11208551" y="-560301"/>
            <a:ext cx="829005" cy="2087537"/>
          </a:xfrm>
          <a:prstGeom prst="rect">
            <a:avLst/>
          </a:prstGeom>
          <a:noFill/>
          <a:ln>
            <a:noFill/>
          </a:ln>
        </p:spPr>
      </p:pic>
      <p:pic>
        <p:nvPicPr>
          <p:cNvPr id="278" name="Google Shape;278;p24"/>
          <p:cNvPicPr preferRelativeResize="0"/>
          <p:nvPr/>
        </p:nvPicPr>
        <p:blipFill rotWithShape="1">
          <a:blip r:embed="rId3">
            <a:alphaModFix/>
          </a:blip>
          <a:srcRect/>
          <a:stretch/>
        </p:blipFill>
        <p:spPr>
          <a:xfrm rot="484192" flipH="1">
            <a:off x="219362" y="5393134"/>
            <a:ext cx="906204" cy="2028029"/>
          </a:xfrm>
          <a:prstGeom prst="rect">
            <a:avLst/>
          </a:prstGeom>
          <a:noFill/>
          <a:ln>
            <a:noFill/>
          </a:ln>
        </p:spPr>
      </p:pic>
    </p:spTree>
    <p:extLst>
      <p:ext uri="{BB962C8B-B14F-4D97-AF65-F5344CB8AC3E}">
        <p14:creationId xmlns:p14="http://schemas.microsoft.com/office/powerpoint/2010/main" val="2934949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79"/>
        <p:cNvGrpSpPr/>
        <p:nvPr/>
      </p:nvGrpSpPr>
      <p:grpSpPr>
        <a:xfrm>
          <a:off x="0" y="0"/>
          <a:ext cx="0" cy="0"/>
          <a:chOff x="0" y="0"/>
          <a:chExt cx="0" cy="0"/>
        </a:xfrm>
      </p:grpSpPr>
      <p:cxnSp>
        <p:nvCxnSpPr>
          <p:cNvPr id="280" name="Google Shape;280;p2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2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2" name="Google Shape;282;p2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83" name="Google Shape;283;p25"/>
          <p:cNvPicPr preferRelativeResize="0"/>
          <p:nvPr/>
        </p:nvPicPr>
        <p:blipFill>
          <a:blip r:embed="rId2">
            <a:alphaModFix/>
          </a:blip>
          <a:stretch>
            <a:fillRect/>
          </a:stretch>
        </p:blipFill>
        <p:spPr>
          <a:xfrm rot="10275506" flipH="1">
            <a:off x="11312675" y="-203803"/>
            <a:ext cx="624751" cy="1984732"/>
          </a:xfrm>
          <a:prstGeom prst="rect">
            <a:avLst/>
          </a:prstGeom>
          <a:noFill/>
          <a:ln>
            <a:noFill/>
          </a:ln>
        </p:spPr>
      </p:pic>
      <p:pic>
        <p:nvPicPr>
          <p:cNvPr id="284" name="Google Shape;284;p25"/>
          <p:cNvPicPr preferRelativeResize="0"/>
          <p:nvPr/>
        </p:nvPicPr>
        <p:blipFill>
          <a:blip r:embed="rId2">
            <a:alphaModFix/>
          </a:blip>
          <a:stretch>
            <a:fillRect/>
          </a:stretch>
        </p:blipFill>
        <p:spPr>
          <a:xfrm rot="-10275506">
            <a:off x="254575" y="-203803"/>
            <a:ext cx="624751" cy="1984732"/>
          </a:xfrm>
          <a:prstGeom prst="rect">
            <a:avLst/>
          </a:prstGeom>
          <a:noFill/>
          <a:ln>
            <a:noFill/>
          </a:ln>
        </p:spPr>
      </p:pic>
    </p:spTree>
    <p:extLst>
      <p:ext uri="{BB962C8B-B14F-4D97-AF65-F5344CB8AC3E}">
        <p14:creationId xmlns:p14="http://schemas.microsoft.com/office/powerpoint/2010/main" val="15628932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5"/>
        <p:cNvGrpSpPr/>
        <p:nvPr/>
      </p:nvGrpSpPr>
      <p:grpSpPr>
        <a:xfrm>
          <a:off x="0" y="0"/>
          <a:ext cx="0" cy="0"/>
          <a:chOff x="0" y="0"/>
          <a:chExt cx="0" cy="0"/>
        </a:xfrm>
      </p:grpSpPr>
      <p:cxnSp>
        <p:nvCxnSpPr>
          <p:cNvPr id="286" name="Google Shape;286;p2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8" name="Google Shape;288;p26"/>
          <p:cNvSpPr txBox="1">
            <a:spLocks noGrp="1"/>
          </p:cNvSpPr>
          <p:nvPr>
            <p:ph type="title"/>
          </p:nvPr>
        </p:nvSpPr>
        <p:spPr>
          <a:xfrm>
            <a:off x="1069867" y="1303867"/>
            <a:ext cx="4683600" cy="2250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4000"/>
              <a:buNone/>
              <a:defRPr/>
            </a:lvl1pPr>
            <a:lvl2pPr lvl="1" algn="l" rtl="0">
              <a:lnSpc>
                <a:spcPct val="85000"/>
              </a:lnSpc>
              <a:spcBef>
                <a:spcPts val="0"/>
              </a:spcBef>
              <a:spcAft>
                <a:spcPts val="0"/>
              </a:spcAft>
              <a:buSzPts val="4000"/>
              <a:buNone/>
              <a:defRPr/>
            </a:lvl2pPr>
            <a:lvl3pPr lvl="2" algn="l" rtl="0">
              <a:lnSpc>
                <a:spcPct val="85000"/>
              </a:lnSpc>
              <a:spcBef>
                <a:spcPts val="0"/>
              </a:spcBef>
              <a:spcAft>
                <a:spcPts val="0"/>
              </a:spcAft>
              <a:buSzPts val="4000"/>
              <a:buNone/>
              <a:defRPr/>
            </a:lvl3pPr>
            <a:lvl4pPr lvl="3" algn="l" rtl="0">
              <a:lnSpc>
                <a:spcPct val="85000"/>
              </a:lnSpc>
              <a:spcBef>
                <a:spcPts val="0"/>
              </a:spcBef>
              <a:spcAft>
                <a:spcPts val="0"/>
              </a:spcAft>
              <a:buSzPts val="4000"/>
              <a:buNone/>
              <a:defRPr/>
            </a:lvl4pPr>
            <a:lvl5pPr lvl="4" algn="l" rtl="0">
              <a:lnSpc>
                <a:spcPct val="85000"/>
              </a:lnSpc>
              <a:spcBef>
                <a:spcPts val="0"/>
              </a:spcBef>
              <a:spcAft>
                <a:spcPts val="0"/>
              </a:spcAft>
              <a:buSzPts val="4000"/>
              <a:buNone/>
              <a:defRPr/>
            </a:lvl5pPr>
            <a:lvl6pPr lvl="5" algn="l" rtl="0">
              <a:lnSpc>
                <a:spcPct val="85000"/>
              </a:lnSpc>
              <a:spcBef>
                <a:spcPts val="0"/>
              </a:spcBef>
              <a:spcAft>
                <a:spcPts val="0"/>
              </a:spcAft>
              <a:buSzPts val="4000"/>
              <a:buNone/>
              <a:defRPr/>
            </a:lvl6pPr>
            <a:lvl7pPr lvl="6" algn="l" rtl="0">
              <a:lnSpc>
                <a:spcPct val="85000"/>
              </a:lnSpc>
              <a:spcBef>
                <a:spcPts val="0"/>
              </a:spcBef>
              <a:spcAft>
                <a:spcPts val="0"/>
              </a:spcAft>
              <a:buSzPts val="4000"/>
              <a:buNone/>
              <a:defRPr/>
            </a:lvl7pPr>
            <a:lvl8pPr lvl="7" algn="l" rtl="0">
              <a:lnSpc>
                <a:spcPct val="85000"/>
              </a:lnSpc>
              <a:spcBef>
                <a:spcPts val="0"/>
              </a:spcBef>
              <a:spcAft>
                <a:spcPts val="0"/>
              </a:spcAft>
              <a:buSzPts val="4000"/>
              <a:buNone/>
              <a:defRPr/>
            </a:lvl8pPr>
            <a:lvl9pPr lvl="8" algn="l" rtl="0">
              <a:lnSpc>
                <a:spcPct val="85000"/>
              </a:lnSpc>
              <a:spcBef>
                <a:spcPts val="0"/>
              </a:spcBef>
              <a:spcAft>
                <a:spcPts val="0"/>
              </a:spcAft>
              <a:buSzPts val="4000"/>
              <a:buNone/>
              <a:defRPr/>
            </a:lvl9pPr>
          </a:lstStyle>
          <a:p>
            <a:r>
              <a:rPr lang="en-US"/>
              <a:t>Click to edit Master title style</a:t>
            </a:r>
            <a:endParaRPr/>
          </a:p>
        </p:txBody>
      </p:sp>
      <p:sp>
        <p:nvSpPr>
          <p:cNvPr id="289" name="Google Shape;289;p26"/>
          <p:cNvSpPr txBox="1">
            <a:spLocks noGrp="1"/>
          </p:cNvSpPr>
          <p:nvPr>
            <p:ph type="subTitle" idx="1"/>
          </p:nvPr>
        </p:nvSpPr>
        <p:spPr>
          <a:xfrm>
            <a:off x="1069867" y="4036600"/>
            <a:ext cx="4683600" cy="139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pic>
        <p:nvPicPr>
          <p:cNvPr id="290" name="Google Shape;290;p26"/>
          <p:cNvPicPr preferRelativeResize="0"/>
          <p:nvPr/>
        </p:nvPicPr>
        <p:blipFill>
          <a:blip r:embed="rId2">
            <a:alphaModFix/>
          </a:blip>
          <a:stretch>
            <a:fillRect/>
          </a:stretch>
        </p:blipFill>
        <p:spPr>
          <a:xfrm rot="10020462" flipH="1">
            <a:off x="120169" y="-702027"/>
            <a:ext cx="661849" cy="2237867"/>
          </a:xfrm>
          <a:prstGeom prst="rect">
            <a:avLst/>
          </a:prstGeom>
          <a:noFill/>
          <a:ln>
            <a:noFill/>
          </a:ln>
        </p:spPr>
      </p:pic>
      <p:pic>
        <p:nvPicPr>
          <p:cNvPr id="291" name="Google Shape;291;p26"/>
          <p:cNvPicPr preferRelativeResize="0"/>
          <p:nvPr/>
        </p:nvPicPr>
        <p:blipFill>
          <a:blip r:embed="rId3">
            <a:alphaModFix/>
          </a:blip>
          <a:stretch>
            <a:fillRect/>
          </a:stretch>
        </p:blipFill>
        <p:spPr>
          <a:xfrm rot="7901132" flipH="1">
            <a:off x="743049" y="-486291"/>
            <a:ext cx="566848" cy="1800765"/>
          </a:xfrm>
          <a:prstGeom prst="rect">
            <a:avLst/>
          </a:prstGeom>
          <a:noFill/>
          <a:ln>
            <a:noFill/>
          </a:ln>
        </p:spPr>
      </p:pic>
    </p:spTree>
    <p:extLst>
      <p:ext uri="{BB962C8B-B14F-4D97-AF65-F5344CB8AC3E}">
        <p14:creationId xmlns:p14="http://schemas.microsoft.com/office/powerpoint/2010/main" val="2789639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2"/>
        <p:cNvGrpSpPr/>
        <p:nvPr/>
      </p:nvGrpSpPr>
      <p:grpSpPr>
        <a:xfrm>
          <a:off x="0" y="0"/>
          <a:ext cx="0" cy="0"/>
          <a:chOff x="0" y="0"/>
          <a:chExt cx="0" cy="0"/>
        </a:xfrm>
      </p:grpSpPr>
      <p:cxnSp>
        <p:nvCxnSpPr>
          <p:cNvPr id="293" name="Google Shape;293;p2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2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27"/>
          <p:cNvSpPr txBox="1">
            <a:spLocks noGrp="1"/>
          </p:cNvSpPr>
          <p:nvPr>
            <p:ph type="title"/>
          </p:nvPr>
        </p:nvSpPr>
        <p:spPr>
          <a:xfrm>
            <a:off x="6566967" y="1726633"/>
            <a:ext cx="4674000" cy="1599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000"/>
              <a:buNone/>
              <a:defRPr/>
            </a:lvl1pPr>
            <a:lvl2pPr lvl="1" rtl="0">
              <a:lnSpc>
                <a:spcPct val="90000"/>
              </a:lnSpc>
              <a:spcBef>
                <a:spcPts val="0"/>
              </a:spcBef>
              <a:spcAft>
                <a:spcPts val="0"/>
              </a:spcAft>
              <a:buSzPts val="4000"/>
              <a:buNone/>
              <a:defRPr/>
            </a:lvl2pPr>
            <a:lvl3pPr lvl="2" rtl="0">
              <a:lnSpc>
                <a:spcPct val="90000"/>
              </a:lnSpc>
              <a:spcBef>
                <a:spcPts val="0"/>
              </a:spcBef>
              <a:spcAft>
                <a:spcPts val="0"/>
              </a:spcAft>
              <a:buSzPts val="4000"/>
              <a:buNone/>
              <a:defRPr/>
            </a:lvl3pPr>
            <a:lvl4pPr lvl="3" rtl="0">
              <a:lnSpc>
                <a:spcPct val="90000"/>
              </a:lnSpc>
              <a:spcBef>
                <a:spcPts val="0"/>
              </a:spcBef>
              <a:spcAft>
                <a:spcPts val="0"/>
              </a:spcAft>
              <a:buSzPts val="4000"/>
              <a:buNone/>
              <a:defRPr/>
            </a:lvl4pPr>
            <a:lvl5pPr lvl="4" rtl="0">
              <a:lnSpc>
                <a:spcPct val="90000"/>
              </a:lnSpc>
              <a:spcBef>
                <a:spcPts val="0"/>
              </a:spcBef>
              <a:spcAft>
                <a:spcPts val="0"/>
              </a:spcAft>
              <a:buSzPts val="4000"/>
              <a:buNone/>
              <a:defRPr/>
            </a:lvl5pPr>
            <a:lvl6pPr lvl="5" rtl="0">
              <a:lnSpc>
                <a:spcPct val="90000"/>
              </a:lnSpc>
              <a:spcBef>
                <a:spcPts val="0"/>
              </a:spcBef>
              <a:spcAft>
                <a:spcPts val="0"/>
              </a:spcAft>
              <a:buSzPts val="4000"/>
              <a:buNone/>
              <a:defRPr/>
            </a:lvl6pPr>
            <a:lvl7pPr lvl="6" rtl="0">
              <a:lnSpc>
                <a:spcPct val="90000"/>
              </a:lnSpc>
              <a:spcBef>
                <a:spcPts val="0"/>
              </a:spcBef>
              <a:spcAft>
                <a:spcPts val="0"/>
              </a:spcAft>
              <a:buSzPts val="4000"/>
              <a:buNone/>
              <a:defRPr/>
            </a:lvl7pPr>
            <a:lvl8pPr lvl="7" rtl="0">
              <a:lnSpc>
                <a:spcPct val="90000"/>
              </a:lnSpc>
              <a:spcBef>
                <a:spcPts val="0"/>
              </a:spcBef>
              <a:spcAft>
                <a:spcPts val="0"/>
              </a:spcAft>
              <a:buSzPts val="4000"/>
              <a:buNone/>
              <a:defRPr/>
            </a:lvl8pPr>
            <a:lvl9pPr lvl="8" rtl="0">
              <a:lnSpc>
                <a:spcPct val="90000"/>
              </a:lnSpc>
              <a:spcBef>
                <a:spcPts val="0"/>
              </a:spcBef>
              <a:spcAft>
                <a:spcPts val="0"/>
              </a:spcAft>
              <a:buSzPts val="4000"/>
              <a:buNone/>
              <a:defRPr/>
            </a:lvl9pPr>
          </a:lstStyle>
          <a:p>
            <a:r>
              <a:rPr lang="en-US"/>
              <a:t>Click to edit Master title style</a:t>
            </a:r>
            <a:endParaRPr/>
          </a:p>
        </p:txBody>
      </p:sp>
      <p:sp>
        <p:nvSpPr>
          <p:cNvPr id="296" name="Google Shape;296;p27"/>
          <p:cNvSpPr txBox="1">
            <a:spLocks noGrp="1"/>
          </p:cNvSpPr>
          <p:nvPr>
            <p:ph type="subTitle" idx="1"/>
          </p:nvPr>
        </p:nvSpPr>
        <p:spPr>
          <a:xfrm>
            <a:off x="6566967" y="3697233"/>
            <a:ext cx="4674000" cy="1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297" name="Google Shape;297;p27"/>
          <p:cNvPicPr preferRelativeResize="0"/>
          <p:nvPr/>
        </p:nvPicPr>
        <p:blipFill>
          <a:blip r:embed="rId2">
            <a:alphaModFix/>
          </a:blip>
          <a:stretch>
            <a:fillRect/>
          </a:stretch>
        </p:blipFill>
        <p:spPr>
          <a:xfrm rot="10800000">
            <a:off x="212924" y="-132924"/>
            <a:ext cx="674741" cy="2298711"/>
          </a:xfrm>
          <a:prstGeom prst="rect">
            <a:avLst/>
          </a:prstGeom>
          <a:noFill/>
          <a:ln>
            <a:noFill/>
          </a:ln>
        </p:spPr>
      </p:pic>
      <p:pic>
        <p:nvPicPr>
          <p:cNvPr id="298" name="Google Shape;298;p27"/>
          <p:cNvPicPr preferRelativeResize="0"/>
          <p:nvPr/>
        </p:nvPicPr>
        <p:blipFill>
          <a:blip r:embed="rId3">
            <a:alphaModFix/>
          </a:blip>
          <a:stretch>
            <a:fillRect/>
          </a:stretch>
        </p:blipFill>
        <p:spPr>
          <a:xfrm rot="8331887">
            <a:off x="398468" y="-962798"/>
            <a:ext cx="880509" cy="2298703"/>
          </a:xfrm>
          <a:prstGeom prst="rect">
            <a:avLst/>
          </a:prstGeom>
          <a:noFill/>
          <a:ln>
            <a:noFill/>
          </a:ln>
        </p:spPr>
      </p:pic>
      <p:pic>
        <p:nvPicPr>
          <p:cNvPr id="299" name="Google Shape;299;p27"/>
          <p:cNvPicPr preferRelativeResize="0"/>
          <p:nvPr/>
        </p:nvPicPr>
        <p:blipFill>
          <a:blip r:embed="rId4">
            <a:alphaModFix/>
          </a:blip>
          <a:stretch>
            <a:fillRect/>
          </a:stretch>
        </p:blipFill>
        <p:spPr>
          <a:xfrm rot="4175168">
            <a:off x="10408588" y="4782458"/>
            <a:ext cx="2413253" cy="2538292"/>
          </a:xfrm>
          <a:prstGeom prst="rect">
            <a:avLst/>
          </a:prstGeom>
          <a:noFill/>
          <a:ln>
            <a:noFill/>
          </a:ln>
        </p:spPr>
      </p:pic>
    </p:spTree>
    <p:extLst>
      <p:ext uri="{BB962C8B-B14F-4D97-AF65-F5344CB8AC3E}">
        <p14:creationId xmlns:p14="http://schemas.microsoft.com/office/powerpoint/2010/main" val="4267101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0"/>
        <p:cNvGrpSpPr/>
        <p:nvPr/>
      </p:nvGrpSpPr>
      <p:grpSpPr>
        <a:xfrm>
          <a:off x="0" y="0"/>
          <a:ext cx="0" cy="0"/>
          <a:chOff x="0" y="0"/>
          <a:chExt cx="0" cy="0"/>
        </a:xfrm>
      </p:grpSpPr>
      <p:cxnSp>
        <p:nvCxnSpPr>
          <p:cNvPr id="301" name="Google Shape;301;p2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2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03" name="Google Shape;303;p28"/>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04" name="Google Shape;304;p28"/>
          <p:cNvSpPr txBox="1">
            <a:spLocks noGrp="1"/>
          </p:cNvSpPr>
          <p:nvPr>
            <p:ph type="subTitle" idx="1"/>
          </p:nvPr>
        </p:nvSpPr>
        <p:spPr>
          <a:xfrm>
            <a:off x="2971067" y="2599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05" name="Google Shape;305;p28"/>
          <p:cNvSpPr txBox="1">
            <a:spLocks noGrp="1"/>
          </p:cNvSpPr>
          <p:nvPr>
            <p:ph type="subTitle" idx="2"/>
          </p:nvPr>
        </p:nvSpPr>
        <p:spPr>
          <a:xfrm>
            <a:off x="5230833" y="2391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6" name="Google Shape;306;p28"/>
          <p:cNvSpPr txBox="1">
            <a:spLocks noGrp="1"/>
          </p:cNvSpPr>
          <p:nvPr>
            <p:ph type="subTitle" idx="3"/>
          </p:nvPr>
        </p:nvSpPr>
        <p:spPr>
          <a:xfrm>
            <a:off x="5230833" y="4143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7" name="Google Shape;307;p28"/>
          <p:cNvSpPr txBox="1">
            <a:spLocks noGrp="1"/>
          </p:cNvSpPr>
          <p:nvPr>
            <p:ph type="subTitle" idx="4"/>
          </p:nvPr>
        </p:nvSpPr>
        <p:spPr>
          <a:xfrm>
            <a:off x="2971067" y="4351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08" name="Google Shape;308;p28"/>
          <p:cNvPicPr preferRelativeResize="0"/>
          <p:nvPr/>
        </p:nvPicPr>
        <p:blipFill>
          <a:blip r:embed="rId2">
            <a:alphaModFix/>
          </a:blip>
          <a:stretch>
            <a:fillRect/>
          </a:stretch>
        </p:blipFill>
        <p:spPr>
          <a:xfrm rot="10800000">
            <a:off x="343199" y="-204199"/>
            <a:ext cx="866700" cy="2182432"/>
          </a:xfrm>
          <a:prstGeom prst="rect">
            <a:avLst/>
          </a:prstGeom>
          <a:noFill/>
          <a:ln>
            <a:noFill/>
          </a:ln>
        </p:spPr>
      </p:pic>
      <p:pic>
        <p:nvPicPr>
          <p:cNvPr id="309" name="Google Shape;309;p28"/>
          <p:cNvPicPr preferRelativeResize="0"/>
          <p:nvPr/>
        </p:nvPicPr>
        <p:blipFill>
          <a:blip r:embed="rId3">
            <a:alphaModFix/>
          </a:blip>
          <a:stretch>
            <a:fillRect/>
          </a:stretch>
        </p:blipFill>
        <p:spPr>
          <a:xfrm rot="-7437324" flipH="1">
            <a:off x="10046203" y="4827812"/>
            <a:ext cx="2112192" cy="2221667"/>
          </a:xfrm>
          <a:prstGeom prst="rect">
            <a:avLst/>
          </a:prstGeom>
          <a:noFill/>
          <a:ln>
            <a:noFill/>
          </a:ln>
        </p:spPr>
      </p:pic>
      <p:pic>
        <p:nvPicPr>
          <p:cNvPr id="310" name="Google Shape;310;p28"/>
          <p:cNvPicPr preferRelativeResize="0"/>
          <p:nvPr/>
        </p:nvPicPr>
        <p:blipFill>
          <a:blip r:embed="rId4">
            <a:alphaModFix/>
          </a:blip>
          <a:stretch>
            <a:fillRect/>
          </a:stretch>
        </p:blipFill>
        <p:spPr>
          <a:xfrm rot="-2261714" flipH="1">
            <a:off x="10180866" y="5423329"/>
            <a:ext cx="963657" cy="1892411"/>
          </a:xfrm>
          <a:prstGeom prst="rect">
            <a:avLst/>
          </a:prstGeom>
          <a:noFill/>
          <a:ln>
            <a:noFill/>
          </a:ln>
        </p:spPr>
      </p:pic>
      <p:pic>
        <p:nvPicPr>
          <p:cNvPr id="311" name="Google Shape;311;p28"/>
          <p:cNvPicPr preferRelativeResize="0"/>
          <p:nvPr/>
        </p:nvPicPr>
        <p:blipFill>
          <a:blip r:embed="rId4">
            <a:alphaModFix/>
          </a:blip>
          <a:stretch>
            <a:fillRect/>
          </a:stretch>
        </p:blipFill>
        <p:spPr>
          <a:xfrm rot="-202605">
            <a:off x="266721" y="4655561"/>
            <a:ext cx="1019648" cy="2002345"/>
          </a:xfrm>
          <a:prstGeom prst="rect">
            <a:avLst/>
          </a:prstGeom>
          <a:noFill/>
          <a:ln>
            <a:noFill/>
          </a:ln>
        </p:spPr>
      </p:pic>
      <p:pic>
        <p:nvPicPr>
          <p:cNvPr id="312" name="Google Shape;312;p28"/>
          <p:cNvPicPr preferRelativeResize="0"/>
          <p:nvPr/>
        </p:nvPicPr>
        <p:blipFill>
          <a:blip r:embed="rId5">
            <a:alphaModFix/>
          </a:blip>
          <a:stretch>
            <a:fillRect/>
          </a:stretch>
        </p:blipFill>
        <p:spPr>
          <a:xfrm rot="751646" flipH="1">
            <a:off x="702461" y="5079508"/>
            <a:ext cx="792167" cy="2678603"/>
          </a:xfrm>
          <a:prstGeom prst="rect">
            <a:avLst/>
          </a:prstGeom>
          <a:noFill/>
          <a:ln>
            <a:noFill/>
          </a:ln>
        </p:spPr>
      </p:pic>
      <p:pic>
        <p:nvPicPr>
          <p:cNvPr id="313" name="Google Shape;313;p28"/>
          <p:cNvPicPr preferRelativeResize="0"/>
          <p:nvPr/>
        </p:nvPicPr>
        <p:blipFill>
          <a:blip r:embed="rId2">
            <a:alphaModFix/>
          </a:blip>
          <a:stretch>
            <a:fillRect/>
          </a:stretch>
        </p:blipFill>
        <p:spPr>
          <a:xfrm rot="10800000" flipH="1">
            <a:off x="10982099" y="-204199"/>
            <a:ext cx="866700" cy="2182432"/>
          </a:xfrm>
          <a:prstGeom prst="rect">
            <a:avLst/>
          </a:prstGeom>
          <a:noFill/>
          <a:ln>
            <a:noFill/>
          </a:ln>
        </p:spPr>
      </p:pic>
    </p:spTree>
    <p:extLst>
      <p:ext uri="{BB962C8B-B14F-4D97-AF65-F5344CB8AC3E}">
        <p14:creationId xmlns:p14="http://schemas.microsoft.com/office/powerpoint/2010/main" val="803219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14"/>
        <p:cNvGrpSpPr/>
        <p:nvPr/>
      </p:nvGrpSpPr>
      <p:grpSpPr>
        <a:xfrm>
          <a:off x="0" y="0"/>
          <a:ext cx="0" cy="0"/>
          <a:chOff x="0" y="0"/>
          <a:chExt cx="0" cy="0"/>
        </a:xfrm>
      </p:grpSpPr>
      <p:cxnSp>
        <p:nvCxnSpPr>
          <p:cNvPr id="315" name="Google Shape;315;p2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2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17" name="Google Shape;317;p2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18" name="Google Shape;318;p29"/>
          <p:cNvSpPr txBox="1">
            <a:spLocks noGrp="1"/>
          </p:cNvSpPr>
          <p:nvPr>
            <p:ph type="body" idx="1"/>
          </p:nvPr>
        </p:nvSpPr>
        <p:spPr>
          <a:xfrm>
            <a:off x="9509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19" name="Google Shape;319;p29"/>
          <p:cNvSpPr txBox="1">
            <a:spLocks noGrp="1"/>
          </p:cNvSpPr>
          <p:nvPr>
            <p:ph type="body" idx="2"/>
          </p:nvPr>
        </p:nvSpPr>
        <p:spPr>
          <a:xfrm>
            <a:off x="61277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20" name="Google Shape;320;p29"/>
          <p:cNvSpPr txBox="1">
            <a:spLocks noGrp="1"/>
          </p:cNvSpPr>
          <p:nvPr>
            <p:ph type="subTitle" idx="3"/>
          </p:nvPr>
        </p:nvSpPr>
        <p:spPr>
          <a:xfrm>
            <a:off x="951000" y="1609067"/>
            <a:ext cx="10290000" cy="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50"/>
              <a:buNone/>
              <a:defRPr sz="1667"/>
            </a:lvl1pPr>
            <a:lvl2pPr lvl="1" algn="ctr" rtl="0">
              <a:lnSpc>
                <a:spcPct val="100000"/>
              </a:lnSpc>
              <a:spcBef>
                <a:spcPts val="0"/>
              </a:spcBef>
              <a:spcAft>
                <a:spcPts val="0"/>
              </a:spcAft>
              <a:buSzPts val="1250"/>
              <a:buNone/>
              <a:defRPr sz="1667"/>
            </a:lvl2pPr>
            <a:lvl3pPr lvl="2" algn="ctr" rtl="0">
              <a:lnSpc>
                <a:spcPct val="100000"/>
              </a:lnSpc>
              <a:spcBef>
                <a:spcPts val="0"/>
              </a:spcBef>
              <a:spcAft>
                <a:spcPts val="0"/>
              </a:spcAft>
              <a:buSzPts val="1250"/>
              <a:buNone/>
              <a:defRPr sz="1667"/>
            </a:lvl3pPr>
            <a:lvl4pPr lvl="3" algn="ctr" rtl="0">
              <a:lnSpc>
                <a:spcPct val="100000"/>
              </a:lnSpc>
              <a:spcBef>
                <a:spcPts val="0"/>
              </a:spcBef>
              <a:spcAft>
                <a:spcPts val="0"/>
              </a:spcAft>
              <a:buSzPts val="1250"/>
              <a:buNone/>
              <a:defRPr sz="1667"/>
            </a:lvl4pPr>
            <a:lvl5pPr lvl="4" algn="ctr" rtl="0">
              <a:lnSpc>
                <a:spcPct val="100000"/>
              </a:lnSpc>
              <a:spcBef>
                <a:spcPts val="0"/>
              </a:spcBef>
              <a:spcAft>
                <a:spcPts val="0"/>
              </a:spcAft>
              <a:buSzPts val="1250"/>
              <a:buNone/>
              <a:defRPr sz="1667"/>
            </a:lvl5pPr>
            <a:lvl6pPr lvl="5" algn="ctr" rtl="0">
              <a:lnSpc>
                <a:spcPct val="100000"/>
              </a:lnSpc>
              <a:spcBef>
                <a:spcPts val="0"/>
              </a:spcBef>
              <a:spcAft>
                <a:spcPts val="0"/>
              </a:spcAft>
              <a:buSzPts val="1250"/>
              <a:buNone/>
              <a:defRPr sz="1667"/>
            </a:lvl6pPr>
            <a:lvl7pPr lvl="6" algn="ctr" rtl="0">
              <a:lnSpc>
                <a:spcPct val="100000"/>
              </a:lnSpc>
              <a:spcBef>
                <a:spcPts val="0"/>
              </a:spcBef>
              <a:spcAft>
                <a:spcPts val="0"/>
              </a:spcAft>
              <a:buSzPts val="1250"/>
              <a:buNone/>
              <a:defRPr sz="1667"/>
            </a:lvl7pPr>
            <a:lvl8pPr lvl="7" algn="ctr" rtl="0">
              <a:lnSpc>
                <a:spcPct val="100000"/>
              </a:lnSpc>
              <a:spcBef>
                <a:spcPts val="0"/>
              </a:spcBef>
              <a:spcAft>
                <a:spcPts val="0"/>
              </a:spcAft>
              <a:buSzPts val="1250"/>
              <a:buNone/>
              <a:defRPr sz="1667"/>
            </a:lvl8pPr>
            <a:lvl9pPr lvl="8" algn="ctr" rtl="0">
              <a:lnSpc>
                <a:spcPct val="100000"/>
              </a:lnSpc>
              <a:spcBef>
                <a:spcPts val="0"/>
              </a:spcBef>
              <a:spcAft>
                <a:spcPts val="0"/>
              </a:spcAft>
              <a:buSzPts val="1250"/>
              <a:buNone/>
              <a:defRPr sz="1667"/>
            </a:lvl9pPr>
          </a:lstStyle>
          <a:p>
            <a:r>
              <a:rPr lang="en-US"/>
              <a:t>Click to edit Master subtitle style</a:t>
            </a:r>
            <a:endParaRPr/>
          </a:p>
        </p:txBody>
      </p:sp>
      <p:pic>
        <p:nvPicPr>
          <p:cNvPr id="321" name="Google Shape;321;p29"/>
          <p:cNvPicPr preferRelativeResize="0"/>
          <p:nvPr/>
        </p:nvPicPr>
        <p:blipFill>
          <a:blip r:embed="rId2">
            <a:alphaModFix/>
          </a:blip>
          <a:stretch>
            <a:fillRect/>
          </a:stretch>
        </p:blipFill>
        <p:spPr>
          <a:xfrm rot="249783">
            <a:off x="10697674" y="4435427"/>
            <a:ext cx="1019652" cy="2002348"/>
          </a:xfrm>
          <a:prstGeom prst="rect">
            <a:avLst/>
          </a:prstGeom>
          <a:noFill/>
          <a:ln>
            <a:noFill/>
          </a:ln>
        </p:spPr>
      </p:pic>
      <p:pic>
        <p:nvPicPr>
          <p:cNvPr id="322" name="Google Shape;322;p29"/>
          <p:cNvPicPr preferRelativeResize="0"/>
          <p:nvPr/>
        </p:nvPicPr>
        <p:blipFill>
          <a:blip r:embed="rId3">
            <a:alphaModFix/>
          </a:blip>
          <a:stretch>
            <a:fillRect/>
          </a:stretch>
        </p:blipFill>
        <p:spPr>
          <a:xfrm rot="-143883" flipH="1">
            <a:off x="11007874" y="5170075"/>
            <a:ext cx="792165" cy="2678599"/>
          </a:xfrm>
          <a:prstGeom prst="rect">
            <a:avLst/>
          </a:prstGeom>
          <a:noFill/>
          <a:ln>
            <a:noFill/>
          </a:ln>
        </p:spPr>
      </p:pic>
      <p:pic>
        <p:nvPicPr>
          <p:cNvPr id="323" name="Google Shape;323;p29"/>
          <p:cNvPicPr preferRelativeResize="0"/>
          <p:nvPr/>
        </p:nvPicPr>
        <p:blipFill>
          <a:blip r:embed="rId4">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3706682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24"/>
        <p:cNvGrpSpPr/>
        <p:nvPr/>
      </p:nvGrpSpPr>
      <p:grpSpPr>
        <a:xfrm>
          <a:off x="0" y="0"/>
          <a:ext cx="0" cy="0"/>
          <a:chOff x="0" y="0"/>
          <a:chExt cx="0" cy="0"/>
        </a:xfrm>
      </p:grpSpPr>
      <p:cxnSp>
        <p:nvCxnSpPr>
          <p:cNvPr id="325" name="Google Shape;325;p3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3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27" name="Google Shape;327;p3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28" name="Google Shape;328;p30"/>
          <p:cNvSpPr txBox="1">
            <a:spLocks noGrp="1"/>
          </p:cNvSpPr>
          <p:nvPr>
            <p:ph type="subTitle" idx="1"/>
          </p:nvPr>
        </p:nvSpPr>
        <p:spPr>
          <a:xfrm>
            <a:off x="950951"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29" name="Google Shape;329;p30"/>
          <p:cNvSpPr txBox="1">
            <a:spLocks noGrp="1"/>
          </p:cNvSpPr>
          <p:nvPr>
            <p:ph type="subTitle" idx="2"/>
          </p:nvPr>
        </p:nvSpPr>
        <p:spPr>
          <a:xfrm>
            <a:off x="950951"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0" name="Google Shape;330;p30"/>
          <p:cNvSpPr txBox="1">
            <a:spLocks noGrp="1"/>
          </p:cNvSpPr>
          <p:nvPr>
            <p:ph type="subTitle" idx="3"/>
          </p:nvPr>
        </p:nvSpPr>
        <p:spPr>
          <a:xfrm>
            <a:off x="8097767"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1" name="Google Shape;331;p30"/>
          <p:cNvSpPr txBox="1">
            <a:spLocks noGrp="1"/>
          </p:cNvSpPr>
          <p:nvPr>
            <p:ph type="subTitle" idx="4"/>
          </p:nvPr>
        </p:nvSpPr>
        <p:spPr>
          <a:xfrm>
            <a:off x="8097767"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2" name="Google Shape;332;p30"/>
          <p:cNvSpPr txBox="1">
            <a:spLocks noGrp="1"/>
          </p:cNvSpPr>
          <p:nvPr>
            <p:ph type="subTitle" idx="5"/>
          </p:nvPr>
        </p:nvSpPr>
        <p:spPr>
          <a:xfrm>
            <a:off x="4524400"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3" name="Google Shape;333;p30"/>
          <p:cNvSpPr txBox="1">
            <a:spLocks noGrp="1"/>
          </p:cNvSpPr>
          <p:nvPr>
            <p:ph type="subTitle" idx="6"/>
          </p:nvPr>
        </p:nvSpPr>
        <p:spPr>
          <a:xfrm>
            <a:off x="4524400"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34" name="Google Shape;334;p30"/>
          <p:cNvPicPr preferRelativeResize="0"/>
          <p:nvPr/>
        </p:nvPicPr>
        <p:blipFill>
          <a:blip r:embed="rId2">
            <a:alphaModFix/>
          </a:blip>
          <a:stretch>
            <a:fillRect/>
          </a:stretch>
        </p:blipFill>
        <p:spPr>
          <a:xfrm rot="9753211">
            <a:off x="10994732" y="-463669"/>
            <a:ext cx="661849" cy="2237868"/>
          </a:xfrm>
          <a:prstGeom prst="rect">
            <a:avLst/>
          </a:prstGeom>
          <a:noFill/>
          <a:ln>
            <a:noFill/>
          </a:ln>
        </p:spPr>
      </p:pic>
      <p:pic>
        <p:nvPicPr>
          <p:cNvPr id="335" name="Google Shape;335;p30"/>
          <p:cNvPicPr preferRelativeResize="0"/>
          <p:nvPr/>
        </p:nvPicPr>
        <p:blipFill>
          <a:blip r:embed="rId2">
            <a:alphaModFix/>
          </a:blip>
          <a:stretch>
            <a:fillRect/>
          </a:stretch>
        </p:blipFill>
        <p:spPr>
          <a:xfrm rot="-9753211" flipH="1">
            <a:off x="535421" y="-463669"/>
            <a:ext cx="661849" cy="2237868"/>
          </a:xfrm>
          <a:prstGeom prst="rect">
            <a:avLst/>
          </a:prstGeom>
          <a:noFill/>
          <a:ln>
            <a:noFill/>
          </a:ln>
        </p:spPr>
      </p:pic>
    </p:spTree>
    <p:extLst>
      <p:ext uri="{BB962C8B-B14F-4D97-AF65-F5344CB8AC3E}">
        <p14:creationId xmlns:p14="http://schemas.microsoft.com/office/powerpoint/2010/main" val="364616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9" name="Google Shape;39;p4"/>
          <p:cNvSpPr txBox="1">
            <a:spLocks noGrp="1"/>
          </p:cNvSpPr>
          <p:nvPr>
            <p:ph type="body" idx="1"/>
          </p:nvPr>
        </p:nvSpPr>
        <p:spPr>
          <a:xfrm>
            <a:off x="1181400" y="1770567"/>
            <a:ext cx="9829200" cy="4362000"/>
          </a:xfrm>
          <a:prstGeom prst="rect">
            <a:avLst/>
          </a:prstGeom>
        </p:spPr>
        <p:txBody>
          <a:bodyPr spcFirstLastPara="1" wrap="square" lIns="91425" tIns="0"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pic>
        <p:nvPicPr>
          <p:cNvPr id="40" name="Google Shape;40;p4"/>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1" name="Google Shape;41;p4"/>
          <p:cNvPicPr preferRelativeResize="0"/>
          <p:nvPr/>
        </p:nvPicPr>
        <p:blipFill>
          <a:blip r:embed="rId3">
            <a:alphaModFix/>
          </a:blip>
          <a:stretch>
            <a:fillRect/>
          </a:stretch>
        </p:blipFill>
        <p:spPr>
          <a:xfrm flipH="1">
            <a:off x="11039532" y="5104985"/>
            <a:ext cx="1046533" cy="2055167"/>
          </a:xfrm>
          <a:prstGeom prst="rect">
            <a:avLst/>
          </a:prstGeom>
          <a:noFill/>
          <a:ln>
            <a:noFill/>
          </a:ln>
        </p:spPr>
      </p:pic>
      <p:cxnSp>
        <p:nvCxnSpPr>
          <p:cNvPr id="42" name="Google Shape;42;p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520260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6"/>
        <p:cNvGrpSpPr/>
        <p:nvPr/>
      </p:nvGrpSpPr>
      <p:grpSpPr>
        <a:xfrm>
          <a:off x="0" y="0"/>
          <a:ext cx="0" cy="0"/>
          <a:chOff x="0" y="0"/>
          <a:chExt cx="0" cy="0"/>
        </a:xfrm>
      </p:grpSpPr>
      <p:cxnSp>
        <p:nvCxnSpPr>
          <p:cNvPr id="337" name="Google Shape;337;p3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3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40" name="Google Shape;340;p31"/>
          <p:cNvSpPr txBox="1">
            <a:spLocks noGrp="1"/>
          </p:cNvSpPr>
          <p:nvPr>
            <p:ph type="subTitle" idx="1"/>
          </p:nvPr>
        </p:nvSpPr>
        <p:spPr>
          <a:xfrm>
            <a:off x="1890367" y="22945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1" name="Google Shape;341;p31"/>
          <p:cNvSpPr txBox="1">
            <a:spLocks noGrp="1"/>
          </p:cNvSpPr>
          <p:nvPr>
            <p:ph type="subTitle" idx="2"/>
          </p:nvPr>
        </p:nvSpPr>
        <p:spPr>
          <a:xfrm>
            <a:off x="5230817" y="22273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31"/>
          <p:cNvSpPr txBox="1">
            <a:spLocks noGrp="1"/>
          </p:cNvSpPr>
          <p:nvPr>
            <p:ph type="subTitle" idx="3"/>
          </p:nvPr>
        </p:nvSpPr>
        <p:spPr>
          <a:xfrm>
            <a:off x="5230817" y="52492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3" name="Google Shape;343;p31"/>
          <p:cNvSpPr txBox="1">
            <a:spLocks noGrp="1"/>
          </p:cNvSpPr>
          <p:nvPr>
            <p:ph type="subTitle" idx="4"/>
          </p:nvPr>
        </p:nvSpPr>
        <p:spPr>
          <a:xfrm>
            <a:off x="5230817" y="42419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31"/>
          <p:cNvSpPr txBox="1">
            <a:spLocks noGrp="1"/>
          </p:cNvSpPr>
          <p:nvPr>
            <p:ph type="subTitle" idx="5"/>
          </p:nvPr>
        </p:nvSpPr>
        <p:spPr>
          <a:xfrm>
            <a:off x="5230817" y="32346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5" name="Google Shape;345;p31"/>
          <p:cNvSpPr txBox="1">
            <a:spLocks noGrp="1"/>
          </p:cNvSpPr>
          <p:nvPr>
            <p:ph type="subTitle" idx="6"/>
          </p:nvPr>
        </p:nvSpPr>
        <p:spPr>
          <a:xfrm>
            <a:off x="1890367" y="3212400"/>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6" name="Google Shape;346;p31"/>
          <p:cNvSpPr txBox="1">
            <a:spLocks noGrp="1"/>
          </p:cNvSpPr>
          <p:nvPr>
            <p:ph type="subTitle" idx="7"/>
          </p:nvPr>
        </p:nvSpPr>
        <p:spPr>
          <a:xfrm>
            <a:off x="1890367" y="53164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7" name="Google Shape;347;p31"/>
          <p:cNvSpPr txBox="1">
            <a:spLocks noGrp="1"/>
          </p:cNvSpPr>
          <p:nvPr>
            <p:ph type="subTitle" idx="8"/>
          </p:nvPr>
        </p:nvSpPr>
        <p:spPr>
          <a:xfrm>
            <a:off x="1890367" y="4264417"/>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48" name="Google Shape;348;p31"/>
          <p:cNvPicPr preferRelativeResize="0"/>
          <p:nvPr/>
        </p:nvPicPr>
        <p:blipFill>
          <a:blip r:embed="rId2">
            <a:alphaModFix/>
          </a:blip>
          <a:stretch>
            <a:fillRect/>
          </a:stretch>
        </p:blipFill>
        <p:spPr>
          <a:xfrm rot="-6">
            <a:off x="10874312" y="4724201"/>
            <a:ext cx="768243" cy="2440496"/>
          </a:xfrm>
          <a:prstGeom prst="rect">
            <a:avLst/>
          </a:prstGeom>
          <a:noFill/>
          <a:ln>
            <a:noFill/>
          </a:ln>
        </p:spPr>
      </p:pic>
      <p:pic>
        <p:nvPicPr>
          <p:cNvPr id="349" name="Google Shape;349;p31"/>
          <p:cNvPicPr preferRelativeResize="0"/>
          <p:nvPr/>
        </p:nvPicPr>
        <p:blipFill>
          <a:blip r:embed="rId3">
            <a:alphaModFix/>
          </a:blip>
          <a:stretch>
            <a:fillRect/>
          </a:stretch>
        </p:blipFill>
        <p:spPr>
          <a:xfrm rot="-658778">
            <a:off x="483620" y="4612857"/>
            <a:ext cx="1057627" cy="2663188"/>
          </a:xfrm>
          <a:prstGeom prst="rect">
            <a:avLst/>
          </a:prstGeom>
          <a:noFill/>
          <a:ln>
            <a:noFill/>
          </a:ln>
        </p:spPr>
      </p:pic>
    </p:spTree>
    <p:extLst>
      <p:ext uri="{BB962C8B-B14F-4D97-AF65-F5344CB8AC3E}">
        <p14:creationId xmlns:p14="http://schemas.microsoft.com/office/powerpoint/2010/main" val="1289137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50"/>
        <p:cNvGrpSpPr/>
        <p:nvPr/>
      </p:nvGrpSpPr>
      <p:grpSpPr>
        <a:xfrm>
          <a:off x="0" y="0"/>
          <a:ext cx="0" cy="0"/>
          <a:chOff x="0" y="0"/>
          <a:chExt cx="0" cy="0"/>
        </a:xfrm>
      </p:grpSpPr>
      <p:cxnSp>
        <p:nvCxnSpPr>
          <p:cNvPr id="351" name="Google Shape;351;p3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3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53" name="Google Shape;353;p3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54" name="Google Shape;354;p32"/>
          <p:cNvSpPr txBox="1">
            <a:spLocks noGrp="1"/>
          </p:cNvSpPr>
          <p:nvPr>
            <p:ph type="subTitle" idx="1"/>
          </p:nvPr>
        </p:nvSpPr>
        <p:spPr>
          <a:xfrm>
            <a:off x="2697700"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5" name="Google Shape;355;p32"/>
          <p:cNvSpPr txBox="1">
            <a:spLocks noGrp="1"/>
          </p:cNvSpPr>
          <p:nvPr>
            <p:ph type="subTitle" idx="2"/>
          </p:nvPr>
        </p:nvSpPr>
        <p:spPr>
          <a:xfrm>
            <a:off x="2697700"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6" name="Google Shape;356;p32"/>
          <p:cNvSpPr txBox="1">
            <a:spLocks noGrp="1"/>
          </p:cNvSpPr>
          <p:nvPr>
            <p:ph type="subTitle" idx="3"/>
          </p:nvPr>
        </p:nvSpPr>
        <p:spPr>
          <a:xfrm>
            <a:off x="2697700"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7" name="Google Shape;357;p32"/>
          <p:cNvSpPr txBox="1">
            <a:spLocks noGrp="1"/>
          </p:cNvSpPr>
          <p:nvPr>
            <p:ph type="subTitle" idx="4"/>
          </p:nvPr>
        </p:nvSpPr>
        <p:spPr>
          <a:xfrm>
            <a:off x="2697700"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8" name="Google Shape;358;p32"/>
          <p:cNvSpPr txBox="1">
            <a:spLocks noGrp="1"/>
          </p:cNvSpPr>
          <p:nvPr>
            <p:ph type="subTitle" idx="5"/>
          </p:nvPr>
        </p:nvSpPr>
        <p:spPr>
          <a:xfrm>
            <a:off x="7907967"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9" name="Google Shape;359;p32"/>
          <p:cNvSpPr txBox="1">
            <a:spLocks noGrp="1"/>
          </p:cNvSpPr>
          <p:nvPr>
            <p:ph type="subTitle" idx="6"/>
          </p:nvPr>
        </p:nvSpPr>
        <p:spPr>
          <a:xfrm>
            <a:off x="7907967"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60" name="Google Shape;360;p32"/>
          <p:cNvSpPr txBox="1">
            <a:spLocks noGrp="1"/>
          </p:cNvSpPr>
          <p:nvPr>
            <p:ph type="subTitle" idx="7"/>
          </p:nvPr>
        </p:nvSpPr>
        <p:spPr>
          <a:xfrm>
            <a:off x="7907967"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61" name="Google Shape;361;p32"/>
          <p:cNvSpPr txBox="1">
            <a:spLocks noGrp="1"/>
          </p:cNvSpPr>
          <p:nvPr>
            <p:ph type="subTitle" idx="8"/>
          </p:nvPr>
        </p:nvSpPr>
        <p:spPr>
          <a:xfrm>
            <a:off x="7907967"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pic>
        <p:nvPicPr>
          <p:cNvPr id="362" name="Google Shape;362;p32"/>
          <p:cNvPicPr preferRelativeResize="0"/>
          <p:nvPr/>
        </p:nvPicPr>
        <p:blipFill>
          <a:blip r:embed="rId2">
            <a:alphaModFix/>
          </a:blip>
          <a:stretch>
            <a:fillRect/>
          </a:stretch>
        </p:blipFill>
        <p:spPr>
          <a:xfrm rot="9857223">
            <a:off x="10780128" y="-606230"/>
            <a:ext cx="834155" cy="2177727"/>
          </a:xfrm>
          <a:prstGeom prst="rect">
            <a:avLst/>
          </a:prstGeom>
          <a:noFill/>
          <a:ln>
            <a:noFill/>
          </a:ln>
        </p:spPr>
      </p:pic>
      <p:pic>
        <p:nvPicPr>
          <p:cNvPr id="363" name="Google Shape;363;p32"/>
          <p:cNvPicPr preferRelativeResize="0"/>
          <p:nvPr/>
        </p:nvPicPr>
        <p:blipFill>
          <a:blip r:embed="rId2">
            <a:alphaModFix/>
          </a:blip>
          <a:stretch>
            <a:fillRect/>
          </a:stretch>
        </p:blipFill>
        <p:spPr>
          <a:xfrm rot="-9443766">
            <a:off x="10358930" y="-606231"/>
            <a:ext cx="834157" cy="2177725"/>
          </a:xfrm>
          <a:prstGeom prst="rect">
            <a:avLst/>
          </a:prstGeom>
          <a:noFill/>
          <a:ln>
            <a:noFill/>
          </a:ln>
        </p:spPr>
      </p:pic>
      <p:pic>
        <p:nvPicPr>
          <p:cNvPr id="364" name="Google Shape;364;p32"/>
          <p:cNvPicPr preferRelativeResize="0"/>
          <p:nvPr/>
        </p:nvPicPr>
        <p:blipFill>
          <a:blip r:embed="rId3">
            <a:alphaModFix/>
          </a:blip>
          <a:stretch>
            <a:fillRect/>
          </a:stretch>
        </p:blipFill>
        <p:spPr>
          <a:xfrm rot="2699972">
            <a:off x="709374" y="5387223"/>
            <a:ext cx="691589" cy="2356080"/>
          </a:xfrm>
          <a:prstGeom prst="rect">
            <a:avLst/>
          </a:prstGeom>
          <a:noFill/>
          <a:ln>
            <a:noFill/>
          </a:ln>
        </p:spPr>
      </p:pic>
      <p:pic>
        <p:nvPicPr>
          <p:cNvPr id="365" name="Google Shape;365;p32"/>
          <p:cNvPicPr preferRelativeResize="0"/>
          <p:nvPr/>
        </p:nvPicPr>
        <p:blipFill>
          <a:blip r:embed="rId4">
            <a:alphaModFix/>
          </a:blip>
          <a:stretch>
            <a:fillRect/>
          </a:stretch>
        </p:blipFill>
        <p:spPr>
          <a:xfrm rot="763820" flipH="1">
            <a:off x="223573" y="4905495"/>
            <a:ext cx="832352" cy="2095935"/>
          </a:xfrm>
          <a:prstGeom prst="rect">
            <a:avLst/>
          </a:prstGeom>
          <a:noFill/>
          <a:ln>
            <a:noFill/>
          </a:ln>
        </p:spPr>
      </p:pic>
    </p:spTree>
    <p:extLst>
      <p:ext uri="{BB962C8B-B14F-4D97-AF65-F5344CB8AC3E}">
        <p14:creationId xmlns:p14="http://schemas.microsoft.com/office/powerpoint/2010/main" val="1658214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66"/>
        <p:cNvGrpSpPr/>
        <p:nvPr/>
      </p:nvGrpSpPr>
      <p:grpSpPr>
        <a:xfrm>
          <a:off x="0" y="0"/>
          <a:ext cx="0" cy="0"/>
          <a:chOff x="0" y="0"/>
          <a:chExt cx="0" cy="0"/>
        </a:xfrm>
      </p:grpSpPr>
      <p:cxnSp>
        <p:nvCxnSpPr>
          <p:cNvPr id="367" name="Google Shape;367;p3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3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69" name="Google Shape;369;p3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70" name="Google Shape;370;p33"/>
          <p:cNvSpPr txBox="1">
            <a:spLocks noGrp="1"/>
          </p:cNvSpPr>
          <p:nvPr>
            <p:ph type="subTitle" idx="1"/>
          </p:nvPr>
        </p:nvSpPr>
        <p:spPr>
          <a:xfrm>
            <a:off x="9510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1" name="Google Shape;371;p33"/>
          <p:cNvSpPr txBox="1">
            <a:spLocks noGrp="1"/>
          </p:cNvSpPr>
          <p:nvPr>
            <p:ph type="subTitle" idx="2"/>
          </p:nvPr>
        </p:nvSpPr>
        <p:spPr>
          <a:xfrm>
            <a:off x="9510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2" name="Google Shape;372;p33"/>
          <p:cNvSpPr txBox="1">
            <a:spLocks noGrp="1"/>
          </p:cNvSpPr>
          <p:nvPr>
            <p:ph type="subTitle" idx="3"/>
          </p:nvPr>
        </p:nvSpPr>
        <p:spPr>
          <a:xfrm>
            <a:off x="81966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3" name="Google Shape;373;p33"/>
          <p:cNvSpPr txBox="1">
            <a:spLocks noGrp="1"/>
          </p:cNvSpPr>
          <p:nvPr>
            <p:ph type="subTitle" idx="4"/>
          </p:nvPr>
        </p:nvSpPr>
        <p:spPr>
          <a:xfrm>
            <a:off x="81966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4" name="Google Shape;374;p33"/>
          <p:cNvSpPr txBox="1">
            <a:spLocks noGrp="1"/>
          </p:cNvSpPr>
          <p:nvPr>
            <p:ph type="subTitle" idx="5"/>
          </p:nvPr>
        </p:nvSpPr>
        <p:spPr>
          <a:xfrm>
            <a:off x="45738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5" name="Google Shape;375;p33"/>
          <p:cNvSpPr txBox="1">
            <a:spLocks noGrp="1"/>
          </p:cNvSpPr>
          <p:nvPr>
            <p:ph type="subTitle" idx="6"/>
          </p:nvPr>
        </p:nvSpPr>
        <p:spPr>
          <a:xfrm>
            <a:off x="45738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6" name="Google Shape;376;p33"/>
          <p:cNvSpPr txBox="1">
            <a:spLocks noGrp="1"/>
          </p:cNvSpPr>
          <p:nvPr>
            <p:ph type="subTitle" idx="7"/>
          </p:nvPr>
        </p:nvSpPr>
        <p:spPr>
          <a:xfrm>
            <a:off x="9510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7" name="Google Shape;377;p33"/>
          <p:cNvSpPr txBox="1">
            <a:spLocks noGrp="1"/>
          </p:cNvSpPr>
          <p:nvPr>
            <p:ph type="subTitle" idx="8"/>
          </p:nvPr>
        </p:nvSpPr>
        <p:spPr>
          <a:xfrm>
            <a:off x="9510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33"/>
          <p:cNvSpPr txBox="1">
            <a:spLocks noGrp="1"/>
          </p:cNvSpPr>
          <p:nvPr>
            <p:ph type="subTitle" idx="9"/>
          </p:nvPr>
        </p:nvSpPr>
        <p:spPr>
          <a:xfrm>
            <a:off x="81966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9" name="Google Shape;379;p33"/>
          <p:cNvSpPr txBox="1">
            <a:spLocks noGrp="1"/>
          </p:cNvSpPr>
          <p:nvPr>
            <p:ph type="subTitle" idx="13"/>
          </p:nvPr>
        </p:nvSpPr>
        <p:spPr>
          <a:xfrm>
            <a:off x="81966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0" name="Google Shape;380;p33"/>
          <p:cNvSpPr txBox="1">
            <a:spLocks noGrp="1"/>
          </p:cNvSpPr>
          <p:nvPr>
            <p:ph type="subTitle" idx="14"/>
          </p:nvPr>
        </p:nvSpPr>
        <p:spPr>
          <a:xfrm>
            <a:off x="45738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81" name="Google Shape;381;p33"/>
          <p:cNvSpPr txBox="1">
            <a:spLocks noGrp="1"/>
          </p:cNvSpPr>
          <p:nvPr>
            <p:ph type="subTitle" idx="15"/>
          </p:nvPr>
        </p:nvSpPr>
        <p:spPr>
          <a:xfrm>
            <a:off x="45738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82" name="Google Shape;382;p33"/>
          <p:cNvPicPr preferRelativeResize="0"/>
          <p:nvPr/>
        </p:nvPicPr>
        <p:blipFill>
          <a:blip r:embed="rId2">
            <a:alphaModFix/>
          </a:blip>
          <a:stretch>
            <a:fillRect/>
          </a:stretch>
        </p:blipFill>
        <p:spPr>
          <a:xfrm rot="5400000">
            <a:off x="-183650" y="-731250"/>
            <a:ext cx="977735" cy="3306099"/>
          </a:xfrm>
          <a:prstGeom prst="rect">
            <a:avLst/>
          </a:prstGeom>
          <a:noFill/>
          <a:ln>
            <a:noFill/>
          </a:ln>
        </p:spPr>
      </p:pic>
      <p:pic>
        <p:nvPicPr>
          <p:cNvPr id="383" name="Google Shape;383;p33"/>
          <p:cNvPicPr preferRelativeResize="0"/>
          <p:nvPr/>
        </p:nvPicPr>
        <p:blipFill rotWithShape="1">
          <a:blip r:embed="rId3">
            <a:alphaModFix/>
          </a:blip>
          <a:srcRect b="11863"/>
          <a:stretch/>
        </p:blipFill>
        <p:spPr>
          <a:xfrm rot="-9307882" flipH="1">
            <a:off x="10297887" y="-303226"/>
            <a:ext cx="866907" cy="1924143"/>
          </a:xfrm>
          <a:prstGeom prst="rect">
            <a:avLst/>
          </a:prstGeom>
          <a:noFill/>
          <a:ln>
            <a:noFill/>
          </a:ln>
        </p:spPr>
      </p:pic>
      <p:pic>
        <p:nvPicPr>
          <p:cNvPr id="384" name="Google Shape;384;p33"/>
          <p:cNvPicPr preferRelativeResize="0"/>
          <p:nvPr/>
        </p:nvPicPr>
        <p:blipFill rotWithShape="1">
          <a:blip r:embed="rId3">
            <a:alphaModFix/>
          </a:blip>
          <a:srcRect b="11863"/>
          <a:stretch/>
        </p:blipFill>
        <p:spPr>
          <a:xfrm rot="10235764" flipH="1">
            <a:off x="10860831" y="-303221"/>
            <a:ext cx="866909" cy="1924135"/>
          </a:xfrm>
          <a:prstGeom prst="rect">
            <a:avLst/>
          </a:prstGeom>
          <a:noFill/>
          <a:ln>
            <a:noFill/>
          </a:ln>
        </p:spPr>
      </p:pic>
    </p:spTree>
    <p:extLst>
      <p:ext uri="{BB962C8B-B14F-4D97-AF65-F5344CB8AC3E}">
        <p14:creationId xmlns:p14="http://schemas.microsoft.com/office/powerpoint/2010/main" val="3263754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5"/>
        <p:cNvGrpSpPr/>
        <p:nvPr/>
      </p:nvGrpSpPr>
      <p:grpSpPr>
        <a:xfrm>
          <a:off x="0" y="0"/>
          <a:ext cx="0" cy="0"/>
          <a:chOff x="0" y="0"/>
          <a:chExt cx="0" cy="0"/>
        </a:xfrm>
      </p:grpSpPr>
      <p:cxnSp>
        <p:nvCxnSpPr>
          <p:cNvPr id="386" name="Google Shape;386;p3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3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34"/>
          <p:cNvSpPr txBox="1">
            <a:spLocks noGrp="1"/>
          </p:cNvSpPr>
          <p:nvPr>
            <p:ph type="title"/>
          </p:nvPr>
        </p:nvSpPr>
        <p:spPr>
          <a:xfrm>
            <a:off x="3373000" y="663733"/>
            <a:ext cx="5446000" cy="1380400"/>
          </a:xfrm>
          <a:prstGeom prst="rect">
            <a:avLst/>
          </a:prstGeom>
        </p:spPr>
        <p:txBody>
          <a:bodyPr spcFirstLastPara="1" wrap="square" lIns="91425" tIns="0" rIns="91425" bIns="91425" anchor="t"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r>
              <a:rPr lang="en-US"/>
              <a:t>Click to edit Master title style</a:t>
            </a:r>
            <a:endParaRPr/>
          </a:p>
        </p:txBody>
      </p:sp>
      <p:sp>
        <p:nvSpPr>
          <p:cNvPr id="389" name="Google Shape;389;p34"/>
          <p:cNvSpPr txBox="1"/>
          <p:nvPr/>
        </p:nvSpPr>
        <p:spPr>
          <a:xfrm>
            <a:off x="3373000" y="4517441"/>
            <a:ext cx="54460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lt2"/>
                </a:solidFill>
                <a:latin typeface="Montserrat"/>
                <a:ea typeface="Montserrat"/>
                <a:cs typeface="Montserrat"/>
                <a:sym typeface="Montserrat"/>
              </a:rPr>
              <a:t>Credits: This presentation template was created by </a:t>
            </a:r>
            <a:r>
              <a:rPr lang="en" sz="1600">
                <a:solidFill>
                  <a:schemeClr val="lt2"/>
                </a:solidFill>
                <a:uFill>
                  <a:noFill/>
                </a:uFill>
                <a:latin typeface="Montserrat SemiBold"/>
                <a:ea typeface="Montserrat SemiBold"/>
                <a:cs typeface="Montserrat SemiBold"/>
                <a:sym typeface="Montserrat SemiBold"/>
                <a:hlinkClick r:id="rId2">
                  <a:extLst>
                    <a:ext uri="{A12FA001-AC4F-418D-AE19-62706E023703}">
                      <ahyp:hlinkClr xmlns:ahyp="http://schemas.microsoft.com/office/drawing/2018/hyperlinkcolor" val="tx"/>
                    </a:ext>
                  </a:extLst>
                </a:hlinkClick>
              </a:rPr>
              <a:t>Slidesgo</a:t>
            </a:r>
            <a:r>
              <a:rPr lang="en" sz="1600">
                <a:solidFill>
                  <a:schemeClr val="lt2"/>
                </a:solidFill>
                <a:latin typeface="Montserrat"/>
                <a:ea typeface="Montserrat"/>
                <a:cs typeface="Montserrat"/>
                <a:sym typeface="Montserrat"/>
              </a:rPr>
              <a:t>, and includes icons by </a:t>
            </a:r>
            <a:r>
              <a:rPr lang="en" sz="1600">
                <a:solidFill>
                  <a:schemeClr val="lt2"/>
                </a:solidFill>
                <a:uFill>
                  <a:noFill/>
                </a:u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Flaticon</a:t>
            </a:r>
            <a:r>
              <a:rPr lang="en" sz="1600">
                <a:solidFill>
                  <a:schemeClr val="lt2"/>
                </a:solidFill>
                <a:latin typeface="Montserrat"/>
                <a:ea typeface="Montserrat"/>
                <a:cs typeface="Montserrat"/>
                <a:sym typeface="Montserrat"/>
              </a:rPr>
              <a:t>, and infographics &amp; images by </a:t>
            </a:r>
            <a:r>
              <a:rPr lang="en" sz="1600">
                <a:solidFill>
                  <a:schemeClr val="lt2"/>
                </a:solidFill>
                <a:uFill>
                  <a:noFill/>
                </a:u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Freepik</a:t>
            </a:r>
            <a:r>
              <a:rPr lang="en" sz="1600">
                <a:solidFill>
                  <a:schemeClr val="lt2"/>
                </a:solidFill>
                <a:latin typeface="Montserrat"/>
                <a:ea typeface="Montserrat"/>
                <a:cs typeface="Montserrat"/>
                <a:sym typeface="Montserrat"/>
              </a:rPr>
              <a:t>.</a:t>
            </a:r>
            <a:endParaRPr sz="1600">
              <a:solidFill>
                <a:schemeClr val="lt2"/>
              </a:solidFill>
              <a:latin typeface="Montserrat"/>
              <a:ea typeface="Montserrat"/>
              <a:cs typeface="Montserrat"/>
              <a:sym typeface="Montserrat"/>
            </a:endParaRPr>
          </a:p>
        </p:txBody>
      </p:sp>
      <p:sp>
        <p:nvSpPr>
          <p:cNvPr id="390" name="Google Shape;390;p34"/>
          <p:cNvSpPr txBox="1">
            <a:spLocks noGrp="1"/>
          </p:cNvSpPr>
          <p:nvPr>
            <p:ph type="subTitle" idx="1"/>
          </p:nvPr>
        </p:nvSpPr>
        <p:spPr>
          <a:xfrm>
            <a:off x="3373000" y="3414781"/>
            <a:ext cx="5446000" cy="101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2pPr>
            <a:lvl3pPr lvl="2"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3pPr>
            <a:lvl4pPr lvl="3"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4pPr>
            <a:lvl5pPr lvl="4"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5pPr>
            <a:lvl6pPr lvl="5"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6pPr>
            <a:lvl7pPr lvl="6"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7pPr>
            <a:lvl8pPr lvl="7"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8pPr>
            <a:lvl9pPr lvl="8"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9pPr>
          </a:lstStyle>
          <a:p>
            <a:r>
              <a:rPr lang="en-US"/>
              <a:t>Click to edit Master subtitle style</a:t>
            </a:r>
            <a:endParaRPr/>
          </a:p>
        </p:txBody>
      </p:sp>
      <p:sp>
        <p:nvSpPr>
          <p:cNvPr id="391" name="Google Shape;391;p34"/>
          <p:cNvSpPr txBox="1">
            <a:spLocks noGrp="1"/>
          </p:cNvSpPr>
          <p:nvPr>
            <p:ph type="subTitle" idx="2"/>
          </p:nvPr>
        </p:nvSpPr>
        <p:spPr>
          <a:xfrm>
            <a:off x="3373000" y="5538800"/>
            <a:ext cx="5446000" cy="362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9pPr>
          </a:lstStyle>
          <a:p>
            <a:r>
              <a:rPr lang="en-US"/>
              <a:t>Click to edit Master subtitle style</a:t>
            </a:r>
            <a:endParaRPr/>
          </a:p>
        </p:txBody>
      </p:sp>
      <p:pic>
        <p:nvPicPr>
          <p:cNvPr id="392" name="Google Shape;392;p34"/>
          <p:cNvPicPr preferRelativeResize="0"/>
          <p:nvPr/>
        </p:nvPicPr>
        <p:blipFill>
          <a:blip r:embed="rId5">
            <a:alphaModFix/>
          </a:blip>
          <a:stretch>
            <a:fillRect/>
          </a:stretch>
        </p:blipFill>
        <p:spPr>
          <a:xfrm rot="7961337">
            <a:off x="1214610" y="-1368494"/>
            <a:ext cx="896428" cy="3031119"/>
          </a:xfrm>
          <a:prstGeom prst="rect">
            <a:avLst/>
          </a:prstGeom>
          <a:noFill/>
          <a:ln>
            <a:noFill/>
          </a:ln>
        </p:spPr>
      </p:pic>
      <p:pic>
        <p:nvPicPr>
          <p:cNvPr id="393" name="Google Shape;393;p34"/>
          <p:cNvPicPr preferRelativeResize="0"/>
          <p:nvPr/>
        </p:nvPicPr>
        <p:blipFill>
          <a:blip r:embed="rId6">
            <a:alphaModFix/>
          </a:blip>
          <a:stretch>
            <a:fillRect/>
          </a:stretch>
        </p:blipFill>
        <p:spPr>
          <a:xfrm rot="3709024" flipH="1">
            <a:off x="145006" y="-975963"/>
            <a:ext cx="2703089" cy="2843192"/>
          </a:xfrm>
          <a:prstGeom prst="rect">
            <a:avLst/>
          </a:prstGeom>
          <a:noFill/>
          <a:ln>
            <a:noFill/>
          </a:ln>
        </p:spPr>
      </p:pic>
      <p:pic>
        <p:nvPicPr>
          <p:cNvPr id="394" name="Google Shape;394;p34"/>
          <p:cNvPicPr preferRelativeResize="0"/>
          <p:nvPr/>
        </p:nvPicPr>
        <p:blipFill>
          <a:blip r:embed="rId7">
            <a:alphaModFix/>
          </a:blip>
          <a:stretch>
            <a:fillRect/>
          </a:stretch>
        </p:blipFill>
        <p:spPr>
          <a:xfrm rot="386332" flipH="1">
            <a:off x="10314484" y="4373199"/>
            <a:ext cx="1409296" cy="2767519"/>
          </a:xfrm>
          <a:prstGeom prst="rect">
            <a:avLst/>
          </a:prstGeom>
          <a:noFill/>
          <a:ln>
            <a:noFill/>
          </a:ln>
        </p:spPr>
      </p:pic>
      <p:pic>
        <p:nvPicPr>
          <p:cNvPr id="395" name="Google Shape;395;p34"/>
          <p:cNvPicPr preferRelativeResize="0"/>
          <p:nvPr/>
        </p:nvPicPr>
        <p:blipFill>
          <a:blip r:embed="rId8">
            <a:alphaModFix/>
          </a:blip>
          <a:stretch>
            <a:fillRect/>
          </a:stretch>
        </p:blipFill>
        <p:spPr>
          <a:xfrm rot="-2366806">
            <a:off x="9703883" y="4686390"/>
            <a:ext cx="788312" cy="2523013"/>
          </a:xfrm>
          <a:prstGeom prst="rect">
            <a:avLst/>
          </a:prstGeom>
          <a:noFill/>
          <a:ln>
            <a:noFill/>
          </a:ln>
        </p:spPr>
      </p:pic>
      <p:pic>
        <p:nvPicPr>
          <p:cNvPr id="396" name="Google Shape;396;p34"/>
          <p:cNvPicPr preferRelativeResize="0"/>
          <p:nvPr/>
        </p:nvPicPr>
        <p:blipFill rotWithShape="1">
          <a:blip r:embed="rId9">
            <a:alphaModFix/>
          </a:blip>
          <a:srcRect b="8408"/>
          <a:stretch/>
        </p:blipFill>
        <p:spPr>
          <a:xfrm rot="-7389735" flipH="1">
            <a:off x="9659866" y="-693678"/>
            <a:ext cx="844220" cy="2634159"/>
          </a:xfrm>
          <a:prstGeom prst="rect">
            <a:avLst/>
          </a:prstGeom>
          <a:noFill/>
          <a:ln>
            <a:noFill/>
          </a:ln>
        </p:spPr>
      </p:pic>
      <p:pic>
        <p:nvPicPr>
          <p:cNvPr id="397" name="Google Shape;397;p34"/>
          <p:cNvPicPr preferRelativeResize="0"/>
          <p:nvPr/>
        </p:nvPicPr>
        <p:blipFill rotWithShape="1">
          <a:blip r:embed="rId10">
            <a:alphaModFix/>
          </a:blip>
          <a:srcRect b="-2997"/>
          <a:stretch/>
        </p:blipFill>
        <p:spPr>
          <a:xfrm rot="-9917852">
            <a:off x="10313180" y="-596420"/>
            <a:ext cx="762272" cy="2494075"/>
          </a:xfrm>
          <a:prstGeom prst="rect">
            <a:avLst/>
          </a:prstGeom>
          <a:noFill/>
          <a:ln>
            <a:noFill/>
          </a:ln>
        </p:spPr>
      </p:pic>
      <p:pic>
        <p:nvPicPr>
          <p:cNvPr id="398" name="Google Shape;398;p34"/>
          <p:cNvPicPr preferRelativeResize="0"/>
          <p:nvPr/>
        </p:nvPicPr>
        <p:blipFill>
          <a:blip r:embed="rId10">
            <a:alphaModFix/>
          </a:blip>
          <a:stretch>
            <a:fillRect/>
          </a:stretch>
        </p:blipFill>
        <p:spPr>
          <a:xfrm rot="10103803" flipH="1">
            <a:off x="10948357" y="-469843"/>
            <a:ext cx="762268" cy="2421560"/>
          </a:xfrm>
          <a:prstGeom prst="rect">
            <a:avLst/>
          </a:prstGeom>
          <a:noFill/>
          <a:ln>
            <a:noFill/>
          </a:ln>
        </p:spPr>
      </p:pic>
      <p:pic>
        <p:nvPicPr>
          <p:cNvPr id="399" name="Google Shape;399;p34"/>
          <p:cNvPicPr preferRelativeResize="0"/>
          <p:nvPr/>
        </p:nvPicPr>
        <p:blipFill rotWithShape="1">
          <a:blip r:embed="rId9">
            <a:alphaModFix/>
          </a:blip>
          <a:srcRect b="8408"/>
          <a:stretch/>
        </p:blipFill>
        <p:spPr>
          <a:xfrm rot="2646314" flipH="1">
            <a:off x="1731116" y="4681665"/>
            <a:ext cx="844219" cy="2634159"/>
          </a:xfrm>
          <a:prstGeom prst="rect">
            <a:avLst/>
          </a:prstGeom>
          <a:noFill/>
          <a:ln>
            <a:noFill/>
          </a:ln>
        </p:spPr>
      </p:pic>
      <p:pic>
        <p:nvPicPr>
          <p:cNvPr id="400" name="Google Shape;400;p34"/>
          <p:cNvPicPr preferRelativeResize="0"/>
          <p:nvPr/>
        </p:nvPicPr>
        <p:blipFill rotWithShape="1">
          <a:blip r:embed="rId10">
            <a:alphaModFix/>
          </a:blip>
          <a:srcRect b="-2997"/>
          <a:stretch/>
        </p:blipFill>
        <p:spPr>
          <a:xfrm rot="118194">
            <a:off x="1202975" y="4811508"/>
            <a:ext cx="762272" cy="2494075"/>
          </a:xfrm>
          <a:prstGeom prst="rect">
            <a:avLst/>
          </a:prstGeom>
          <a:noFill/>
          <a:ln>
            <a:noFill/>
          </a:ln>
        </p:spPr>
      </p:pic>
      <p:pic>
        <p:nvPicPr>
          <p:cNvPr id="401" name="Google Shape;401;p34"/>
          <p:cNvPicPr preferRelativeResize="0"/>
          <p:nvPr/>
        </p:nvPicPr>
        <p:blipFill>
          <a:blip r:embed="rId10">
            <a:alphaModFix/>
          </a:blip>
          <a:stretch>
            <a:fillRect/>
          </a:stretch>
        </p:blipFill>
        <p:spPr>
          <a:xfrm rot="-1460150" flipH="1">
            <a:off x="563517" y="4899661"/>
            <a:ext cx="762268" cy="2421559"/>
          </a:xfrm>
          <a:prstGeom prst="rect">
            <a:avLst/>
          </a:prstGeom>
          <a:noFill/>
          <a:ln>
            <a:noFill/>
          </a:ln>
        </p:spPr>
      </p:pic>
      <p:pic>
        <p:nvPicPr>
          <p:cNvPr id="402" name="Google Shape;402;p34"/>
          <p:cNvPicPr preferRelativeResize="0"/>
          <p:nvPr/>
        </p:nvPicPr>
        <p:blipFill>
          <a:blip r:embed="rId10">
            <a:alphaModFix/>
          </a:blip>
          <a:stretch>
            <a:fillRect/>
          </a:stretch>
        </p:blipFill>
        <p:spPr>
          <a:xfrm rot="9412933">
            <a:off x="678057" y="-1365144"/>
            <a:ext cx="762268" cy="2421560"/>
          </a:xfrm>
          <a:prstGeom prst="rect">
            <a:avLst/>
          </a:prstGeom>
          <a:noFill/>
          <a:ln>
            <a:noFill/>
          </a:ln>
        </p:spPr>
      </p:pic>
    </p:spTree>
    <p:extLst>
      <p:ext uri="{BB962C8B-B14F-4D97-AF65-F5344CB8AC3E}">
        <p14:creationId xmlns:p14="http://schemas.microsoft.com/office/powerpoint/2010/main" val="1640903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3"/>
        <p:cNvGrpSpPr/>
        <p:nvPr/>
      </p:nvGrpSpPr>
      <p:grpSpPr>
        <a:xfrm>
          <a:off x="0" y="0"/>
          <a:ext cx="0" cy="0"/>
          <a:chOff x="0" y="0"/>
          <a:chExt cx="0" cy="0"/>
        </a:xfrm>
      </p:grpSpPr>
      <p:cxnSp>
        <p:nvCxnSpPr>
          <p:cNvPr id="404" name="Google Shape;404;p3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06" name="Google Shape;406;p35"/>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407" name="Google Shape;407;p35"/>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408" name="Google Shape;408;p35"/>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409" name="Google Shape;409;p35"/>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410" name="Google Shape;410;p35"/>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411" name="Google Shape;411;p35"/>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412" name="Google Shape;412;p35"/>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413" name="Google Shape;413;p35"/>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414" name="Google Shape;414;p35"/>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415" name="Google Shape;415;p35"/>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75816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6"/>
        <p:cNvGrpSpPr/>
        <p:nvPr/>
      </p:nvGrpSpPr>
      <p:grpSpPr>
        <a:xfrm>
          <a:off x="0" y="0"/>
          <a:ext cx="0" cy="0"/>
          <a:chOff x="0" y="0"/>
          <a:chExt cx="0" cy="0"/>
        </a:xfrm>
      </p:grpSpPr>
      <p:cxnSp>
        <p:nvCxnSpPr>
          <p:cNvPr id="417" name="Google Shape;417;p3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3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419" name="Google Shape;419;p36"/>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20" name="Google Shape;420;p36"/>
          <p:cNvPicPr preferRelativeResize="0"/>
          <p:nvPr/>
        </p:nvPicPr>
        <p:blipFill>
          <a:blip r:embed="rId3">
            <a:alphaModFix/>
          </a:blip>
          <a:stretch>
            <a:fillRect/>
          </a:stretch>
        </p:blipFill>
        <p:spPr>
          <a:xfrm flipH="1">
            <a:off x="11039532" y="5104985"/>
            <a:ext cx="1046533" cy="2055167"/>
          </a:xfrm>
          <a:prstGeom prst="rect">
            <a:avLst/>
          </a:prstGeom>
          <a:noFill/>
          <a:ln>
            <a:noFill/>
          </a:ln>
        </p:spPr>
      </p:pic>
    </p:spTree>
    <p:extLst>
      <p:ext uri="{BB962C8B-B14F-4D97-AF65-F5344CB8AC3E}">
        <p14:creationId xmlns:p14="http://schemas.microsoft.com/office/powerpoint/2010/main" val="3761376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21151525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4582291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3820139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3495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46" name="Google Shape;46;p5"/>
          <p:cNvSpPr txBox="1">
            <a:spLocks noGrp="1"/>
          </p:cNvSpPr>
          <p:nvPr>
            <p:ph type="subTitle" idx="1"/>
          </p:nvPr>
        </p:nvSpPr>
        <p:spPr>
          <a:xfrm>
            <a:off x="1131284"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7" name="Google Shape;47;p5"/>
          <p:cNvSpPr txBox="1">
            <a:spLocks noGrp="1"/>
          </p:cNvSpPr>
          <p:nvPr>
            <p:ph type="subTitle" idx="2"/>
          </p:nvPr>
        </p:nvSpPr>
        <p:spPr>
          <a:xfrm>
            <a:off x="1131284"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 name="Google Shape;48;p5"/>
          <p:cNvSpPr txBox="1">
            <a:spLocks noGrp="1"/>
          </p:cNvSpPr>
          <p:nvPr>
            <p:ph type="subTitle" idx="3"/>
          </p:nvPr>
        </p:nvSpPr>
        <p:spPr>
          <a:xfrm>
            <a:off x="7763917"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9" name="Google Shape;49;p5"/>
          <p:cNvSpPr txBox="1">
            <a:spLocks noGrp="1"/>
          </p:cNvSpPr>
          <p:nvPr>
            <p:ph type="subTitle" idx="4"/>
          </p:nvPr>
        </p:nvSpPr>
        <p:spPr>
          <a:xfrm>
            <a:off x="7763917"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50" name="Google Shape;50;p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grpSp>
        <p:nvGrpSpPr>
          <p:cNvPr id="52" name="Google Shape;52;p5"/>
          <p:cNvGrpSpPr/>
          <p:nvPr/>
        </p:nvGrpSpPr>
        <p:grpSpPr>
          <a:xfrm>
            <a:off x="4099305" y="2325434"/>
            <a:ext cx="3758732" cy="4554869"/>
            <a:chOff x="3074478" y="1744075"/>
            <a:chExt cx="2819049" cy="3416152"/>
          </a:xfrm>
        </p:grpSpPr>
        <p:pic>
          <p:nvPicPr>
            <p:cNvPr id="53" name="Google Shape;53;p5"/>
            <p:cNvPicPr preferRelativeResize="0"/>
            <p:nvPr/>
          </p:nvPicPr>
          <p:blipFill>
            <a:blip r:embed="rId2">
              <a:alphaModFix/>
            </a:blip>
            <a:stretch>
              <a:fillRect/>
            </a:stretch>
          </p:blipFill>
          <p:spPr>
            <a:xfrm>
              <a:off x="3894233" y="1960630"/>
              <a:ext cx="1225596" cy="3199596"/>
            </a:xfrm>
            <a:prstGeom prst="rect">
              <a:avLst/>
            </a:prstGeom>
            <a:noFill/>
            <a:ln>
              <a:noFill/>
            </a:ln>
          </p:spPr>
        </p:pic>
        <p:pic>
          <p:nvPicPr>
            <p:cNvPr id="54" name="Google Shape;54;p5"/>
            <p:cNvPicPr preferRelativeResize="0"/>
            <p:nvPr/>
          </p:nvPicPr>
          <p:blipFill>
            <a:blip r:embed="rId3">
              <a:alphaModFix/>
            </a:blip>
            <a:stretch>
              <a:fillRect/>
            </a:stretch>
          </p:blipFill>
          <p:spPr>
            <a:xfrm rot="1366896">
              <a:off x="4828419" y="2274425"/>
              <a:ext cx="675811" cy="2146923"/>
            </a:xfrm>
            <a:prstGeom prst="rect">
              <a:avLst/>
            </a:prstGeom>
            <a:noFill/>
            <a:ln>
              <a:noFill/>
            </a:ln>
          </p:spPr>
        </p:pic>
        <p:pic>
          <p:nvPicPr>
            <p:cNvPr id="55" name="Google Shape;55;p5"/>
            <p:cNvPicPr preferRelativeResize="0"/>
            <p:nvPr/>
          </p:nvPicPr>
          <p:blipFill>
            <a:blip r:embed="rId3">
              <a:alphaModFix/>
            </a:blip>
            <a:stretch>
              <a:fillRect/>
            </a:stretch>
          </p:blipFill>
          <p:spPr>
            <a:xfrm rot="-1366896" flipH="1">
              <a:off x="3463775" y="1791178"/>
              <a:ext cx="675811" cy="2146923"/>
            </a:xfrm>
            <a:prstGeom prst="rect">
              <a:avLst/>
            </a:prstGeom>
            <a:noFill/>
            <a:ln>
              <a:noFill/>
            </a:ln>
          </p:spPr>
        </p:pic>
      </p:grpSp>
      <p:pic>
        <p:nvPicPr>
          <p:cNvPr id="56" name="Google Shape;56;p5"/>
          <p:cNvPicPr preferRelativeResize="0"/>
          <p:nvPr/>
        </p:nvPicPr>
        <p:blipFill>
          <a:blip r:embed="rId4">
            <a:alphaModFix/>
          </a:blip>
          <a:stretch>
            <a:fillRect/>
          </a:stretch>
        </p:blipFill>
        <p:spPr>
          <a:xfrm rot="5649572" flipH="1">
            <a:off x="-75149" y="-230420"/>
            <a:ext cx="829200" cy="2088061"/>
          </a:xfrm>
          <a:prstGeom prst="rect">
            <a:avLst/>
          </a:prstGeom>
          <a:noFill/>
          <a:ln>
            <a:noFill/>
          </a:ln>
        </p:spPr>
      </p:pic>
      <p:pic>
        <p:nvPicPr>
          <p:cNvPr id="57" name="Google Shape;57;p5"/>
          <p:cNvPicPr preferRelativeResize="0"/>
          <p:nvPr/>
        </p:nvPicPr>
        <p:blipFill>
          <a:blip r:embed="rId4">
            <a:alphaModFix/>
          </a:blip>
          <a:stretch>
            <a:fillRect/>
          </a:stretch>
        </p:blipFill>
        <p:spPr>
          <a:xfrm rot="5990528">
            <a:off x="320536" y="739256"/>
            <a:ext cx="829200" cy="2088059"/>
          </a:xfrm>
          <a:prstGeom prst="rect">
            <a:avLst/>
          </a:prstGeom>
          <a:noFill/>
          <a:ln>
            <a:noFill/>
          </a:ln>
        </p:spPr>
      </p:pic>
      <p:pic>
        <p:nvPicPr>
          <p:cNvPr id="58" name="Google Shape;58;p5"/>
          <p:cNvPicPr preferRelativeResize="0"/>
          <p:nvPr/>
        </p:nvPicPr>
        <p:blipFill>
          <a:blip r:embed="rId4">
            <a:alphaModFix/>
          </a:blip>
          <a:stretch>
            <a:fillRect/>
          </a:stretch>
        </p:blipFill>
        <p:spPr>
          <a:xfrm rot="-5649572">
            <a:off x="11437949" y="-230420"/>
            <a:ext cx="829200" cy="2088061"/>
          </a:xfrm>
          <a:prstGeom prst="rect">
            <a:avLst/>
          </a:prstGeom>
          <a:noFill/>
          <a:ln>
            <a:noFill/>
          </a:ln>
        </p:spPr>
      </p:pic>
      <p:pic>
        <p:nvPicPr>
          <p:cNvPr id="59" name="Google Shape;59;p5"/>
          <p:cNvPicPr preferRelativeResize="0"/>
          <p:nvPr/>
        </p:nvPicPr>
        <p:blipFill>
          <a:blip r:embed="rId4">
            <a:alphaModFix/>
          </a:blip>
          <a:stretch>
            <a:fillRect/>
          </a:stretch>
        </p:blipFill>
        <p:spPr>
          <a:xfrm rot="-5990528" flipH="1">
            <a:off x="11042264" y="739256"/>
            <a:ext cx="829200" cy="2088059"/>
          </a:xfrm>
          <a:prstGeom prst="rect">
            <a:avLst/>
          </a:prstGeom>
          <a:noFill/>
          <a:ln>
            <a:noFill/>
          </a:ln>
        </p:spPr>
      </p:pic>
    </p:spTree>
    <p:extLst>
      <p:ext uri="{BB962C8B-B14F-4D97-AF65-F5344CB8AC3E}">
        <p14:creationId xmlns:p14="http://schemas.microsoft.com/office/powerpoint/2010/main" val="24194955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219070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950967" y="1536633"/>
            <a:ext cx="102900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Font typeface="Barlow"/>
              <a:buChar char="●"/>
              <a:defRPr sz="1600"/>
            </a:lvl1pPr>
            <a:lvl2pPr marL="1219170" lvl="1" indent="-423323">
              <a:spcBef>
                <a:spcPts val="2133"/>
              </a:spcBef>
              <a:spcAft>
                <a:spcPts val="0"/>
              </a:spcAft>
              <a:buSzPts val="1400"/>
              <a:buFont typeface="Barlow"/>
              <a:buChar char="○"/>
              <a:defRPr sz="1600"/>
            </a:lvl2pPr>
            <a:lvl3pPr marL="1828754" lvl="2" indent="-423323">
              <a:spcBef>
                <a:spcPts val="2133"/>
              </a:spcBef>
              <a:spcAft>
                <a:spcPts val="0"/>
              </a:spcAft>
              <a:buClr>
                <a:schemeClr val="lt1"/>
              </a:buClr>
              <a:buSzPts val="1400"/>
              <a:buFont typeface="Barlow"/>
              <a:buChar char="■"/>
              <a:defRPr/>
            </a:lvl3pPr>
            <a:lvl4pPr marL="2438339" lvl="3" indent="-423323">
              <a:spcBef>
                <a:spcPts val="2133"/>
              </a:spcBef>
              <a:spcAft>
                <a:spcPts val="0"/>
              </a:spcAft>
              <a:buClr>
                <a:schemeClr val="lt1"/>
              </a:buClr>
              <a:buSzPts val="1400"/>
              <a:buFont typeface="Barlow"/>
              <a:buChar char="●"/>
              <a:defRPr/>
            </a:lvl4pPr>
            <a:lvl5pPr marL="3047924" lvl="4" indent="-423323">
              <a:spcBef>
                <a:spcPts val="2133"/>
              </a:spcBef>
              <a:spcAft>
                <a:spcPts val="0"/>
              </a:spcAft>
              <a:buClr>
                <a:schemeClr val="lt1"/>
              </a:buClr>
              <a:buSzPts val="1400"/>
              <a:buFont typeface="Barlow"/>
              <a:buChar char="○"/>
              <a:defRPr/>
            </a:lvl5pPr>
            <a:lvl6pPr marL="3657509" lvl="5" indent="-423323">
              <a:spcBef>
                <a:spcPts val="2133"/>
              </a:spcBef>
              <a:spcAft>
                <a:spcPts val="0"/>
              </a:spcAft>
              <a:buClr>
                <a:schemeClr val="lt1"/>
              </a:buClr>
              <a:buSzPts val="1400"/>
              <a:buFont typeface="Barlow"/>
              <a:buChar char="■"/>
              <a:defRPr/>
            </a:lvl6pPr>
            <a:lvl7pPr marL="4267093" lvl="6" indent="-423323">
              <a:spcBef>
                <a:spcPts val="2133"/>
              </a:spcBef>
              <a:spcAft>
                <a:spcPts val="0"/>
              </a:spcAft>
              <a:buClr>
                <a:schemeClr val="lt1"/>
              </a:buClr>
              <a:buSzPts val="1400"/>
              <a:buFont typeface="Barlow"/>
              <a:buChar char="●"/>
              <a:defRPr/>
            </a:lvl7pPr>
            <a:lvl8pPr marL="4876678" lvl="7" indent="-423323">
              <a:spcBef>
                <a:spcPts val="2133"/>
              </a:spcBef>
              <a:spcAft>
                <a:spcPts val="0"/>
              </a:spcAft>
              <a:buClr>
                <a:schemeClr val="lt1"/>
              </a:buClr>
              <a:buSzPts val="1400"/>
              <a:buFont typeface="Barlow"/>
              <a:buChar char="○"/>
              <a:defRPr/>
            </a:lvl8pPr>
            <a:lvl9pPr marL="5486263" lvl="8" indent="-423323">
              <a:spcBef>
                <a:spcPts val="2133"/>
              </a:spcBef>
              <a:spcAft>
                <a:spcPts val="2133"/>
              </a:spcAft>
              <a:buClr>
                <a:schemeClr val="lt1"/>
              </a:buClr>
              <a:buSzPts val="1400"/>
              <a:buFont typeface="Barlow"/>
              <a:buChar char="■"/>
              <a:defRPr/>
            </a:lvl9pPr>
          </a:lstStyle>
          <a:p>
            <a:pPr lvl="0"/>
            <a:r>
              <a:rPr lang="en-US"/>
              <a:t>Click to edit Master text styles</a:t>
            </a:r>
          </a:p>
        </p:txBody>
      </p:sp>
      <p:sp>
        <p:nvSpPr>
          <p:cNvPr id="20" name="Google Shape;20;p4"/>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43059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430114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57067" y="510900"/>
            <a:ext cx="10277600" cy="8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31" name="Google Shape;31;p6"/>
          <p:cNvSpPr/>
          <p:nvPr/>
        </p:nvSpPr>
        <p:spPr>
          <a:xfrm rot="5400000">
            <a:off x="8937800" y="36039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5239607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488036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950967" y="1560000"/>
            <a:ext cx="7377600" cy="373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9866">
                <a:solidFill>
                  <a:schemeClr val="accent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9" name="Google Shape;39;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2CCC60-E8CD-4174-8B1A-7DF615B22EEF}" type="slidenum">
              <a:rPr lang="en-US" smtClean="0"/>
              <a:pPr/>
              <a:t>‹#›</a:t>
            </a:fld>
            <a:endParaRPr lang="en-US"/>
          </a:p>
        </p:txBody>
      </p:sp>
      <p:sp>
        <p:nvSpPr>
          <p:cNvPr id="40" name="Google Shape;40;p8"/>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8"/>
          <p:cNvSpPr/>
          <p:nvPr/>
        </p:nvSpPr>
        <p:spPr>
          <a:xfrm>
            <a:off x="10601767" y="3429000"/>
            <a:ext cx="1621600" cy="179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067487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951167" y="2969400"/>
            <a:ext cx="5950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267">
                <a:solidFill>
                  <a:schemeClr val="accen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44" name="Google Shape;44;p9"/>
          <p:cNvSpPr txBox="1">
            <a:spLocks noGrp="1"/>
          </p:cNvSpPr>
          <p:nvPr>
            <p:ph type="subTitle" idx="1"/>
          </p:nvPr>
        </p:nvSpPr>
        <p:spPr>
          <a:xfrm>
            <a:off x="950967" y="4060500"/>
            <a:ext cx="5950000" cy="904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5" name="Google Shape;45;p9"/>
          <p:cNvSpPr txBox="1">
            <a:spLocks noGrp="1"/>
          </p:cNvSpPr>
          <p:nvPr>
            <p:ph type="title" idx="2" hasCustomPrompt="1"/>
          </p:nvPr>
        </p:nvSpPr>
        <p:spPr>
          <a:xfrm>
            <a:off x="951067" y="1683100"/>
            <a:ext cx="5950000" cy="1522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solidFill>
                  <a:schemeClr val="dk2"/>
                </a:solidFill>
              </a:defRPr>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46" name="Google Shape;46;p9"/>
          <p:cNvSpPr/>
          <p:nvPr/>
        </p:nvSpPr>
        <p:spPr>
          <a:xfrm>
            <a:off x="7027200" y="13060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9"/>
          <p:cNvSpPr/>
          <p:nvPr/>
        </p:nvSpPr>
        <p:spPr>
          <a:xfrm>
            <a:off x="8648800" y="342920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69632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686400" cy="205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accent1"/>
                </a:solidFill>
                <a:latin typeface="Inter"/>
                <a:ea typeface="Inter"/>
                <a:cs typeface="Inter"/>
                <a:sym typeface="Inter"/>
              </a:defRPr>
            </a:lvl1pPr>
          </a:lstStyle>
          <a:p>
            <a:pPr lvl="0"/>
            <a:r>
              <a:rPr lang="en-US"/>
              <a:t>Click to edit Master text styles</a:t>
            </a:r>
          </a:p>
        </p:txBody>
      </p:sp>
    </p:spTree>
    <p:extLst>
      <p:ext uri="{BB962C8B-B14F-4D97-AF65-F5344CB8AC3E}">
        <p14:creationId xmlns:p14="http://schemas.microsoft.com/office/powerpoint/2010/main" val="1706277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07875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206840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cxnSp>
        <p:nvCxnSpPr>
          <p:cNvPr id="61" name="Google Shape;61;p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14963239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218248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97793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162046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013809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94" name="Google Shape;94;p17"/>
          <p:cNvSpPr txBox="1">
            <a:spLocks noGrp="1"/>
          </p:cNvSpPr>
          <p:nvPr>
            <p:ph type="subTitle" idx="1"/>
          </p:nvPr>
        </p:nvSpPr>
        <p:spPr>
          <a:xfrm>
            <a:off x="10508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5" name="Google Shape;95;p17"/>
          <p:cNvSpPr txBox="1">
            <a:spLocks noGrp="1"/>
          </p:cNvSpPr>
          <p:nvPr>
            <p:ph type="subTitle" idx="2"/>
          </p:nvPr>
        </p:nvSpPr>
        <p:spPr>
          <a:xfrm>
            <a:off x="10508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6" name="Google Shape;96;p17"/>
          <p:cNvSpPr txBox="1">
            <a:spLocks noGrp="1"/>
          </p:cNvSpPr>
          <p:nvPr>
            <p:ph type="subTitle" idx="3"/>
          </p:nvPr>
        </p:nvSpPr>
        <p:spPr>
          <a:xfrm>
            <a:off x="45882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7" name="Google Shape;97;p17"/>
          <p:cNvSpPr txBox="1">
            <a:spLocks noGrp="1"/>
          </p:cNvSpPr>
          <p:nvPr>
            <p:ph type="subTitle" idx="4"/>
          </p:nvPr>
        </p:nvSpPr>
        <p:spPr>
          <a:xfrm>
            <a:off x="45882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8" name="Google Shape;98;p17"/>
          <p:cNvSpPr txBox="1">
            <a:spLocks noGrp="1"/>
          </p:cNvSpPr>
          <p:nvPr>
            <p:ph type="subTitle" idx="5"/>
          </p:nvPr>
        </p:nvSpPr>
        <p:spPr>
          <a:xfrm>
            <a:off x="8125600" y="3187200"/>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99" name="Google Shape;99;p17"/>
          <p:cNvSpPr txBox="1">
            <a:spLocks noGrp="1"/>
          </p:cNvSpPr>
          <p:nvPr>
            <p:ph type="subTitle" idx="6"/>
          </p:nvPr>
        </p:nvSpPr>
        <p:spPr>
          <a:xfrm>
            <a:off x="8125600" y="3687800"/>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2133"/>
              </a:spcBef>
              <a:spcAft>
                <a:spcPts val="0"/>
              </a:spcAft>
              <a:buNone/>
              <a:defRPr sz="1867">
                <a:solidFill>
                  <a:schemeClr val="dk1"/>
                </a:solidFill>
              </a:defRPr>
            </a:lvl2pPr>
            <a:lvl3pPr lvl="2" algn="ctr" rtl="0">
              <a:lnSpc>
                <a:spcPct val="100000"/>
              </a:lnSpc>
              <a:spcBef>
                <a:spcPts val="2133"/>
              </a:spcBef>
              <a:spcAft>
                <a:spcPts val="0"/>
              </a:spcAft>
              <a:buNone/>
              <a:defRPr sz="1867">
                <a:solidFill>
                  <a:schemeClr val="dk1"/>
                </a:solidFill>
              </a:defRPr>
            </a:lvl3pPr>
            <a:lvl4pPr lvl="3" algn="ctr" rtl="0">
              <a:lnSpc>
                <a:spcPct val="100000"/>
              </a:lnSpc>
              <a:spcBef>
                <a:spcPts val="2133"/>
              </a:spcBef>
              <a:spcAft>
                <a:spcPts val="0"/>
              </a:spcAft>
              <a:buNone/>
              <a:defRPr sz="1867">
                <a:solidFill>
                  <a:schemeClr val="dk1"/>
                </a:solidFill>
              </a:defRPr>
            </a:lvl4pPr>
            <a:lvl5pPr lvl="4" algn="ctr" rtl="0">
              <a:lnSpc>
                <a:spcPct val="100000"/>
              </a:lnSpc>
              <a:spcBef>
                <a:spcPts val="2133"/>
              </a:spcBef>
              <a:spcAft>
                <a:spcPts val="0"/>
              </a:spcAft>
              <a:buNone/>
              <a:defRPr sz="1867">
                <a:solidFill>
                  <a:schemeClr val="dk1"/>
                </a:solidFill>
              </a:defRPr>
            </a:lvl5pPr>
            <a:lvl6pPr lvl="5" algn="ctr" rtl="0">
              <a:lnSpc>
                <a:spcPct val="100000"/>
              </a:lnSpc>
              <a:spcBef>
                <a:spcPts val="2133"/>
              </a:spcBef>
              <a:spcAft>
                <a:spcPts val="0"/>
              </a:spcAft>
              <a:buNone/>
              <a:defRPr sz="1867">
                <a:solidFill>
                  <a:schemeClr val="dk1"/>
                </a:solidFill>
              </a:defRPr>
            </a:lvl6pPr>
            <a:lvl7pPr lvl="6" algn="ctr" rtl="0">
              <a:lnSpc>
                <a:spcPct val="100000"/>
              </a:lnSpc>
              <a:spcBef>
                <a:spcPts val="2133"/>
              </a:spcBef>
              <a:spcAft>
                <a:spcPts val="0"/>
              </a:spcAft>
              <a:buNone/>
              <a:defRPr sz="1867">
                <a:solidFill>
                  <a:schemeClr val="dk1"/>
                </a:solidFill>
              </a:defRPr>
            </a:lvl7pPr>
            <a:lvl8pPr lvl="7" algn="ctr" rtl="0">
              <a:lnSpc>
                <a:spcPct val="100000"/>
              </a:lnSpc>
              <a:spcBef>
                <a:spcPts val="2133"/>
              </a:spcBef>
              <a:spcAft>
                <a:spcPts val="0"/>
              </a:spcAft>
              <a:buNone/>
              <a:defRPr sz="1867">
                <a:solidFill>
                  <a:schemeClr val="dk1"/>
                </a:solidFill>
              </a:defRPr>
            </a:lvl8pPr>
            <a:lvl9pPr lvl="8" algn="ct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0" name="Google Shape;100;p17"/>
          <p:cNvSpPr/>
          <p:nvPr/>
        </p:nvSpPr>
        <p:spPr>
          <a:xfrm flipH="1">
            <a:off x="6096000"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17"/>
          <p:cNvSpPr/>
          <p:nvPr/>
        </p:nvSpPr>
        <p:spPr>
          <a:xfrm flipH="1">
            <a:off x="67"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90966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1956455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194007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653206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1187873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91957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
        <p:cNvGrpSpPr/>
        <p:nvPr/>
      </p:nvGrpSpPr>
      <p:grpSpPr>
        <a:xfrm>
          <a:off x="0" y="0"/>
          <a:ext cx="0" cy="0"/>
          <a:chOff x="0" y="0"/>
          <a:chExt cx="0" cy="0"/>
        </a:xfrm>
      </p:grpSpPr>
      <p:cxnSp>
        <p:nvCxnSpPr>
          <p:cNvPr id="65" name="Google Shape;65;p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7" name="Google Shape;67;p7"/>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68" name="Google Shape;68;p7"/>
          <p:cNvSpPr txBox="1">
            <a:spLocks noGrp="1"/>
          </p:cNvSpPr>
          <p:nvPr>
            <p:ph type="body" idx="1"/>
          </p:nvPr>
        </p:nvSpPr>
        <p:spPr>
          <a:xfrm>
            <a:off x="3281000" y="2582667"/>
            <a:ext cx="5630000" cy="2624800"/>
          </a:xfrm>
          <a:prstGeom prst="rect">
            <a:avLst/>
          </a:prstGeom>
        </p:spPr>
        <p:txBody>
          <a:bodyPr spcFirstLastPara="1" wrap="square" lIns="91425" tIns="0"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69" name="Google Shape;69;p7"/>
          <p:cNvPicPr preferRelativeResize="0"/>
          <p:nvPr/>
        </p:nvPicPr>
        <p:blipFill>
          <a:blip r:embed="rId2">
            <a:alphaModFix/>
          </a:blip>
          <a:stretch>
            <a:fillRect/>
          </a:stretch>
        </p:blipFill>
        <p:spPr>
          <a:xfrm rot="-2143188">
            <a:off x="9681765" y="4828237"/>
            <a:ext cx="903432" cy="2274987"/>
          </a:xfrm>
          <a:prstGeom prst="rect">
            <a:avLst/>
          </a:prstGeom>
          <a:noFill/>
          <a:ln>
            <a:noFill/>
          </a:ln>
        </p:spPr>
      </p:pic>
      <p:pic>
        <p:nvPicPr>
          <p:cNvPr id="70" name="Google Shape;70;p7"/>
          <p:cNvPicPr preferRelativeResize="0"/>
          <p:nvPr/>
        </p:nvPicPr>
        <p:blipFill>
          <a:blip r:embed="rId2">
            <a:alphaModFix/>
          </a:blip>
          <a:stretch>
            <a:fillRect/>
          </a:stretch>
        </p:blipFill>
        <p:spPr>
          <a:xfrm rot="2143188" flipH="1">
            <a:off x="10543832" y="4828237"/>
            <a:ext cx="903432" cy="2274987"/>
          </a:xfrm>
          <a:prstGeom prst="rect">
            <a:avLst/>
          </a:prstGeom>
          <a:noFill/>
          <a:ln>
            <a:noFill/>
          </a:ln>
        </p:spPr>
      </p:pic>
      <p:pic>
        <p:nvPicPr>
          <p:cNvPr id="71" name="Google Shape;71;p7"/>
          <p:cNvPicPr preferRelativeResize="0"/>
          <p:nvPr/>
        </p:nvPicPr>
        <p:blipFill>
          <a:blip r:embed="rId3">
            <a:alphaModFix/>
          </a:blip>
          <a:stretch>
            <a:fillRect/>
          </a:stretch>
        </p:blipFill>
        <p:spPr>
          <a:xfrm rot="-141995" flipH="1">
            <a:off x="10094378" y="4587540"/>
            <a:ext cx="932836" cy="2435315"/>
          </a:xfrm>
          <a:prstGeom prst="rect">
            <a:avLst/>
          </a:prstGeom>
          <a:noFill/>
          <a:ln>
            <a:noFill/>
          </a:ln>
        </p:spPr>
      </p:pic>
      <p:pic>
        <p:nvPicPr>
          <p:cNvPr id="72" name="Google Shape;72;p7"/>
          <p:cNvPicPr preferRelativeResize="0"/>
          <p:nvPr/>
        </p:nvPicPr>
        <p:blipFill>
          <a:blip r:embed="rId4">
            <a:alphaModFix/>
          </a:blip>
          <a:stretch>
            <a:fillRect/>
          </a:stretch>
        </p:blipFill>
        <p:spPr>
          <a:xfrm rot="3577563" flipH="1">
            <a:off x="269983" y="-447147"/>
            <a:ext cx="2218004" cy="2332955"/>
          </a:xfrm>
          <a:prstGeom prst="rect">
            <a:avLst/>
          </a:prstGeom>
          <a:noFill/>
          <a:ln>
            <a:noFill/>
          </a:ln>
        </p:spPr>
      </p:pic>
      <p:pic>
        <p:nvPicPr>
          <p:cNvPr id="73" name="Google Shape;73;p7"/>
          <p:cNvPicPr preferRelativeResize="0"/>
          <p:nvPr/>
        </p:nvPicPr>
        <p:blipFill>
          <a:blip r:embed="rId5">
            <a:alphaModFix/>
          </a:blip>
          <a:stretch>
            <a:fillRect/>
          </a:stretch>
        </p:blipFill>
        <p:spPr>
          <a:xfrm rot="150279">
            <a:off x="1421092" y="4505443"/>
            <a:ext cx="811937" cy="2579325"/>
          </a:xfrm>
          <a:prstGeom prst="rect">
            <a:avLst/>
          </a:prstGeom>
          <a:noFill/>
          <a:ln>
            <a:noFill/>
          </a:ln>
        </p:spPr>
      </p:pic>
      <p:pic>
        <p:nvPicPr>
          <p:cNvPr id="74" name="Google Shape;74;p7"/>
          <p:cNvPicPr preferRelativeResize="0"/>
          <p:nvPr/>
        </p:nvPicPr>
        <p:blipFill>
          <a:blip r:embed="rId3">
            <a:alphaModFix/>
          </a:blip>
          <a:stretch>
            <a:fillRect/>
          </a:stretch>
        </p:blipFill>
        <p:spPr>
          <a:xfrm rot="-865194">
            <a:off x="759337" y="5114485"/>
            <a:ext cx="988016" cy="2579327"/>
          </a:xfrm>
          <a:prstGeom prst="rect">
            <a:avLst/>
          </a:prstGeom>
          <a:noFill/>
          <a:ln>
            <a:noFill/>
          </a:ln>
        </p:spPr>
      </p:pic>
    </p:spTree>
    <p:extLst>
      <p:ext uri="{BB962C8B-B14F-4D97-AF65-F5344CB8AC3E}">
        <p14:creationId xmlns:p14="http://schemas.microsoft.com/office/powerpoint/2010/main" val="6154023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109734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955784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002501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591657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950967" y="593367"/>
            <a:ext cx="5145200" cy="1784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96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74" name="Google Shape;174;p27"/>
          <p:cNvSpPr txBox="1"/>
          <p:nvPr/>
        </p:nvSpPr>
        <p:spPr>
          <a:xfrm>
            <a:off x="950967" y="4647567"/>
            <a:ext cx="5274800" cy="81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467">
                <a:solidFill>
                  <a:schemeClr val="accent2"/>
                </a:solidFill>
                <a:latin typeface="Montserrat"/>
                <a:ea typeface="Montserrat"/>
                <a:cs typeface="Montserrat"/>
                <a:sym typeface="Montserrat"/>
              </a:rPr>
              <a:t>CREDITS: This presentation template was created by </a:t>
            </a:r>
            <a:r>
              <a:rPr lang="en" sz="1467"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chemeClr val="accent2"/>
                </a:solidFill>
                <a:latin typeface="Montserrat"/>
                <a:ea typeface="Montserrat"/>
                <a:cs typeface="Montserrat"/>
                <a:sym typeface="Montserrat"/>
              </a:rPr>
              <a:t>, including icons by </a:t>
            </a:r>
            <a:r>
              <a:rPr lang="en" sz="1467"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chemeClr val="accent2"/>
                </a:solidFill>
                <a:latin typeface="Montserrat"/>
                <a:ea typeface="Montserrat"/>
                <a:cs typeface="Montserrat"/>
                <a:sym typeface="Montserrat"/>
              </a:rPr>
              <a:t>, and infographics &amp; images by </a:t>
            </a:r>
            <a:r>
              <a:rPr lang="en" sz="1467"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467" b="1">
              <a:solidFill>
                <a:schemeClr val="accent2"/>
              </a:solidFill>
              <a:latin typeface="Montserrat"/>
              <a:ea typeface="Montserrat"/>
              <a:cs typeface="Montserrat"/>
              <a:sym typeface="Montserrat"/>
            </a:endParaRPr>
          </a:p>
        </p:txBody>
      </p:sp>
      <p:sp>
        <p:nvSpPr>
          <p:cNvPr id="175" name="Google Shape;175;p27"/>
          <p:cNvSpPr/>
          <p:nvPr/>
        </p:nvSpPr>
        <p:spPr>
          <a:xfrm>
            <a:off x="8948800" y="3428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6" name="Google Shape;176;p27"/>
          <p:cNvSpPr/>
          <p:nvPr/>
        </p:nvSpPr>
        <p:spPr>
          <a:xfrm>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057290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1"/>
            <a:ext cx="10972800" cy="1018033"/>
          </a:xfrm>
        </p:spPr>
        <p:txBody>
          <a:bodyPr>
            <a:normAutofit/>
          </a:bodyPr>
          <a:lstStyle>
            <a:lvl1pPr algn="r">
              <a:defRPr sz="4800" baseline="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2003754"/>
            <a:ext cx="10972800" cy="4352596"/>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93867-45B6-4499-B8E1-83976D499DB3}"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6940B-5C8F-44A4-A7FE-025C1738E088}" type="slidenum">
              <a:rPr lang="en-IN" smtClean="0"/>
              <a:t>‹#›</a:t>
            </a:fld>
            <a:endParaRPr lang="en-IN"/>
          </a:p>
        </p:txBody>
      </p:sp>
    </p:spTree>
    <p:extLst>
      <p:ext uri="{BB962C8B-B14F-4D97-AF65-F5344CB8AC3E}">
        <p14:creationId xmlns:p14="http://schemas.microsoft.com/office/powerpoint/2010/main" val="19535932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0"/>
        <p:cNvGrpSpPr/>
        <p:nvPr/>
      </p:nvGrpSpPr>
      <p:grpSpPr>
        <a:xfrm>
          <a:off x="0" y="0"/>
          <a:ext cx="0" cy="0"/>
          <a:chOff x="0" y="0"/>
          <a:chExt cx="0" cy="0"/>
        </a:xfrm>
      </p:grpSpPr>
    </p:spTree>
    <p:extLst>
      <p:ext uri="{BB962C8B-B14F-4D97-AF65-F5344CB8AC3E}">
        <p14:creationId xmlns:p14="http://schemas.microsoft.com/office/powerpoint/2010/main" val="2238444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cxnSp>
        <p:nvCxnSpPr>
          <p:cNvPr id="9" name="Google Shape;9;p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 name="Google Shape;10;p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1;p2"/>
          <p:cNvSpPr txBox="1">
            <a:spLocks noGrp="1"/>
          </p:cNvSpPr>
          <p:nvPr>
            <p:ph type="ctrTitle"/>
          </p:nvPr>
        </p:nvSpPr>
        <p:spPr>
          <a:xfrm>
            <a:off x="1884600" y="1601400"/>
            <a:ext cx="8422800" cy="2302400"/>
          </a:xfrm>
          <a:prstGeom prst="rect">
            <a:avLst/>
          </a:prstGeom>
        </p:spPr>
        <p:txBody>
          <a:bodyPr spcFirstLastPara="1" wrap="square" lIns="91425" tIns="0" rIns="91425" bIns="91425" anchor="t" anchorCtr="0">
            <a:noAutofit/>
          </a:bodyPr>
          <a:lstStyle>
            <a:lvl1pPr lvl="0" algn="ctr">
              <a:spcBef>
                <a:spcPts val="0"/>
              </a:spcBef>
              <a:spcAft>
                <a:spcPts val="0"/>
              </a:spcAft>
              <a:buSzPts val="5500"/>
              <a:buNone/>
              <a:defRPr sz="7333"/>
            </a:lvl1pPr>
            <a:lvl2pPr lvl="1" algn="ctr">
              <a:spcBef>
                <a:spcPts val="0"/>
              </a:spcBef>
              <a:spcAft>
                <a:spcPts val="0"/>
              </a:spcAft>
              <a:buSzPts val="5500"/>
              <a:buNone/>
              <a:defRPr sz="7333"/>
            </a:lvl2pPr>
            <a:lvl3pPr lvl="2" algn="ctr">
              <a:spcBef>
                <a:spcPts val="0"/>
              </a:spcBef>
              <a:spcAft>
                <a:spcPts val="0"/>
              </a:spcAft>
              <a:buSzPts val="5500"/>
              <a:buNone/>
              <a:defRPr sz="7333"/>
            </a:lvl3pPr>
            <a:lvl4pPr lvl="3" algn="ctr">
              <a:spcBef>
                <a:spcPts val="0"/>
              </a:spcBef>
              <a:spcAft>
                <a:spcPts val="0"/>
              </a:spcAft>
              <a:buSzPts val="5500"/>
              <a:buNone/>
              <a:defRPr sz="7333"/>
            </a:lvl4pPr>
            <a:lvl5pPr lvl="4" algn="ctr">
              <a:spcBef>
                <a:spcPts val="0"/>
              </a:spcBef>
              <a:spcAft>
                <a:spcPts val="0"/>
              </a:spcAft>
              <a:buSzPts val="5500"/>
              <a:buNone/>
              <a:defRPr sz="7333"/>
            </a:lvl5pPr>
            <a:lvl6pPr lvl="5" algn="ctr">
              <a:spcBef>
                <a:spcPts val="0"/>
              </a:spcBef>
              <a:spcAft>
                <a:spcPts val="0"/>
              </a:spcAft>
              <a:buSzPts val="5500"/>
              <a:buNone/>
              <a:defRPr sz="7333"/>
            </a:lvl6pPr>
            <a:lvl7pPr lvl="6" algn="ctr">
              <a:spcBef>
                <a:spcPts val="0"/>
              </a:spcBef>
              <a:spcAft>
                <a:spcPts val="0"/>
              </a:spcAft>
              <a:buSzPts val="5500"/>
              <a:buNone/>
              <a:defRPr sz="7333"/>
            </a:lvl7pPr>
            <a:lvl8pPr lvl="7" algn="ctr">
              <a:spcBef>
                <a:spcPts val="0"/>
              </a:spcBef>
              <a:spcAft>
                <a:spcPts val="0"/>
              </a:spcAft>
              <a:buSzPts val="5500"/>
              <a:buNone/>
              <a:defRPr sz="7333"/>
            </a:lvl8pPr>
            <a:lvl9pPr lvl="8" algn="ctr">
              <a:spcBef>
                <a:spcPts val="0"/>
              </a:spcBef>
              <a:spcAft>
                <a:spcPts val="0"/>
              </a:spcAft>
              <a:buSzPts val="5500"/>
              <a:buNone/>
              <a:defRPr sz="7333"/>
            </a:lvl9pPr>
          </a:lstStyle>
          <a:p>
            <a:r>
              <a:rPr lang="en-US"/>
              <a:t>Click to edit Master title style</a:t>
            </a:r>
            <a:endParaRPr/>
          </a:p>
        </p:txBody>
      </p:sp>
      <p:sp>
        <p:nvSpPr>
          <p:cNvPr id="12" name="Google Shape;12;p2"/>
          <p:cNvSpPr txBox="1">
            <a:spLocks noGrp="1"/>
          </p:cNvSpPr>
          <p:nvPr>
            <p:ph type="subTitle" idx="1"/>
          </p:nvPr>
        </p:nvSpPr>
        <p:spPr>
          <a:xfrm>
            <a:off x="2948800" y="4409633"/>
            <a:ext cx="6294400" cy="426000"/>
          </a:xfrm>
          <a:prstGeom prst="rect">
            <a:avLst/>
          </a:prstGeom>
        </p:spPr>
        <p:txBody>
          <a:bodyPr spcFirstLastPara="1" wrap="square" lIns="91425" tIns="0"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13" name="Google Shape;13;p2"/>
          <p:cNvPicPr preferRelativeResize="0"/>
          <p:nvPr/>
        </p:nvPicPr>
        <p:blipFill rotWithShape="1">
          <a:blip r:embed="rId2">
            <a:alphaModFix/>
          </a:blip>
          <a:srcRect b="29188"/>
          <a:stretch/>
        </p:blipFill>
        <p:spPr>
          <a:xfrm rot="-9666314" flipH="1">
            <a:off x="564367" y="-75353"/>
            <a:ext cx="1047331" cy="2507775"/>
          </a:xfrm>
          <a:prstGeom prst="rect">
            <a:avLst/>
          </a:prstGeom>
          <a:noFill/>
          <a:ln>
            <a:noFill/>
          </a:ln>
        </p:spPr>
      </p:pic>
      <p:pic>
        <p:nvPicPr>
          <p:cNvPr id="14" name="Google Shape;14;p2"/>
          <p:cNvPicPr preferRelativeResize="0"/>
          <p:nvPr/>
        </p:nvPicPr>
        <p:blipFill>
          <a:blip r:embed="rId3">
            <a:alphaModFix/>
          </a:blip>
          <a:stretch>
            <a:fillRect/>
          </a:stretch>
        </p:blipFill>
        <p:spPr>
          <a:xfrm rot="2181395">
            <a:off x="593733" y="4603175"/>
            <a:ext cx="1063951" cy="2777600"/>
          </a:xfrm>
          <a:prstGeom prst="rect">
            <a:avLst/>
          </a:prstGeom>
          <a:noFill/>
          <a:ln>
            <a:noFill/>
          </a:ln>
        </p:spPr>
      </p:pic>
      <p:pic>
        <p:nvPicPr>
          <p:cNvPr id="15" name="Google Shape;15;p2"/>
          <p:cNvPicPr preferRelativeResize="0"/>
          <p:nvPr/>
        </p:nvPicPr>
        <p:blipFill>
          <a:blip r:embed="rId4">
            <a:alphaModFix/>
          </a:blip>
          <a:stretch>
            <a:fillRect/>
          </a:stretch>
        </p:blipFill>
        <p:spPr>
          <a:xfrm rot="-8463626">
            <a:off x="10583407" y="-123978"/>
            <a:ext cx="1409295" cy="2767516"/>
          </a:xfrm>
          <a:prstGeom prst="rect">
            <a:avLst/>
          </a:prstGeom>
          <a:noFill/>
          <a:ln>
            <a:noFill/>
          </a:ln>
        </p:spPr>
      </p:pic>
      <p:pic>
        <p:nvPicPr>
          <p:cNvPr id="16" name="Google Shape;16;p2"/>
          <p:cNvPicPr preferRelativeResize="0"/>
          <p:nvPr/>
        </p:nvPicPr>
        <p:blipFill rotWithShape="1">
          <a:blip r:embed="rId5">
            <a:alphaModFix/>
          </a:blip>
          <a:srcRect b="8408"/>
          <a:stretch/>
        </p:blipFill>
        <p:spPr>
          <a:xfrm rot="-5400000">
            <a:off x="10300450" y="4853352"/>
            <a:ext cx="932533" cy="2909697"/>
          </a:xfrm>
          <a:prstGeom prst="rect">
            <a:avLst/>
          </a:prstGeom>
          <a:noFill/>
          <a:ln>
            <a:noFill/>
          </a:ln>
        </p:spPr>
      </p:pic>
      <p:pic>
        <p:nvPicPr>
          <p:cNvPr id="17" name="Google Shape;17;p2"/>
          <p:cNvPicPr preferRelativeResize="0"/>
          <p:nvPr/>
        </p:nvPicPr>
        <p:blipFill rotWithShape="1">
          <a:blip r:embed="rId6">
            <a:alphaModFix/>
          </a:blip>
          <a:srcRect b="11863"/>
          <a:stretch/>
        </p:blipFill>
        <p:spPr>
          <a:xfrm rot="9307863">
            <a:off x="1461708" y="-72321"/>
            <a:ext cx="935216" cy="2075775"/>
          </a:xfrm>
          <a:prstGeom prst="rect">
            <a:avLst/>
          </a:prstGeom>
          <a:noFill/>
          <a:ln>
            <a:noFill/>
          </a:ln>
        </p:spPr>
      </p:pic>
      <p:pic>
        <p:nvPicPr>
          <p:cNvPr id="18" name="Google Shape;18;p2"/>
          <p:cNvPicPr preferRelativeResize="0"/>
          <p:nvPr/>
        </p:nvPicPr>
        <p:blipFill rotWithShape="1">
          <a:blip r:embed="rId7">
            <a:alphaModFix/>
          </a:blip>
          <a:srcRect b="-2997"/>
          <a:stretch/>
        </p:blipFill>
        <p:spPr>
          <a:xfrm rot="-2871877" flipH="1">
            <a:off x="10752897" y="4605523"/>
            <a:ext cx="842007" cy="2754989"/>
          </a:xfrm>
          <a:prstGeom prst="rect">
            <a:avLst/>
          </a:prstGeom>
          <a:noFill/>
          <a:ln>
            <a:noFill/>
          </a:ln>
        </p:spPr>
      </p:pic>
      <p:pic>
        <p:nvPicPr>
          <p:cNvPr id="19" name="Google Shape;19;p2"/>
          <p:cNvPicPr preferRelativeResize="0"/>
          <p:nvPr/>
        </p:nvPicPr>
        <p:blipFill>
          <a:blip r:embed="rId8">
            <a:alphaModFix/>
          </a:blip>
          <a:stretch>
            <a:fillRect/>
          </a:stretch>
        </p:blipFill>
        <p:spPr>
          <a:xfrm rot="-5987199" flipH="1">
            <a:off x="10557891" y="-703743"/>
            <a:ext cx="788309" cy="2523012"/>
          </a:xfrm>
          <a:prstGeom prst="rect">
            <a:avLst/>
          </a:prstGeom>
          <a:noFill/>
          <a:ln>
            <a:noFill/>
          </a:ln>
        </p:spPr>
      </p:pic>
      <p:pic>
        <p:nvPicPr>
          <p:cNvPr id="20" name="Google Shape;20;p2"/>
          <p:cNvPicPr preferRelativeResize="0"/>
          <p:nvPr/>
        </p:nvPicPr>
        <p:blipFill>
          <a:blip r:embed="rId6">
            <a:alphaModFix/>
          </a:blip>
          <a:stretch>
            <a:fillRect/>
          </a:stretch>
        </p:blipFill>
        <p:spPr>
          <a:xfrm rot="-319140">
            <a:off x="100329" y="4260918"/>
            <a:ext cx="1030408" cy="2594749"/>
          </a:xfrm>
          <a:prstGeom prst="rect">
            <a:avLst/>
          </a:prstGeom>
          <a:noFill/>
          <a:ln>
            <a:noFill/>
          </a:ln>
        </p:spPr>
      </p:pic>
      <p:pic>
        <p:nvPicPr>
          <p:cNvPr id="21" name="Google Shape;21;p2"/>
          <p:cNvPicPr preferRelativeResize="0"/>
          <p:nvPr/>
        </p:nvPicPr>
        <p:blipFill>
          <a:blip r:embed="rId6">
            <a:alphaModFix/>
          </a:blip>
          <a:stretch>
            <a:fillRect/>
          </a:stretch>
        </p:blipFill>
        <p:spPr>
          <a:xfrm rot="4679182" flipH="1">
            <a:off x="1015361" y="5218366"/>
            <a:ext cx="1030408" cy="2594753"/>
          </a:xfrm>
          <a:prstGeom prst="rect">
            <a:avLst/>
          </a:prstGeom>
          <a:noFill/>
          <a:ln>
            <a:noFill/>
          </a:ln>
        </p:spPr>
      </p:pic>
      <p:pic>
        <p:nvPicPr>
          <p:cNvPr id="22" name="Google Shape;22;p2"/>
          <p:cNvPicPr preferRelativeResize="0"/>
          <p:nvPr/>
        </p:nvPicPr>
        <p:blipFill>
          <a:blip r:embed="rId7">
            <a:alphaModFix/>
          </a:blip>
          <a:stretch>
            <a:fillRect/>
          </a:stretch>
        </p:blipFill>
        <p:spPr>
          <a:xfrm rot="-1293510">
            <a:off x="11285665" y="4178264"/>
            <a:ext cx="842001" cy="2674885"/>
          </a:xfrm>
          <a:prstGeom prst="rect">
            <a:avLst/>
          </a:prstGeom>
          <a:noFill/>
          <a:ln>
            <a:noFill/>
          </a:ln>
        </p:spPr>
      </p:pic>
    </p:spTree>
    <p:extLst>
      <p:ext uri="{BB962C8B-B14F-4D97-AF65-F5344CB8AC3E}">
        <p14:creationId xmlns:p14="http://schemas.microsoft.com/office/powerpoint/2010/main" val="24561907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152269" y="2067867"/>
            <a:ext cx="4321600" cy="1918400"/>
          </a:xfrm>
          <a:prstGeom prst="rect">
            <a:avLst/>
          </a:prstGeom>
        </p:spPr>
        <p:txBody>
          <a:bodyPr spcFirstLastPara="1" wrap="square" lIns="91425" tIns="0" rIns="91425" bIns="91425" anchor="t" anchorCtr="0">
            <a:noAutofit/>
          </a:bodyPr>
          <a:lstStyle>
            <a:lvl1pPr lvl="0" algn="l">
              <a:lnSpc>
                <a:spcPct val="90000"/>
              </a:lnSpc>
              <a:spcBef>
                <a:spcPts val="0"/>
              </a:spcBef>
              <a:spcAft>
                <a:spcPts val="0"/>
              </a:spcAft>
              <a:buSzPts val="4800"/>
              <a:buNone/>
              <a:defRPr sz="6400"/>
            </a:lvl1pPr>
            <a:lvl2pPr lvl="1" algn="l">
              <a:lnSpc>
                <a:spcPct val="90000"/>
              </a:lnSpc>
              <a:spcBef>
                <a:spcPts val="0"/>
              </a:spcBef>
              <a:spcAft>
                <a:spcPts val="0"/>
              </a:spcAft>
              <a:buSzPts val="4800"/>
              <a:buNone/>
              <a:defRPr sz="6400"/>
            </a:lvl2pPr>
            <a:lvl3pPr lvl="2" algn="l">
              <a:lnSpc>
                <a:spcPct val="90000"/>
              </a:lnSpc>
              <a:spcBef>
                <a:spcPts val="0"/>
              </a:spcBef>
              <a:spcAft>
                <a:spcPts val="0"/>
              </a:spcAft>
              <a:buSzPts val="4800"/>
              <a:buNone/>
              <a:defRPr sz="6400"/>
            </a:lvl3pPr>
            <a:lvl4pPr lvl="3" algn="l">
              <a:lnSpc>
                <a:spcPct val="90000"/>
              </a:lnSpc>
              <a:spcBef>
                <a:spcPts val="0"/>
              </a:spcBef>
              <a:spcAft>
                <a:spcPts val="0"/>
              </a:spcAft>
              <a:buSzPts val="4800"/>
              <a:buNone/>
              <a:defRPr sz="6400"/>
            </a:lvl4pPr>
            <a:lvl5pPr lvl="4" algn="l">
              <a:lnSpc>
                <a:spcPct val="90000"/>
              </a:lnSpc>
              <a:spcBef>
                <a:spcPts val="0"/>
              </a:spcBef>
              <a:spcAft>
                <a:spcPts val="0"/>
              </a:spcAft>
              <a:buSzPts val="4800"/>
              <a:buNone/>
              <a:defRPr sz="6400"/>
            </a:lvl5pPr>
            <a:lvl6pPr lvl="5" algn="l">
              <a:lnSpc>
                <a:spcPct val="90000"/>
              </a:lnSpc>
              <a:spcBef>
                <a:spcPts val="0"/>
              </a:spcBef>
              <a:spcAft>
                <a:spcPts val="0"/>
              </a:spcAft>
              <a:buSzPts val="4800"/>
              <a:buNone/>
              <a:defRPr sz="6400"/>
            </a:lvl6pPr>
            <a:lvl7pPr lvl="6" algn="l">
              <a:lnSpc>
                <a:spcPct val="90000"/>
              </a:lnSpc>
              <a:spcBef>
                <a:spcPts val="0"/>
              </a:spcBef>
              <a:spcAft>
                <a:spcPts val="0"/>
              </a:spcAft>
              <a:buSzPts val="4800"/>
              <a:buNone/>
              <a:defRPr sz="6400"/>
            </a:lvl7pPr>
            <a:lvl8pPr lvl="7" algn="l">
              <a:lnSpc>
                <a:spcPct val="90000"/>
              </a:lnSpc>
              <a:spcBef>
                <a:spcPts val="0"/>
              </a:spcBef>
              <a:spcAft>
                <a:spcPts val="0"/>
              </a:spcAft>
              <a:buSzPts val="4800"/>
              <a:buNone/>
              <a:defRPr sz="6400"/>
            </a:lvl8pPr>
            <a:lvl9pPr lvl="8" algn="l">
              <a:lnSpc>
                <a:spcPct val="90000"/>
              </a:lnSpc>
              <a:spcBef>
                <a:spcPts val="0"/>
              </a:spcBef>
              <a:spcAft>
                <a:spcPts val="0"/>
              </a:spcAft>
              <a:buSzPts val="4800"/>
              <a:buNone/>
              <a:defRPr sz="6400"/>
            </a:lvl9pPr>
          </a:lstStyle>
          <a:p>
            <a:r>
              <a:rPr lang="en-US"/>
              <a:t>Click to edit Master title style</a:t>
            </a:r>
            <a:endParaRPr/>
          </a:p>
        </p:txBody>
      </p:sp>
      <p:sp>
        <p:nvSpPr>
          <p:cNvPr id="25" name="Google Shape;25;p3"/>
          <p:cNvSpPr txBox="1">
            <a:spLocks noGrp="1"/>
          </p:cNvSpPr>
          <p:nvPr>
            <p:ph type="subTitle" idx="1"/>
          </p:nvPr>
        </p:nvSpPr>
        <p:spPr>
          <a:xfrm>
            <a:off x="5152251" y="4105000"/>
            <a:ext cx="3796800" cy="778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26" name="Google Shape;26;p3"/>
          <p:cNvSpPr txBox="1">
            <a:spLocks noGrp="1"/>
          </p:cNvSpPr>
          <p:nvPr>
            <p:ph type="title" idx="2" hasCustomPrompt="1"/>
          </p:nvPr>
        </p:nvSpPr>
        <p:spPr>
          <a:xfrm>
            <a:off x="2836533" y="17164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cxnSp>
        <p:nvCxnSpPr>
          <p:cNvPr id="27" name="Google Shape;27;p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pic>
        <p:nvPicPr>
          <p:cNvPr id="29" name="Google Shape;29;p3"/>
          <p:cNvPicPr preferRelativeResize="0"/>
          <p:nvPr/>
        </p:nvPicPr>
        <p:blipFill>
          <a:blip r:embed="rId2">
            <a:alphaModFix/>
          </a:blip>
          <a:stretch>
            <a:fillRect/>
          </a:stretch>
        </p:blipFill>
        <p:spPr>
          <a:xfrm rot="1232327">
            <a:off x="1579523" y="4867142"/>
            <a:ext cx="970445" cy="3306101"/>
          </a:xfrm>
          <a:prstGeom prst="rect">
            <a:avLst/>
          </a:prstGeom>
          <a:noFill/>
          <a:ln>
            <a:noFill/>
          </a:ln>
        </p:spPr>
      </p:pic>
      <p:pic>
        <p:nvPicPr>
          <p:cNvPr id="30" name="Google Shape;30;p3"/>
          <p:cNvPicPr preferRelativeResize="0"/>
          <p:nvPr/>
        </p:nvPicPr>
        <p:blipFill>
          <a:blip r:embed="rId3">
            <a:alphaModFix/>
          </a:blip>
          <a:stretch>
            <a:fillRect/>
          </a:stretch>
        </p:blipFill>
        <p:spPr>
          <a:xfrm rot="6041938">
            <a:off x="452600" y="4880689"/>
            <a:ext cx="2467621" cy="2595516"/>
          </a:xfrm>
          <a:prstGeom prst="rect">
            <a:avLst/>
          </a:prstGeom>
          <a:noFill/>
          <a:ln>
            <a:noFill/>
          </a:ln>
        </p:spPr>
      </p:pic>
      <p:pic>
        <p:nvPicPr>
          <p:cNvPr id="31" name="Google Shape;31;p3"/>
          <p:cNvPicPr preferRelativeResize="0"/>
          <p:nvPr/>
        </p:nvPicPr>
        <p:blipFill>
          <a:blip r:embed="rId4">
            <a:alphaModFix/>
          </a:blip>
          <a:stretch>
            <a:fillRect/>
          </a:stretch>
        </p:blipFill>
        <p:spPr>
          <a:xfrm rot="10297209">
            <a:off x="9980632" y="-234371"/>
            <a:ext cx="1407328" cy="2763633"/>
          </a:xfrm>
          <a:prstGeom prst="rect">
            <a:avLst/>
          </a:prstGeom>
          <a:noFill/>
          <a:ln>
            <a:noFill/>
          </a:ln>
        </p:spPr>
      </p:pic>
      <p:pic>
        <p:nvPicPr>
          <p:cNvPr id="32" name="Google Shape;32;p3"/>
          <p:cNvPicPr preferRelativeResize="0"/>
          <p:nvPr/>
        </p:nvPicPr>
        <p:blipFill>
          <a:blip r:embed="rId5">
            <a:alphaModFix/>
          </a:blip>
          <a:stretch>
            <a:fillRect/>
          </a:stretch>
        </p:blipFill>
        <p:spPr>
          <a:xfrm rot="-8826368" flipH="1">
            <a:off x="9837453" y="-540409"/>
            <a:ext cx="787207" cy="2519480"/>
          </a:xfrm>
          <a:prstGeom prst="rect">
            <a:avLst/>
          </a:prstGeom>
          <a:noFill/>
          <a:ln>
            <a:noFill/>
          </a:ln>
        </p:spPr>
      </p:pic>
      <p:pic>
        <p:nvPicPr>
          <p:cNvPr id="33" name="Google Shape;33;p3"/>
          <p:cNvPicPr preferRelativeResize="0"/>
          <p:nvPr/>
        </p:nvPicPr>
        <p:blipFill>
          <a:blip r:embed="rId6">
            <a:alphaModFix/>
          </a:blip>
          <a:stretch>
            <a:fillRect/>
          </a:stretch>
        </p:blipFill>
        <p:spPr>
          <a:xfrm rot="-942782">
            <a:off x="9704879" y="4912189"/>
            <a:ext cx="1199207" cy="3130787"/>
          </a:xfrm>
          <a:prstGeom prst="rect">
            <a:avLst/>
          </a:prstGeom>
          <a:noFill/>
          <a:ln>
            <a:noFill/>
          </a:ln>
        </p:spPr>
      </p:pic>
      <p:pic>
        <p:nvPicPr>
          <p:cNvPr id="34" name="Google Shape;34;p3"/>
          <p:cNvPicPr preferRelativeResize="0"/>
          <p:nvPr/>
        </p:nvPicPr>
        <p:blipFill>
          <a:blip r:embed="rId6">
            <a:alphaModFix/>
          </a:blip>
          <a:stretch>
            <a:fillRect/>
          </a:stretch>
        </p:blipFill>
        <p:spPr>
          <a:xfrm rot="1356242">
            <a:off x="10310401" y="4912194"/>
            <a:ext cx="1199211" cy="3130781"/>
          </a:xfrm>
          <a:prstGeom prst="rect">
            <a:avLst/>
          </a:prstGeom>
          <a:noFill/>
          <a:ln>
            <a:noFill/>
          </a:ln>
        </p:spPr>
      </p:pic>
      <p:pic>
        <p:nvPicPr>
          <p:cNvPr id="35" name="Google Shape;35;p3"/>
          <p:cNvPicPr preferRelativeResize="0"/>
          <p:nvPr/>
        </p:nvPicPr>
        <p:blipFill rotWithShape="1">
          <a:blip r:embed="rId2">
            <a:alphaModFix/>
          </a:blip>
          <a:srcRect b="8408"/>
          <a:stretch/>
        </p:blipFill>
        <p:spPr>
          <a:xfrm rot="7345972">
            <a:off x="872694" y="-677441"/>
            <a:ext cx="932533" cy="2909696"/>
          </a:xfrm>
          <a:prstGeom prst="rect">
            <a:avLst/>
          </a:prstGeom>
          <a:noFill/>
          <a:ln>
            <a:noFill/>
          </a:ln>
        </p:spPr>
      </p:pic>
      <p:pic>
        <p:nvPicPr>
          <p:cNvPr id="36" name="Google Shape;36;p3"/>
          <p:cNvPicPr preferRelativeResize="0"/>
          <p:nvPr/>
        </p:nvPicPr>
        <p:blipFill rotWithShape="1">
          <a:blip r:embed="rId7">
            <a:alphaModFix/>
          </a:blip>
          <a:srcRect b="-2997"/>
          <a:stretch/>
        </p:blipFill>
        <p:spPr>
          <a:xfrm rot="9874096" flipH="1">
            <a:off x="249990" y="-324954"/>
            <a:ext cx="842007" cy="2754987"/>
          </a:xfrm>
          <a:prstGeom prst="rect">
            <a:avLst/>
          </a:prstGeom>
          <a:noFill/>
          <a:ln>
            <a:noFill/>
          </a:ln>
        </p:spPr>
      </p:pic>
    </p:spTree>
    <p:extLst>
      <p:ext uri="{BB962C8B-B14F-4D97-AF65-F5344CB8AC3E}">
        <p14:creationId xmlns:p14="http://schemas.microsoft.com/office/powerpoint/2010/main" val="1305824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9" name="Google Shape;39;p4"/>
          <p:cNvSpPr txBox="1">
            <a:spLocks noGrp="1"/>
          </p:cNvSpPr>
          <p:nvPr>
            <p:ph type="body" idx="1"/>
          </p:nvPr>
        </p:nvSpPr>
        <p:spPr>
          <a:xfrm>
            <a:off x="1181400" y="1770567"/>
            <a:ext cx="9829200" cy="4362000"/>
          </a:xfrm>
          <a:prstGeom prst="rect">
            <a:avLst/>
          </a:prstGeom>
        </p:spPr>
        <p:txBody>
          <a:bodyPr spcFirstLastPara="1" wrap="square" lIns="91425" tIns="0"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pic>
        <p:nvPicPr>
          <p:cNvPr id="40" name="Google Shape;40;p4"/>
          <p:cNvPicPr preferRelativeResize="0"/>
          <p:nvPr/>
        </p:nvPicPr>
        <p:blipFill>
          <a:blip r:embed="rId2">
            <a:alphaModFix/>
          </a:blip>
          <a:stretch>
            <a:fillRect/>
          </a:stretch>
        </p:blipFill>
        <p:spPr>
          <a:xfrm rot="5400000">
            <a:off x="-507928" y="-731250"/>
            <a:ext cx="977735" cy="3306099"/>
          </a:xfrm>
          <a:prstGeom prst="rect">
            <a:avLst/>
          </a:prstGeom>
          <a:noFill/>
          <a:ln>
            <a:noFill/>
          </a:ln>
        </p:spPr>
      </p:pic>
      <p:pic>
        <p:nvPicPr>
          <p:cNvPr id="41" name="Google Shape;41;p4"/>
          <p:cNvPicPr preferRelativeResize="0"/>
          <p:nvPr/>
        </p:nvPicPr>
        <p:blipFill>
          <a:blip r:embed="rId3">
            <a:alphaModFix/>
          </a:blip>
          <a:stretch>
            <a:fillRect/>
          </a:stretch>
        </p:blipFill>
        <p:spPr>
          <a:xfrm flipH="1">
            <a:off x="11039532" y="5104985"/>
            <a:ext cx="1046533" cy="2055167"/>
          </a:xfrm>
          <a:prstGeom prst="rect">
            <a:avLst/>
          </a:prstGeom>
          <a:noFill/>
          <a:ln>
            <a:noFill/>
          </a:ln>
        </p:spPr>
      </p:pic>
      <p:cxnSp>
        <p:nvCxnSpPr>
          <p:cNvPr id="42" name="Google Shape;42;p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7265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cxnSp>
        <p:nvCxnSpPr>
          <p:cNvPr id="76" name="Google Shape;76;p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78" name="Google Shape;78;p8"/>
          <p:cNvSpPr txBox="1">
            <a:spLocks noGrp="1"/>
          </p:cNvSpPr>
          <p:nvPr>
            <p:ph type="title"/>
          </p:nvPr>
        </p:nvSpPr>
        <p:spPr>
          <a:xfrm>
            <a:off x="951000" y="1628400"/>
            <a:ext cx="10290000" cy="3601200"/>
          </a:xfrm>
          <a:prstGeom prst="rect">
            <a:avLst/>
          </a:prstGeom>
        </p:spPr>
        <p:txBody>
          <a:bodyPr spcFirstLastPara="1" wrap="square" lIns="91425" tIns="0" rIns="91425" bIns="91425" anchor="t" anchorCtr="0">
            <a:noAutofit/>
          </a:bodyPr>
          <a:lstStyle>
            <a:lvl1pPr lvl="0">
              <a:lnSpc>
                <a:spcPct val="70000"/>
              </a:lnSpc>
              <a:spcBef>
                <a:spcPts val="0"/>
              </a:spcBef>
              <a:spcAft>
                <a:spcPts val="0"/>
              </a:spcAft>
              <a:buSzPts val="11000"/>
              <a:buNone/>
              <a:defRPr sz="14666"/>
            </a:lvl1pPr>
            <a:lvl2pPr lvl="1">
              <a:lnSpc>
                <a:spcPct val="70000"/>
              </a:lnSpc>
              <a:spcBef>
                <a:spcPts val="0"/>
              </a:spcBef>
              <a:spcAft>
                <a:spcPts val="0"/>
              </a:spcAft>
              <a:buSzPts val="11000"/>
              <a:buNone/>
              <a:defRPr sz="14666"/>
            </a:lvl2pPr>
            <a:lvl3pPr lvl="2">
              <a:lnSpc>
                <a:spcPct val="70000"/>
              </a:lnSpc>
              <a:spcBef>
                <a:spcPts val="0"/>
              </a:spcBef>
              <a:spcAft>
                <a:spcPts val="0"/>
              </a:spcAft>
              <a:buSzPts val="11000"/>
              <a:buNone/>
              <a:defRPr sz="14666"/>
            </a:lvl3pPr>
            <a:lvl4pPr lvl="3">
              <a:lnSpc>
                <a:spcPct val="70000"/>
              </a:lnSpc>
              <a:spcBef>
                <a:spcPts val="0"/>
              </a:spcBef>
              <a:spcAft>
                <a:spcPts val="0"/>
              </a:spcAft>
              <a:buSzPts val="11000"/>
              <a:buNone/>
              <a:defRPr sz="14666"/>
            </a:lvl4pPr>
            <a:lvl5pPr lvl="4">
              <a:lnSpc>
                <a:spcPct val="70000"/>
              </a:lnSpc>
              <a:spcBef>
                <a:spcPts val="0"/>
              </a:spcBef>
              <a:spcAft>
                <a:spcPts val="0"/>
              </a:spcAft>
              <a:buSzPts val="11000"/>
              <a:buNone/>
              <a:defRPr sz="14666"/>
            </a:lvl5pPr>
            <a:lvl6pPr lvl="5">
              <a:lnSpc>
                <a:spcPct val="70000"/>
              </a:lnSpc>
              <a:spcBef>
                <a:spcPts val="0"/>
              </a:spcBef>
              <a:spcAft>
                <a:spcPts val="0"/>
              </a:spcAft>
              <a:buSzPts val="11000"/>
              <a:buNone/>
              <a:defRPr sz="14666"/>
            </a:lvl6pPr>
            <a:lvl7pPr lvl="6">
              <a:lnSpc>
                <a:spcPct val="70000"/>
              </a:lnSpc>
              <a:spcBef>
                <a:spcPts val="0"/>
              </a:spcBef>
              <a:spcAft>
                <a:spcPts val="0"/>
              </a:spcAft>
              <a:buSzPts val="11000"/>
              <a:buNone/>
              <a:defRPr sz="14666"/>
            </a:lvl7pPr>
            <a:lvl8pPr lvl="7">
              <a:lnSpc>
                <a:spcPct val="70000"/>
              </a:lnSpc>
              <a:spcBef>
                <a:spcPts val="0"/>
              </a:spcBef>
              <a:spcAft>
                <a:spcPts val="0"/>
              </a:spcAft>
              <a:buSzPts val="11000"/>
              <a:buNone/>
              <a:defRPr sz="14666"/>
            </a:lvl8pPr>
            <a:lvl9pPr lvl="8">
              <a:lnSpc>
                <a:spcPct val="70000"/>
              </a:lnSpc>
              <a:spcBef>
                <a:spcPts val="0"/>
              </a:spcBef>
              <a:spcAft>
                <a:spcPts val="0"/>
              </a:spcAft>
              <a:buSzPts val="11000"/>
              <a:buNone/>
              <a:defRPr sz="14666"/>
            </a:lvl9pPr>
          </a:lstStyle>
          <a:p>
            <a:r>
              <a:rPr lang="en-US"/>
              <a:t>Click to edit Master title style</a:t>
            </a:r>
            <a:endParaRPr/>
          </a:p>
        </p:txBody>
      </p:sp>
      <p:pic>
        <p:nvPicPr>
          <p:cNvPr id="79" name="Google Shape;79;p8"/>
          <p:cNvPicPr preferRelativeResize="0"/>
          <p:nvPr/>
        </p:nvPicPr>
        <p:blipFill>
          <a:blip r:embed="rId2">
            <a:alphaModFix/>
          </a:blip>
          <a:stretch>
            <a:fillRect/>
          </a:stretch>
        </p:blipFill>
        <p:spPr>
          <a:xfrm rot="-7774119" flipH="1">
            <a:off x="9342933" y="4250069"/>
            <a:ext cx="2757236" cy="2900144"/>
          </a:xfrm>
          <a:prstGeom prst="rect">
            <a:avLst/>
          </a:prstGeom>
          <a:noFill/>
          <a:ln>
            <a:noFill/>
          </a:ln>
        </p:spPr>
      </p:pic>
      <p:pic>
        <p:nvPicPr>
          <p:cNvPr id="80" name="Google Shape;80;p8"/>
          <p:cNvPicPr preferRelativeResize="0"/>
          <p:nvPr/>
        </p:nvPicPr>
        <p:blipFill>
          <a:blip r:embed="rId3">
            <a:alphaModFix/>
          </a:blip>
          <a:stretch>
            <a:fillRect/>
          </a:stretch>
        </p:blipFill>
        <p:spPr>
          <a:xfrm rot="-1058825">
            <a:off x="10038934" y="5194953"/>
            <a:ext cx="762925" cy="2599067"/>
          </a:xfrm>
          <a:prstGeom prst="rect">
            <a:avLst/>
          </a:prstGeom>
          <a:noFill/>
          <a:ln>
            <a:noFill/>
          </a:ln>
        </p:spPr>
      </p:pic>
      <p:pic>
        <p:nvPicPr>
          <p:cNvPr id="81" name="Google Shape;81;p8"/>
          <p:cNvPicPr preferRelativeResize="0"/>
          <p:nvPr/>
        </p:nvPicPr>
        <p:blipFill rotWithShape="1">
          <a:blip r:embed="rId3">
            <a:alphaModFix/>
          </a:blip>
          <a:srcRect b="8408"/>
          <a:stretch/>
        </p:blipFill>
        <p:spPr>
          <a:xfrm rot="6968265">
            <a:off x="1422441" y="-715139"/>
            <a:ext cx="844219" cy="2634157"/>
          </a:xfrm>
          <a:prstGeom prst="rect">
            <a:avLst/>
          </a:prstGeom>
          <a:noFill/>
          <a:ln>
            <a:noFill/>
          </a:ln>
        </p:spPr>
      </p:pic>
      <p:pic>
        <p:nvPicPr>
          <p:cNvPr id="82" name="Google Shape;82;p8"/>
          <p:cNvPicPr preferRelativeResize="0"/>
          <p:nvPr/>
        </p:nvPicPr>
        <p:blipFill rotWithShape="1">
          <a:blip r:embed="rId4">
            <a:alphaModFix/>
          </a:blip>
          <a:srcRect b="-2997"/>
          <a:stretch/>
        </p:blipFill>
        <p:spPr>
          <a:xfrm rot="9496382" flipH="1">
            <a:off x="1002797" y="-543199"/>
            <a:ext cx="762272" cy="2494076"/>
          </a:xfrm>
          <a:prstGeom prst="rect">
            <a:avLst/>
          </a:prstGeom>
          <a:noFill/>
          <a:ln>
            <a:noFill/>
          </a:ln>
        </p:spPr>
      </p:pic>
      <p:pic>
        <p:nvPicPr>
          <p:cNvPr id="83" name="Google Shape;83;p8"/>
          <p:cNvPicPr preferRelativeResize="0"/>
          <p:nvPr/>
        </p:nvPicPr>
        <p:blipFill>
          <a:blip r:embed="rId4">
            <a:alphaModFix/>
          </a:blip>
          <a:stretch>
            <a:fillRect/>
          </a:stretch>
        </p:blipFill>
        <p:spPr>
          <a:xfrm rot="-10525271">
            <a:off x="383441" y="-339623"/>
            <a:ext cx="762268" cy="2421560"/>
          </a:xfrm>
          <a:prstGeom prst="rect">
            <a:avLst/>
          </a:prstGeom>
          <a:noFill/>
          <a:ln>
            <a:noFill/>
          </a:ln>
        </p:spPr>
      </p:pic>
      <p:pic>
        <p:nvPicPr>
          <p:cNvPr id="84" name="Google Shape;84;p8"/>
          <p:cNvPicPr preferRelativeResize="0"/>
          <p:nvPr/>
        </p:nvPicPr>
        <p:blipFill>
          <a:blip r:embed="rId5">
            <a:alphaModFix/>
          </a:blip>
          <a:stretch>
            <a:fillRect/>
          </a:stretch>
        </p:blipFill>
        <p:spPr>
          <a:xfrm rot="638987" flipH="1">
            <a:off x="401052" y="4547457"/>
            <a:ext cx="1084325" cy="2730511"/>
          </a:xfrm>
          <a:prstGeom prst="rect">
            <a:avLst/>
          </a:prstGeom>
          <a:noFill/>
          <a:ln>
            <a:noFill/>
          </a:ln>
        </p:spPr>
      </p:pic>
      <p:pic>
        <p:nvPicPr>
          <p:cNvPr id="85" name="Google Shape;85;p8"/>
          <p:cNvPicPr preferRelativeResize="0"/>
          <p:nvPr/>
        </p:nvPicPr>
        <p:blipFill>
          <a:blip r:embed="rId5">
            <a:alphaModFix/>
          </a:blip>
          <a:stretch>
            <a:fillRect/>
          </a:stretch>
        </p:blipFill>
        <p:spPr>
          <a:xfrm rot="2084174">
            <a:off x="1447270" y="4780838"/>
            <a:ext cx="1084324" cy="2730505"/>
          </a:xfrm>
          <a:prstGeom prst="rect">
            <a:avLst/>
          </a:prstGeom>
          <a:noFill/>
          <a:ln>
            <a:noFill/>
          </a:ln>
        </p:spPr>
      </p:pic>
      <p:pic>
        <p:nvPicPr>
          <p:cNvPr id="86" name="Google Shape;86;p8"/>
          <p:cNvPicPr preferRelativeResize="0"/>
          <p:nvPr/>
        </p:nvPicPr>
        <p:blipFill>
          <a:blip r:embed="rId5">
            <a:alphaModFix/>
          </a:blip>
          <a:stretch>
            <a:fillRect/>
          </a:stretch>
        </p:blipFill>
        <p:spPr>
          <a:xfrm rot="-10161013" flipH="1">
            <a:off x="10921667" y="-636368"/>
            <a:ext cx="1084325" cy="2730511"/>
          </a:xfrm>
          <a:prstGeom prst="rect">
            <a:avLst/>
          </a:prstGeom>
          <a:noFill/>
          <a:ln>
            <a:noFill/>
          </a:ln>
        </p:spPr>
      </p:pic>
      <p:pic>
        <p:nvPicPr>
          <p:cNvPr id="87" name="Google Shape;87;p8"/>
          <p:cNvPicPr preferRelativeResize="0"/>
          <p:nvPr/>
        </p:nvPicPr>
        <p:blipFill>
          <a:blip r:embed="rId5">
            <a:alphaModFix/>
          </a:blip>
          <a:stretch>
            <a:fillRect/>
          </a:stretch>
        </p:blipFill>
        <p:spPr>
          <a:xfrm rot="-8715826">
            <a:off x="9875451" y="-869743"/>
            <a:ext cx="1084324" cy="2730505"/>
          </a:xfrm>
          <a:prstGeom prst="rect">
            <a:avLst/>
          </a:prstGeom>
          <a:noFill/>
          <a:ln>
            <a:noFill/>
          </a:ln>
        </p:spPr>
      </p:pic>
    </p:spTree>
    <p:extLst>
      <p:ext uri="{BB962C8B-B14F-4D97-AF65-F5344CB8AC3E}">
        <p14:creationId xmlns:p14="http://schemas.microsoft.com/office/powerpoint/2010/main" val="554027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46" name="Google Shape;46;p5"/>
          <p:cNvSpPr txBox="1">
            <a:spLocks noGrp="1"/>
          </p:cNvSpPr>
          <p:nvPr>
            <p:ph type="subTitle" idx="1"/>
          </p:nvPr>
        </p:nvSpPr>
        <p:spPr>
          <a:xfrm>
            <a:off x="1131284"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7" name="Google Shape;47;p5"/>
          <p:cNvSpPr txBox="1">
            <a:spLocks noGrp="1"/>
          </p:cNvSpPr>
          <p:nvPr>
            <p:ph type="subTitle" idx="2"/>
          </p:nvPr>
        </p:nvSpPr>
        <p:spPr>
          <a:xfrm>
            <a:off x="1131284"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 name="Google Shape;48;p5"/>
          <p:cNvSpPr txBox="1">
            <a:spLocks noGrp="1"/>
          </p:cNvSpPr>
          <p:nvPr>
            <p:ph type="subTitle" idx="3"/>
          </p:nvPr>
        </p:nvSpPr>
        <p:spPr>
          <a:xfrm>
            <a:off x="7763917" y="3918067"/>
            <a:ext cx="3296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49" name="Google Shape;49;p5"/>
          <p:cNvSpPr txBox="1">
            <a:spLocks noGrp="1"/>
          </p:cNvSpPr>
          <p:nvPr>
            <p:ph type="subTitle" idx="4"/>
          </p:nvPr>
        </p:nvSpPr>
        <p:spPr>
          <a:xfrm>
            <a:off x="7763917" y="4511400"/>
            <a:ext cx="3296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50" name="Google Shape;50;p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grpSp>
        <p:nvGrpSpPr>
          <p:cNvPr id="52" name="Google Shape;52;p5"/>
          <p:cNvGrpSpPr/>
          <p:nvPr/>
        </p:nvGrpSpPr>
        <p:grpSpPr>
          <a:xfrm>
            <a:off x="4099305" y="2325434"/>
            <a:ext cx="3758732" cy="4554869"/>
            <a:chOff x="3074478" y="1744075"/>
            <a:chExt cx="2819049" cy="3416152"/>
          </a:xfrm>
        </p:grpSpPr>
        <p:pic>
          <p:nvPicPr>
            <p:cNvPr id="53" name="Google Shape;53;p5"/>
            <p:cNvPicPr preferRelativeResize="0"/>
            <p:nvPr/>
          </p:nvPicPr>
          <p:blipFill>
            <a:blip r:embed="rId2">
              <a:alphaModFix/>
            </a:blip>
            <a:stretch>
              <a:fillRect/>
            </a:stretch>
          </p:blipFill>
          <p:spPr>
            <a:xfrm>
              <a:off x="3894233" y="1960630"/>
              <a:ext cx="1225596" cy="3199596"/>
            </a:xfrm>
            <a:prstGeom prst="rect">
              <a:avLst/>
            </a:prstGeom>
            <a:noFill/>
            <a:ln>
              <a:noFill/>
            </a:ln>
          </p:spPr>
        </p:pic>
        <p:pic>
          <p:nvPicPr>
            <p:cNvPr id="54" name="Google Shape;54;p5"/>
            <p:cNvPicPr preferRelativeResize="0"/>
            <p:nvPr/>
          </p:nvPicPr>
          <p:blipFill>
            <a:blip r:embed="rId3">
              <a:alphaModFix/>
            </a:blip>
            <a:stretch>
              <a:fillRect/>
            </a:stretch>
          </p:blipFill>
          <p:spPr>
            <a:xfrm rot="1366896">
              <a:off x="4828419" y="2274425"/>
              <a:ext cx="675811" cy="2146923"/>
            </a:xfrm>
            <a:prstGeom prst="rect">
              <a:avLst/>
            </a:prstGeom>
            <a:noFill/>
            <a:ln>
              <a:noFill/>
            </a:ln>
          </p:spPr>
        </p:pic>
        <p:pic>
          <p:nvPicPr>
            <p:cNvPr id="55" name="Google Shape;55;p5"/>
            <p:cNvPicPr preferRelativeResize="0"/>
            <p:nvPr/>
          </p:nvPicPr>
          <p:blipFill>
            <a:blip r:embed="rId3">
              <a:alphaModFix/>
            </a:blip>
            <a:stretch>
              <a:fillRect/>
            </a:stretch>
          </p:blipFill>
          <p:spPr>
            <a:xfrm rot="-1366896" flipH="1">
              <a:off x="3463775" y="1791178"/>
              <a:ext cx="675811" cy="2146923"/>
            </a:xfrm>
            <a:prstGeom prst="rect">
              <a:avLst/>
            </a:prstGeom>
            <a:noFill/>
            <a:ln>
              <a:noFill/>
            </a:ln>
          </p:spPr>
        </p:pic>
      </p:grpSp>
      <p:pic>
        <p:nvPicPr>
          <p:cNvPr id="56" name="Google Shape;56;p5"/>
          <p:cNvPicPr preferRelativeResize="0"/>
          <p:nvPr/>
        </p:nvPicPr>
        <p:blipFill>
          <a:blip r:embed="rId4">
            <a:alphaModFix/>
          </a:blip>
          <a:stretch>
            <a:fillRect/>
          </a:stretch>
        </p:blipFill>
        <p:spPr>
          <a:xfrm rot="5649572" flipH="1">
            <a:off x="-75149" y="-230420"/>
            <a:ext cx="829200" cy="2088061"/>
          </a:xfrm>
          <a:prstGeom prst="rect">
            <a:avLst/>
          </a:prstGeom>
          <a:noFill/>
          <a:ln>
            <a:noFill/>
          </a:ln>
        </p:spPr>
      </p:pic>
      <p:pic>
        <p:nvPicPr>
          <p:cNvPr id="57" name="Google Shape;57;p5"/>
          <p:cNvPicPr preferRelativeResize="0"/>
          <p:nvPr/>
        </p:nvPicPr>
        <p:blipFill>
          <a:blip r:embed="rId4">
            <a:alphaModFix/>
          </a:blip>
          <a:stretch>
            <a:fillRect/>
          </a:stretch>
        </p:blipFill>
        <p:spPr>
          <a:xfrm rot="5990528">
            <a:off x="320536" y="739256"/>
            <a:ext cx="829200" cy="2088059"/>
          </a:xfrm>
          <a:prstGeom prst="rect">
            <a:avLst/>
          </a:prstGeom>
          <a:noFill/>
          <a:ln>
            <a:noFill/>
          </a:ln>
        </p:spPr>
      </p:pic>
      <p:pic>
        <p:nvPicPr>
          <p:cNvPr id="58" name="Google Shape;58;p5"/>
          <p:cNvPicPr preferRelativeResize="0"/>
          <p:nvPr/>
        </p:nvPicPr>
        <p:blipFill>
          <a:blip r:embed="rId4">
            <a:alphaModFix/>
          </a:blip>
          <a:stretch>
            <a:fillRect/>
          </a:stretch>
        </p:blipFill>
        <p:spPr>
          <a:xfrm rot="-5649572">
            <a:off x="11437949" y="-230420"/>
            <a:ext cx="829200" cy="2088061"/>
          </a:xfrm>
          <a:prstGeom prst="rect">
            <a:avLst/>
          </a:prstGeom>
          <a:noFill/>
          <a:ln>
            <a:noFill/>
          </a:ln>
        </p:spPr>
      </p:pic>
      <p:pic>
        <p:nvPicPr>
          <p:cNvPr id="59" name="Google Shape;59;p5"/>
          <p:cNvPicPr preferRelativeResize="0"/>
          <p:nvPr/>
        </p:nvPicPr>
        <p:blipFill>
          <a:blip r:embed="rId4">
            <a:alphaModFix/>
          </a:blip>
          <a:stretch>
            <a:fillRect/>
          </a:stretch>
        </p:blipFill>
        <p:spPr>
          <a:xfrm rot="-5990528" flipH="1">
            <a:off x="11042264" y="739256"/>
            <a:ext cx="829200" cy="2088059"/>
          </a:xfrm>
          <a:prstGeom prst="rect">
            <a:avLst/>
          </a:prstGeom>
          <a:noFill/>
          <a:ln>
            <a:noFill/>
          </a:ln>
        </p:spPr>
      </p:pic>
    </p:spTree>
    <p:extLst>
      <p:ext uri="{BB962C8B-B14F-4D97-AF65-F5344CB8AC3E}">
        <p14:creationId xmlns:p14="http://schemas.microsoft.com/office/powerpoint/2010/main" val="34260830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cxnSp>
        <p:nvCxnSpPr>
          <p:cNvPr id="61" name="Google Shape;61;p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3" name="Google Shape;63;p6"/>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Tree>
    <p:extLst>
      <p:ext uri="{BB962C8B-B14F-4D97-AF65-F5344CB8AC3E}">
        <p14:creationId xmlns:p14="http://schemas.microsoft.com/office/powerpoint/2010/main" val="38689028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
        <p:cNvGrpSpPr/>
        <p:nvPr/>
      </p:nvGrpSpPr>
      <p:grpSpPr>
        <a:xfrm>
          <a:off x="0" y="0"/>
          <a:ext cx="0" cy="0"/>
          <a:chOff x="0" y="0"/>
          <a:chExt cx="0" cy="0"/>
        </a:xfrm>
      </p:grpSpPr>
      <p:cxnSp>
        <p:nvCxnSpPr>
          <p:cNvPr id="65" name="Google Shape;65;p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67" name="Google Shape;67;p7"/>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68" name="Google Shape;68;p7"/>
          <p:cNvSpPr txBox="1">
            <a:spLocks noGrp="1"/>
          </p:cNvSpPr>
          <p:nvPr>
            <p:ph type="body" idx="1"/>
          </p:nvPr>
        </p:nvSpPr>
        <p:spPr>
          <a:xfrm>
            <a:off x="3281000" y="2582667"/>
            <a:ext cx="5630000" cy="2624800"/>
          </a:xfrm>
          <a:prstGeom prst="rect">
            <a:avLst/>
          </a:prstGeom>
        </p:spPr>
        <p:txBody>
          <a:bodyPr spcFirstLastPara="1" wrap="square" lIns="91425" tIns="0"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69" name="Google Shape;69;p7"/>
          <p:cNvPicPr preferRelativeResize="0"/>
          <p:nvPr/>
        </p:nvPicPr>
        <p:blipFill>
          <a:blip r:embed="rId2">
            <a:alphaModFix/>
          </a:blip>
          <a:stretch>
            <a:fillRect/>
          </a:stretch>
        </p:blipFill>
        <p:spPr>
          <a:xfrm rot="-2143188">
            <a:off x="9681765" y="4828237"/>
            <a:ext cx="903432" cy="2274987"/>
          </a:xfrm>
          <a:prstGeom prst="rect">
            <a:avLst/>
          </a:prstGeom>
          <a:noFill/>
          <a:ln>
            <a:noFill/>
          </a:ln>
        </p:spPr>
      </p:pic>
      <p:pic>
        <p:nvPicPr>
          <p:cNvPr id="70" name="Google Shape;70;p7"/>
          <p:cNvPicPr preferRelativeResize="0"/>
          <p:nvPr/>
        </p:nvPicPr>
        <p:blipFill>
          <a:blip r:embed="rId2">
            <a:alphaModFix/>
          </a:blip>
          <a:stretch>
            <a:fillRect/>
          </a:stretch>
        </p:blipFill>
        <p:spPr>
          <a:xfrm rot="2143188" flipH="1">
            <a:off x="10543832" y="4828237"/>
            <a:ext cx="903432" cy="2274987"/>
          </a:xfrm>
          <a:prstGeom prst="rect">
            <a:avLst/>
          </a:prstGeom>
          <a:noFill/>
          <a:ln>
            <a:noFill/>
          </a:ln>
        </p:spPr>
      </p:pic>
      <p:pic>
        <p:nvPicPr>
          <p:cNvPr id="71" name="Google Shape;71;p7"/>
          <p:cNvPicPr preferRelativeResize="0"/>
          <p:nvPr/>
        </p:nvPicPr>
        <p:blipFill>
          <a:blip r:embed="rId3">
            <a:alphaModFix/>
          </a:blip>
          <a:stretch>
            <a:fillRect/>
          </a:stretch>
        </p:blipFill>
        <p:spPr>
          <a:xfrm rot="-141995" flipH="1">
            <a:off x="10094378" y="4587540"/>
            <a:ext cx="932836" cy="2435315"/>
          </a:xfrm>
          <a:prstGeom prst="rect">
            <a:avLst/>
          </a:prstGeom>
          <a:noFill/>
          <a:ln>
            <a:noFill/>
          </a:ln>
        </p:spPr>
      </p:pic>
      <p:pic>
        <p:nvPicPr>
          <p:cNvPr id="72" name="Google Shape;72;p7"/>
          <p:cNvPicPr preferRelativeResize="0"/>
          <p:nvPr/>
        </p:nvPicPr>
        <p:blipFill>
          <a:blip r:embed="rId4">
            <a:alphaModFix/>
          </a:blip>
          <a:stretch>
            <a:fillRect/>
          </a:stretch>
        </p:blipFill>
        <p:spPr>
          <a:xfrm rot="3577563" flipH="1">
            <a:off x="269983" y="-447147"/>
            <a:ext cx="2218004" cy="2332955"/>
          </a:xfrm>
          <a:prstGeom prst="rect">
            <a:avLst/>
          </a:prstGeom>
          <a:noFill/>
          <a:ln>
            <a:noFill/>
          </a:ln>
        </p:spPr>
      </p:pic>
      <p:pic>
        <p:nvPicPr>
          <p:cNvPr id="73" name="Google Shape;73;p7"/>
          <p:cNvPicPr preferRelativeResize="0"/>
          <p:nvPr/>
        </p:nvPicPr>
        <p:blipFill>
          <a:blip r:embed="rId5">
            <a:alphaModFix/>
          </a:blip>
          <a:stretch>
            <a:fillRect/>
          </a:stretch>
        </p:blipFill>
        <p:spPr>
          <a:xfrm rot="150279">
            <a:off x="1421092" y="4505443"/>
            <a:ext cx="811937" cy="2579325"/>
          </a:xfrm>
          <a:prstGeom prst="rect">
            <a:avLst/>
          </a:prstGeom>
          <a:noFill/>
          <a:ln>
            <a:noFill/>
          </a:ln>
        </p:spPr>
      </p:pic>
      <p:pic>
        <p:nvPicPr>
          <p:cNvPr id="74" name="Google Shape;74;p7"/>
          <p:cNvPicPr preferRelativeResize="0"/>
          <p:nvPr/>
        </p:nvPicPr>
        <p:blipFill>
          <a:blip r:embed="rId3">
            <a:alphaModFix/>
          </a:blip>
          <a:stretch>
            <a:fillRect/>
          </a:stretch>
        </p:blipFill>
        <p:spPr>
          <a:xfrm rot="-865194">
            <a:off x="759337" y="5114485"/>
            <a:ext cx="988016" cy="2579327"/>
          </a:xfrm>
          <a:prstGeom prst="rect">
            <a:avLst/>
          </a:prstGeom>
          <a:noFill/>
          <a:ln>
            <a:noFill/>
          </a:ln>
        </p:spPr>
      </p:pic>
    </p:spTree>
    <p:extLst>
      <p:ext uri="{BB962C8B-B14F-4D97-AF65-F5344CB8AC3E}">
        <p14:creationId xmlns:p14="http://schemas.microsoft.com/office/powerpoint/2010/main" val="36653568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cxnSp>
        <p:nvCxnSpPr>
          <p:cNvPr id="76" name="Google Shape;76;p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78" name="Google Shape;78;p8"/>
          <p:cNvSpPr txBox="1">
            <a:spLocks noGrp="1"/>
          </p:cNvSpPr>
          <p:nvPr>
            <p:ph type="title"/>
          </p:nvPr>
        </p:nvSpPr>
        <p:spPr>
          <a:xfrm>
            <a:off x="951000" y="1628400"/>
            <a:ext cx="10290000" cy="3601200"/>
          </a:xfrm>
          <a:prstGeom prst="rect">
            <a:avLst/>
          </a:prstGeom>
        </p:spPr>
        <p:txBody>
          <a:bodyPr spcFirstLastPara="1" wrap="square" lIns="91425" tIns="0" rIns="91425" bIns="91425" anchor="t" anchorCtr="0">
            <a:noAutofit/>
          </a:bodyPr>
          <a:lstStyle>
            <a:lvl1pPr lvl="0">
              <a:lnSpc>
                <a:spcPct val="70000"/>
              </a:lnSpc>
              <a:spcBef>
                <a:spcPts val="0"/>
              </a:spcBef>
              <a:spcAft>
                <a:spcPts val="0"/>
              </a:spcAft>
              <a:buSzPts val="11000"/>
              <a:buNone/>
              <a:defRPr sz="14666"/>
            </a:lvl1pPr>
            <a:lvl2pPr lvl="1">
              <a:lnSpc>
                <a:spcPct val="70000"/>
              </a:lnSpc>
              <a:spcBef>
                <a:spcPts val="0"/>
              </a:spcBef>
              <a:spcAft>
                <a:spcPts val="0"/>
              </a:spcAft>
              <a:buSzPts val="11000"/>
              <a:buNone/>
              <a:defRPr sz="14666"/>
            </a:lvl2pPr>
            <a:lvl3pPr lvl="2">
              <a:lnSpc>
                <a:spcPct val="70000"/>
              </a:lnSpc>
              <a:spcBef>
                <a:spcPts val="0"/>
              </a:spcBef>
              <a:spcAft>
                <a:spcPts val="0"/>
              </a:spcAft>
              <a:buSzPts val="11000"/>
              <a:buNone/>
              <a:defRPr sz="14666"/>
            </a:lvl3pPr>
            <a:lvl4pPr lvl="3">
              <a:lnSpc>
                <a:spcPct val="70000"/>
              </a:lnSpc>
              <a:spcBef>
                <a:spcPts val="0"/>
              </a:spcBef>
              <a:spcAft>
                <a:spcPts val="0"/>
              </a:spcAft>
              <a:buSzPts val="11000"/>
              <a:buNone/>
              <a:defRPr sz="14666"/>
            </a:lvl4pPr>
            <a:lvl5pPr lvl="4">
              <a:lnSpc>
                <a:spcPct val="70000"/>
              </a:lnSpc>
              <a:spcBef>
                <a:spcPts val="0"/>
              </a:spcBef>
              <a:spcAft>
                <a:spcPts val="0"/>
              </a:spcAft>
              <a:buSzPts val="11000"/>
              <a:buNone/>
              <a:defRPr sz="14666"/>
            </a:lvl5pPr>
            <a:lvl6pPr lvl="5">
              <a:lnSpc>
                <a:spcPct val="70000"/>
              </a:lnSpc>
              <a:spcBef>
                <a:spcPts val="0"/>
              </a:spcBef>
              <a:spcAft>
                <a:spcPts val="0"/>
              </a:spcAft>
              <a:buSzPts val="11000"/>
              <a:buNone/>
              <a:defRPr sz="14666"/>
            </a:lvl6pPr>
            <a:lvl7pPr lvl="6">
              <a:lnSpc>
                <a:spcPct val="70000"/>
              </a:lnSpc>
              <a:spcBef>
                <a:spcPts val="0"/>
              </a:spcBef>
              <a:spcAft>
                <a:spcPts val="0"/>
              </a:spcAft>
              <a:buSzPts val="11000"/>
              <a:buNone/>
              <a:defRPr sz="14666"/>
            </a:lvl7pPr>
            <a:lvl8pPr lvl="7">
              <a:lnSpc>
                <a:spcPct val="70000"/>
              </a:lnSpc>
              <a:spcBef>
                <a:spcPts val="0"/>
              </a:spcBef>
              <a:spcAft>
                <a:spcPts val="0"/>
              </a:spcAft>
              <a:buSzPts val="11000"/>
              <a:buNone/>
              <a:defRPr sz="14666"/>
            </a:lvl8pPr>
            <a:lvl9pPr lvl="8">
              <a:lnSpc>
                <a:spcPct val="70000"/>
              </a:lnSpc>
              <a:spcBef>
                <a:spcPts val="0"/>
              </a:spcBef>
              <a:spcAft>
                <a:spcPts val="0"/>
              </a:spcAft>
              <a:buSzPts val="11000"/>
              <a:buNone/>
              <a:defRPr sz="14666"/>
            </a:lvl9pPr>
          </a:lstStyle>
          <a:p>
            <a:r>
              <a:rPr lang="en-US"/>
              <a:t>Click to edit Master title style</a:t>
            </a:r>
            <a:endParaRPr/>
          </a:p>
        </p:txBody>
      </p:sp>
      <p:pic>
        <p:nvPicPr>
          <p:cNvPr id="79" name="Google Shape;79;p8"/>
          <p:cNvPicPr preferRelativeResize="0"/>
          <p:nvPr/>
        </p:nvPicPr>
        <p:blipFill>
          <a:blip r:embed="rId2">
            <a:alphaModFix/>
          </a:blip>
          <a:stretch>
            <a:fillRect/>
          </a:stretch>
        </p:blipFill>
        <p:spPr>
          <a:xfrm rot="-7774119" flipH="1">
            <a:off x="9342933" y="4250069"/>
            <a:ext cx="2757236" cy="2900144"/>
          </a:xfrm>
          <a:prstGeom prst="rect">
            <a:avLst/>
          </a:prstGeom>
          <a:noFill/>
          <a:ln>
            <a:noFill/>
          </a:ln>
        </p:spPr>
      </p:pic>
      <p:pic>
        <p:nvPicPr>
          <p:cNvPr id="80" name="Google Shape;80;p8"/>
          <p:cNvPicPr preferRelativeResize="0"/>
          <p:nvPr/>
        </p:nvPicPr>
        <p:blipFill>
          <a:blip r:embed="rId3">
            <a:alphaModFix/>
          </a:blip>
          <a:stretch>
            <a:fillRect/>
          </a:stretch>
        </p:blipFill>
        <p:spPr>
          <a:xfrm rot="-1058825">
            <a:off x="10038934" y="5194953"/>
            <a:ext cx="762925" cy="2599067"/>
          </a:xfrm>
          <a:prstGeom prst="rect">
            <a:avLst/>
          </a:prstGeom>
          <a:noFill/>
          <a:ln>
            <a:noFill/>
          </a:ln>
        </p:spPr>
      </p:pic>
      <p:pic>
        <p:nvPicPr>
          <p:cNvPr id="81" name="Google Shape;81;p8"/>
          <p:cNvPicPr preferRelativeResize="0"/>
          <p:nvPr/>
        </p:nvPicPr>
        <p:blipFill rotWithShape="1">
          <a:blip r:embed="rId3">
            <a:alphaModFix/>
          </a:blip>
          <a:srcRect b="8408"/>
          <a:stretch/>
        </p:blipFill>
        <p:spPr>
          <a:xfrm rot="6968265">
            <a:off x="1422441" y="-715139"/>
            <a:ext cx="844219" cy="2634157"/>
          </a:xfrm>
          <a:prstGeom prst="rect">
            <a:avLst/>
          </a:prstGeom>
          <a:noFill/>
          <a:ln>
            <a:noFill/>
          </a:ln>
        </p:spPr>
      </p:pic>
      <p:pic>
        <p:nvPicPr>
          <p:cNvPr id="82" name="Google Shape;82;p8"/>
          <p:cNvPicPr preferRelativeResize="0"/>
          <p:nvPr/>
        </p:nvPicPr>
        <p:blipFill rotWithShape="1">
          <a:blip r:embed="rId4">
            <a:alphaModFix/>
          </a:blip>
          <a:srcRect b="-2997"/>
          <a:stretch/>
        </p:blipFill>
        <p:spPr>
          <a:xfrm rot="9496382" flipH="1">
            <a:off x="1002797" y="-543199"/>
            <a:ext cx="762272" cy="2494076"/>
          </a:xfrm>
          <a:prstGeom prst="rect">
            <a:avLst/>
          </a:prstGeom>
          <a:noFill/>
          <a:ln>
            <a:noFill/>
          </a:ln>
        </p:spPr>
      </p:pic>
      <p:pic>
        <p:nvPicPr>
          <p:cNvPr id="83" name="Google Shape;83;p8"/>
          <p:cNvPicPr preferRelativeResize="0"/>
          <p:nvPr/>
        </p:nvPicPr>
        <p:blipFill>
          <a:blip r:embed="rId4">
            <a:alphaModFix/>
          </a:blip>
          <a:stretch>
            <a:fillRect/>
          </a:stretch>
        </p:blipFill>
        <p:spPr>
          <a:xfrm rot="-10525271">
            <a:off x="383441" y="-339623"/>
            <a:ext cx="762268" cy="2421560"/>
          </a:xfrm>
          <a:prstGeom prst="rect">
            <a:avLst/>
          </a:prstGeom>
          <a:noFill/>
          <a:ln>
            <a:noFill/>
          </a:ln>
        </p:spPr>
      </p:pic>
      <p:pic>
        <p:nvPicPr>
          <p:cNvPr id="84" name="Google Shape;84;p8"/>
          <p:cNvPicPr preferRelativeResize="0"/>
          <p:nvPr/>
        </p:nvPicPr>
        <p:blipFill>
          <a:blip r:embed="rId5">
            <a:alphaModFix/>
          </a:blip>
          <a:stretch>
            <a:fillRect/>
          </a:stretch>
        </p:blipFill>
        <p:spPr>
          <a:xfrm rot="638987" flipH="1">
            <a:off x="401052" y="4547457"/>
            <a:ext cx="1084325" cy="2730511"/>
          </a:xfrm>
          <a:prstGeom prst="rect">
            <a:avLst/>
          </a:prstGeom>
          <a:noFill/>
          <a:ln>
            <a:noFill/>
          </a:ln>
        </p:spPr>
      </p:pic>
      <p:pic>
        <p:nvPicPr>
          <p:cNvPr id="85" name="Google Shape;85;p8"/>
          <p:cNvPicPr preferRelativeResize="0"/>
          <p:nvPr/>
        </p:nvPicPr>
        <p:blipFill>
          <a:blip r:embed="rId5">
            <a:alphaModFix/>
          </a:blip>
          <a:stretch>
            <a:fillRect/>
          </a:stretch>
        </p:blipFill>
        <p:spPr>
          <a:xfrm rot="2084174">
            <a:off x="1447270" y="4780838"/>
            <a:ext cx="1084324" cy="2730505"/>
          </a:xfrm>
          <a:prstGeom prst="rect">
            <a:avLst/>
          </a:prstGeom>
          <a:noFill/>
          <a:ln>
            <a:noFill/>
          </a:ln>
        </p:spPr>
      </p:pic>
      <p:pic>
        <p:nvPicPr>
          <p:cNvPr id="86" name="Google Shape;86;p8"/>
          <p:cNvPicPr preferRelativeResize="0"/>
          <p:nvPr/>
        </p:nvPicPr>
        <p:blipFill>
          <a:blip r:embed="rId5">
            <a:alphaModFix/>
          </a:blip>
          <a:stretch>
            <a:fillRect/>
          </a:stretch>
        </p:blipFill>
        <p:spPr>
          <a:xfrm rot="-10161013" flipH="1">
            <a:off x="10921667" y="-636368"/>
            <a:ext cx="1084325" cy="2730511"/>
          </a:xfrm>
          <a:prstGeom prst="rect">
            <a:avLst/>
          </a:prstGeom>
          <a:noFill/>
          <a:ln>
            <a:noFill/>
          </a:ln>
        </p:spPr>
      </p:pic>
      <p:pic>
        <p:nvPicPr>
          <p:cNvPr id="87" name="Google Shape;87;p8"/>
          <p:cNvPicPr preferRelativeResize="0"/>
          <p:nvPr/>
        </p:nvPicPr>
        <p:blipFill>
          <a:blip r:embed="rId5">
            <a:alphaModFix/>
          </a:blip>
          <a:stretch>
            <a:fillRect/>
          </a:stretch>
        </p:blipFill>
        <p:spPr>
          <a:xfrm rot="-8715826">
            <a:off x="9875451" y="-869743"/>
            <a:ext cx="1084324" cy="2730505"/>
          </a:xfrm>
          <a:prstGeom prst="rect">
            <a:avLst/>
          </a:prstGeom>
          <a:noFill/>
          <a:ln>
            <a:noFill/>
          </a:ln>
        </p:spPr>
      </p:pic>
    </p:spTree>
    <p:extLst>
      <p:ext uri="{BB962C8B-B14F-4D97-AF65-F5344CB8AC3E}">
        <p14:creationId xmlns:p14="http://schemas.microsoft.com/office/powerpoint/2010/main" val="26595317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8"/>
        <p:cNvGrpSpPr/>
        <p:nvPr/>
      </p:nvGrpSpPr>
      <p:grpSpPr>
        <a:xfrm>
          <a:off x="0" y="0"/>
          <a:ext cx="0" cy="0"/>
          <a:chOff x="0" y="0"/>
          <a:chExt cx="0" cy="0"/>
        </a:xfrm>
      </p:grpSpPr>
      <p:cxnSp>
        <p:nvCxnSpPr>
          <p:cNvPr id="89" name="Google Shape;89;p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91" name="Google Shape;91;p9"/>
          <p:cNvSpPr txBox="1">
            <a:spLocks noGrp="1"/>
          </p:cNvSpPr>
          <p:nvPr>
            <p:ph type="title"/>
          </p:nvPr>
        </p:nvSpPr>
        <p:spPr>
          <a:xfrm>
            <a:off x="2859000" y="1517500"/>
            <a:ext cx="6474000" cy="17808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000"/>
              <a:buNone/>
              <a:defRPr sz="6267"/>
            </a:lvl1pPr>
            <a:lvl2pPr lvl="1" algn="ctr">
              <a:lnSpc>
                <a:spcPct val="90000"/>
              </a:lnSpc>
              <a:spcBef>
                <a:spcPts val="0"/>
              </a:spcBef>
              <a:spcAft>
                <a:spcPts val="0"/>
              </a:spcAft>
              <a:buSzPts val="5000"/>
              <a:buNone/>
              <a:defRPr sz="6667"/>
            </a:lvl2pPr>
            <a:lvl3pPr lvl="2" algn="ctr">
              <a:lnSpc>
                <a:spcPct val="90000"/>
              </a:lnSpc>
              <a:spcBef>
                <a:spcPts val="0"/>
              </a:spcBef>
              <a:spcAft>
                <a:spcPts val="0"/>
              </a:spcAft>
              <a:buSzPts val="5000"/>
              <a:buNone/>
              <a:defRPr sz="6667"/>
            </a:lvl3pPr>
            <a:lvl4pPr lvl="3" algn="ctr">
              <a:lnSpc>
                <a:spcPct val="90000"/>
              </a:lnSpc>
              <a:spcBef>
                <a:spcPts val="0"/>
              </a:spcBef>
              <a:spcAft>
                <a:spcPts val="0"/>
              </a:spcAft>
              <a:buSzPts val="5000"/>
              <a:buNone/>
              <a:defRPr sz="6667"/>
            </a:lvl4pPr>
            <a:lvl5pPr lvl="4" algn="ctr">
              <a:lnSpc>
                <a:spcPct val="90000"/>
              </a:lnSpc>
              <a:spcBef>
                <a:spcPts val="0"/>
              </a:spcBef>
              <a:spcAft>
                <a:spcPts val="0"/>
              </a:spcAft>
              <a:buSzPts val="5000"/>
              <a:buNone/>
              <a:defRPr sz="6667"/>
            </a:lvl5pPr>
            <a:lvl6pPr lvl="5" algn="ctr">
              <a:lnSpc>
                <a:spcPct val="90000"/>
              </a:lnSpc>
              <a:spcBef>
                <a:spcPts val="0"/>
              </a:spcBef>
              <a:spcAft>
                <a:spcPts val="0"/>
              </a:spcAft>
              <a:buSzPts val="5000"/>
              <a:buNone/>
              <a:defRPr sz="6667"/>
            </a:lvl6pPr>
            <a:lvl7pPr lvl="6" algn="ctr">
              <a:lnSpc>
                <a:spcPct val="90000"/>
              </a:lnSpc>
              <a:spcBef>
                <a:spcPts val="0"/>
              </a:spcBef>
              <a:spcAft>
                <a:spcPts val="0"/>
              </a:spcAft>
              <a:buSzPts val="5000"/>
              <a:buNone/>
              <a:defRPr sz="6667"/>
            </a:lvl7pPr>
            <a:lvl8pPr lvl="7" algn="ctr">
              <a:lnSpc>
                <a:spcPct val="90000"/>
              </a:lnSpc>
              <a:spcBef>
                <a:spcPts val="0"/>
              </a:spcBef>
              <a:spcAft>
                <a:spcPts val="0"/>
              </a:spcAft>
              <a:buSzPts val="5000"/>
              <a:buNone/>
              <a:defRPr sz="6667"/>
            </a:lvl8pPr>
            <a:lvl9pPr lvl="8" algn="ctr">
              <a:lnSpc>
                <a:spcPct val="90000"/>
              </a:lnSpc>
              <a:spcBef>
                <a:spcPts val="0"/>
              </a:spcBef>
              <a:spcAft>
                <a:spcPts val="0"/>
              </a:spcAft>
              <a:buSzPts val="5000"/>
              <a:buNone/>
              <a:defRPr sz="6667"/>
            </a:lvl9pPr>
          </a:lstStyle>
          <a:p>
            <a:r>
              <a:rPr lang="en-US"/>
              <a:t>Click to edit Master title style</a:t>
            </a:r>
            <a:endParaRPr/>
          </a:p>
        </p:txBody>
      </p:sp>
      <p:sp>
        <p:nvSpPr>
          <p:cNvPr id="92" name="Google Shape;92;p9"/>
          <p:cNvSpPr txBox="1">
            <a:spLocks noGrp="1"/>
          </p:cNvSpPr>
          <p:nvPr>
            <p:ph type="subTitle" idx="1"/>
          </p:nvPr>
        </p:nvSpPr>
        <p:spPr>
          <a:xfrm>
            <a:off x="2859000" y="3732367"/>
            <a:ext cx="6474000" cy="156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93" name="Google Shape;93;p9"/>
          <p:cNvPicPr preferRelativeResize="0"/>
          <p:nvPr/>
        </p:nvPicPr>
        <p:blipFill>
          <a:blip r:embed="rId2">
            <a:alphaModFix/>
          </a:blip>
          <a:stretch>
            <a:fillRect/>
          </a:stretch>
        </p:blipFill>
        <p:spPr>
          <a:xfrm rot="-4695005" flipH="1">
            <a:off x="-894162" y="4434481"/>
            <a:ext cx="2657692" cy="2795436"/>
          </a:xfrm>
          <a:prstGeom prst="rect">
            <a:avLst/>
          </a:prstGeom>
          <a:noFill/>
          <a:ln>
            <a:noFill/>
          </a:ln>
        </p:spPr>
      </p:pic>
      <p:pic>
        <p:nvPicPr>
          <p:cNvPr id="94" name="Google Shape;94;p9"/>
          <p:cNvPicPr preferRelativeResize="0"/>
          <p:nvPr/>
        </p:nvPicPr>
        <p:blipFill>
          <a:blip r:embed="rId3">
            <a:alphaModFix/>
          </a:blip>
          <a:stretch>
            <a:fillRect/>
          </a:stretch>
        </p:blipFill>
        <p:spPr>
          <a:xfrm rot="-936600">
            <a:off x="10237054" y="4554564"/>
            <a:ext cx="939244" cy="2452037"/>
          </a:xfrm>
          <a:prstGeom prst="rect">
            <a:avLst/>
          </a:prstGeom>
          <a:noFill/>
          <a:ln>
            <a:noFill/>
          </a:ln>
        </p:spPr>
      </p:pic>
      <p:pic>
        <p:nvPicPr>
          <p:cNvPr id="95" name="Google Shape;95;p9"/>
          <p:cNvPicPr preferRelativeResize="0"/>
          <p:nvPr/>
        </p:nvPicPr>
        <p:blipFill>
          <a:blip r:embed="rId4">
            <a:alphaModFix/>
          </a:blip>
          <a:stretch>
            <a:fillRect/>
          </a:stretch>
        </p:blipFill>
        <p:spPr>
          <a:xfrm rot="10800000">
            <a:off x="412187" y="-108390"/>
            <a:ext cx="758013" cy="2426113"/>
          </a:xfrm>
          <a:prstGeom prst="rect">
            <a:avLst/>
          </a:prstGeom>
          <a:noFill/>
          <a:ln>
            <a:noFill/>
          </a:ln>
        </p:spPr>
      </p:pic>
      <p:pic>
        <p:nvPicPr>
          <p:cNvPr id="96" name="Google Shape;96;p9"/>
          <p:cNvPicPr preferRelativeResize="0"/>
          <p:nvPr/>
        </p:nvPicPr>
        <p:blipFill>
          <a:blip r:embed="rId5">
            <a:alphaModFix/>
          </a:blip>
          <a:stretch>
            <a:fillRect/>
          </a:stretch>
        </p:blipFill>
        <p:spPr>
          <a:xfrm rot="8780316">
            <a:off x="1003784" y="-171982"/>
            <a:ext cx="963432" cy="2426100"/>
          </a:xfrm>
          <a:prstGeom prst="rect">
            <a:avLst/>
          </a:prstGeom>
          <a:noFill/>
          <a:ln>
            <a:noFill/>
          </a:ln>
        </p:spPr>
      </p:pic>
      <p:pic>
        <p:nvPicPr>
          <p:cNvPr id="97" name="Google Shape;97;p9"/>
          <p:cNvPicPr preferRelativeResize="0"/>
          <p:nvPr/>
        </p:nvPicPr>
        <p:blipFill rotWithShape="1">
          <a:blip r:embed="rId6">
            <a:alphaModFix/>
          </a:blip>
          <a:srcRect/>
          <a:stretch/>
        </p:blipFill>
        <p:spPr>
          <a:xfrm rot="-417519">
            <a:off x="10800505" y="4429312"/>
            <a:ext cx="1095671" cy="2452037"/>
          </a:xfrm>
          <a:prstGeom prst="rect">
            <a:avLst/>
          </a:prstGeom>
          <a:noFill/>
          <a:ln>
            <a:noFill/>
          </a:ln>
        </p:spPr>
      </p:pic>
      <p:pic>
        <p:nvPicPr>
          <p:cNvPr id="98" name="Google Shape;98;p9"/>
          <p:cNvPicPr preferRelativeResize="0"/>
          <p:nvPr/>
        </p:nvPicPr>
        <p:blipFill>
          <a:blip r:embed="rId2">
            <a:alphaModFix/>
          </a:blip>
          <a:stretch>
            <a:fillRect/>
          </a:stretch>
        </p:blipFill>
        <p:spPr>
          <a:xfrm rot="987809">
            <a:off x="10266103" y="-678384"/>
            <a:ext cx="2657695" cy="2795435"/>
          </a:xfrm>
          <a:prstGeom prst="rect">
            <a:avLst/>
          </a:prstGeom>
          <a:noFill/>
          <a:ln>
            <a:noFill/>
          </a:ln>
        </p:spPr>
      </p:pic>
    </p:spTree>
    <p:extLst>
      <p:ext uri="{BB962C8B-B14F-4D97-AF65-F5344CB8AC3E}">
        <p14:creationId xmlns:p14="http://schemas.microsoft.com/office/powerpoint/2010/main" val="11628521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cxnSp>
        <p:nvCxnSpPr>
          <p:cNvPr id="100" name="Google Shape;100;p1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2" name="Google Shape;102;p10"/>
          <p:cNvSpPr txBox="1">
            <a:spLocks noGrp="1"/>
          </p:cNvSpPr>
          <p:nvPr>
            <p:ph type="title"/>
          </p:nvPr>
        </p:nvSpPr>
        <p:spPr>
          <a:xfrm>
            <a:off x="950967" y="626133"/>
            <a:ext cx="5678400" cy="15304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000"/>
              <a:buNone/>
              <a:defRPr/>
            </a:lvl1pPr>
            <a:lvl2pPr lvl="1" algn="l" rtl="0">
              <a:lnSpc>
                <a:spcPct val="90000"/>
              </a:lnSpc>
              <a:spcBef>
                <a:spcPts val="0"/>
              </a:spcBef>
              <a:spcAft>
                <a:spcPts val="0"/>
              </a:spcAft>
              <a:buSzPts val="4000"/>
              <a:buNone/>
              <a:defRPr/>
            </a:lvl2pPr>
            <a:lvl3pPr lvl="2" algn="l" rtl="0">
              <a:lnSpc>
                <a:spcPct val="90000"/>
              </a:lnSpc>
              <a:spcBef>
                <a:spcPts val="0"/>
              </a:spcBef>
              <a:spcAft>
                <a:spcPts val="0"/>
              </a:spcAft>
              <a:buSzPts val="4000"/>
              <a:buNone/>
              <a:defRPr/>
            </a:lvl3pPr>
            <a:lvl4pPr lvl="3" algn="l" rtl="0">
              <a:lnSpc>
                <a:spcPct val="90000"/>
              </a:lnSpc>
              <a:spcBef>
                <a:spcPts val="0"/>
              </a:spcBef>
              <a:spcAft>
                <a:spcPts val="0"/>
              </a:spcAft>
              <a:buSzPts val="4000"/>
              <a:buNone/>
              <a:defRPr/>
            </a:lvl4pPr>
            <a:lvl5pPr lvl="4" algn="l" rtl="0">
              <a:lnSpc>
                <a:spcPct val="90000"/>
              </a:lnSpc>
              <a:spcBef>
                <a:spcPts val="0"/>
              </a:spcBef>
              <a:spcAft>
                <a:spcPts val="0"/>
              </a:spcAft>
              <a:buSzPts val="4000"/>
              <a:buNone/>
              <a:defRPr/>
            </a:lvl5pPr>
            <a:lvl6pPr lvl="5" algn="l" rtl="0">
              <a:lnSpc>
                <a:spcPct val="90000"/>
              </a:lnSpc>
              <a:spcBef>
                <a:spcPts val="0"/>
              </a:spcBef>
              <a:spcAft>
                <a:spcPts val="0"/>
              </a:spcAft>
              <a:buSzPts val="4000"/>
              <a:buNone/>
              <a:defRPr/>
            </a:lvl6pPr>
            <a:lvl7pPr lvl="6" algn="l" rtl="0">
              <a:lnSpc>
                <a:spcPct val="90000"/>
              </a:lnSpc>
              <a:spcBef>
                <a:spcPts val="0"/>
              </a:spcBef>
              <a:spcAft>
                <a:spcPts val="0"/>
              </a:spcAft>
              <a:buSzPts val="4000"/>
              <a:buNone/>
              <a:defRPr/>
            </a:lvl7pPr>
            <a:lvl8pPr lvl="7" algn="l" rtl="0">
              <a:lnSpc>
                <a:spcPct val="90000"/>
              </a:lnSpc>
              <a:spcBef>
                <a:spcPts val="0"/>
              </a:spcBef>
              <a:spcAft>
                <a:spcPts val="0"/>
              </a:spcAft>
              <a:buSzPts val="4000"/>
              <a:buNone/>
              <a:defRPr/>
            </a:lvl8pPr>
            <a:lvl9pPr lvl="8" algn="l" rtl="0">
              <a:lnSpc>
                <a:spcPct val="90000"/>
              </a:lnSpc>
              <a:spcBef>
                <a:spcPts val="0"/>
              </a:spcBef>
              <a:spcAft>
                <a:spcPts val="0"/>
              </a:spcAft>
              <a:buSzPts val="4000"/>
              <a:buNone/>
              <a:defRPr/>
            </a:lvl9pPr>
          </a:lstStyle>
          <a:p>
            <a:r>
              <a:rPr lang="en-US"/>
              <a:t>Click to edit Master title style</a:t>
            </a:r>
            <a:endParaRPr/>
          </a:p>
        </p:txBody>
      </p:sp>
      <p:pic>
        <p:nvPicPr>
          <p:cNvPr id="103" name="Google Shape;103;p10"/>
          <p:cNvPicPr preferRelativeResize="0"/>
          <p:nvPr/>
        </p:nvPicPr>
        <p:blipFill>
          <a:blip r:embed="rId2">
            <a:alphaModFix/>
          </a:blip>
          <a:stretch>
            <a:fillRect/>
          </a:stretch>
        </p:blipFill>
        <p:spPr>
          <a:xfrm rot="-7272691" flipH="1">
            <a:off x="998763" y="4026958"/>
            <a:ext cx="2237468" cy="2353444"/>
          </a:xfrm>
          <a:prstGeom prst="rect">
            <a:avLst/>
          </a:prstGeom>
          <a:noFill/>
          <a:ln>
            <a:noFill/>
          </a:ln>
        </p:spPr>
      </p:pic>
      <p:pic>
        <p:nvPicPr>
          <p:cNvPr id="104" name="Google Shape;104;p10"/>
          <p:cNvPicPr preferRelativeResize="0"/>
          <p:nvPr/>
        </p:nvPicPr>
        <p:blipFill>
          <a:blip r:embed="rId3">
            <a:alphaModFix/>
          </a:blip>
          <a:stretch>
            <a:fillRect/>
          </a:stretch>
        </p:blipFill>
        <p:spPr>
          <a:xfrm rot="-422128">
            <a:off x="783796" y="4594755"/>
            <a:ext cx="1198435" cy="2353444"/>
          </a:xfrm>
          <a:prstGeom prst="rect">
            <a:avLst/>
          </a:prstGeom>
          <a:noFill/>
          <a:ln>
            <a:noFill/>
          </a:ln>
        </p:spPr>
      </p:pic>
      <p:pic>
        <p:nvPicPr>
          <p:cNvPr id="105" name="Google Shape;105;p10"/>
          <p:cNvPicPr preferRelativeResize="0"/>
          <p:nvPr/>
        </p:nvPicPr>
        <p:blipFill>
          <a:blip r:embed="rId4">
            <a:alphaModFix/>
          </a:blip>
          <a:stretch>
            <a:fillRect/>
          </a:stretch>
        </p:blipFill>
        <p:spPr>
          <a:xfrm rot="-10472617">
            <a:off x="7601955" y="-70780"/>
            <a:ext cx="934591" cy="2353447"/>
          </a:xfrm>
          <a:prstGeom prst="rect">
            <a:avLst/>
          </a:prstGeom>
          <a:noFill/>
          <a:ln>
            <a:noFill/>
          </a:ln>
        </p:spPr>
      </p:pic>
    </p:spTree>
    <p:extLst>
      <p:ext uri="{BB962C8B-B14F-4D97-AF65-F5344CB8AC3E}">
        <p14:creationId xmlns:p14="http://schemas.microsoft.com/office/powerpoint/2010/main" val="25376530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cxnSp>
        <p:nvCxnSpPr>
          <p:cNvPr id="107" name="Google Shape;107;p1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1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1"/>
          <p:cNvSpPr txBox="1">
            <a:spLocks noGrp="1"/>
          </p:cNvSpPr>
          <p:nvPr>
            <p:ph type="title" hasCustomPrompt="1"/>
          </p:nvPr>
        </p:nvSpPr>
        <p:spPr>
          <a:xfrm>
            <a:off x="951000" y="1076200"/>
            <a:ext cx="10290000" cy="2260000"/>
          </a:xfrm>
          <a:prstGeom prst="rect">
            <a:avLst/>
          </a:prstGeom>
        </p:spPr>
        <p:txBody>
          <a:bodyPr spcFirstLastPara="1" wrap="square" lIns="91425" tIns="0" rIns="91425" bIns="91425" anchor="t" anchorCtr="0">
            <a:noAutofit/>
          </a:bodyPr>
          <a:lstStyle>
            <a:lvl1pPr lvl="0" algn="ctr" rtl="0">
              <a:spcBef>
                <a:spcPts val="0"/>
              </a:spcBef>
              <a:spcAft>
                <a:spcPts val="0"/>
              </a:spcAft>
              <a:buSzPts val="12400"/>
              <a:buNone/>
              <a:defRPr sz="16533"/>
            </a:lvl1pPr>
            <a:lvl2pPr lvl="1" algn="ctr" rtl="0">
              <a:spcBef>
                <a:spcPts val="0"/>
              </a:spcBef>
              <a:spcAft>
                <a:spcPts val="0"/>
              </a:spcAft>
              <a:buSzPts val="12400"/>
              <a:buNone/>
              <a:defRPr sz="16533"/>
            </a:lvl2pPr>
            <a:lvl3pPr lvl="2" algn="ctr" rtl="0">
              <a:spcBef>
                <a:spcPts val="0"/>
              </a:spcBef>
              <a:spcAft>
                <a:spcPts val="0"/>
              </a:spcAft>
              <a:buSzPts val="12400"/>
              <a:buNone/>
              <a:defRPr sz="16533"/>
            </a:lvl3pPr>
            <a:lvl4pPr lvl="3" algn="ctr" rtl="0">
              <a:spcBef>
                <a:spcPts val="0"/>
              </a:spcBef>
              <a:spcAft>
                <a:spcPts val="0"/>
              </a:spcAft>
              <a:buSzPts val="12400"/>
              <a:buNone/>
              <a:defRPr sz="16533"/>
            </a:lvl4pPr>
            <a:lvl5pPr lvl="4" algn="ctr" rtl="0">
              <a:spcBef>
                <a:spcPts val="0"/>
              </a:spcBef>
              <a:spcAft>
                <a:spcPts val="0"/>
              </a:spcAft>
              <a:buSzPts val="12400"/>
              <a:buNone/>
              <a:defRPr sz="16533"/>
            </a:lvl5pPr>
            <a:lvl6pPr lvl="5" algn="ctr" rtl="0">
              <a:spcBef>
                <a:spcPts val="0"/>
              </a:spcBef>
              <a:spcAft>
                <a:spcPts val="0"/>
              </a:spcAft>
              <a:buSzPts val="12400"/>
              <a:buNone/>
              <a:defRPr sz="16533"/>
            </a:lvl6pPr>
            <a:lvl7pPr lvl="6" algn="ctr" rtl="0">
              <a:spcBef>
                <a:spcPts val="0"/>
              </a:spcBef>
              <a:spcAft>
                <a:spcPts val="0"/>
              </a:spcAft>
              <a:buSzPts val="12400"/>
              <a:buNone/>
              <a:defRPr sz="16533"/>
            </a:lvl7pPr>
            <a:lvl8pPr lvl="7" algn="ctr" rtl="0">
              <a:spcBef>
                <a:spcPts val="0"/>
              </a:spcBef>
              <a:spcAft>
                <a:spcPts val="0"/>
              </a:spcAft>
              <a:buSzPts val="12400"/>
              <a:buNone/>
              <a:defRPr sz="16533"/>
            </a:lvl8pPr>
            <a:lvl9pPr lvl="8" algn="ctr" rtl="0">
              <a:spcBef>
                <a:spcPts val="0"/>
              </a:spcBef>
              <a:spcAft>
                <a:spcPts val="0"/>
              </a:spcAft>
              <a:buSzPts val="12400"/>
              <a:buNone/>
              <a:defRPr sz="16533"/>
            </a:lvl9pPr>
          </a:lstStyle>
          <a:p>
            <a:r>
              <a:t>xx%</a:t>
            </a:r>
          </a:p>
        </p:txBody>
      </p:sp>
      <p:sp>
        <p:nvSpPr>
          <p:cNvPr id="110" name="Google Shape;110;p11"/>
          <p:cNvSpPr txBox="1">
            <a:spLocks noGrp="1"/>
          </p:cNvSpPr>
          <p:nvPr>
            <p:ph type="subTitle" idx="1"/>
          </p:nvPr>
        </p:nvSpPr>
        <p:spPr>
          <a:xfrm>
            <a:off x="2661200" y="4190067"/>
            <a:ext cx="6869600" cy="351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111" name="Google Shape;111;p11"/>
          <p:cNvPicPr preferRelativeResize="0"/>
          <p:nvPr/>
        </p:nvPicPr>
        <p:blipFill>
          <a:blip r:embed="rId2">
            <a:alphaModFix/>
          </a:blip>
          <a:stretch>
            <a:fillRect/>
          </a:stretch>
        </p:blipFill>
        <p:spPr>
          <a:xfrm rot="7345364">
            <a:off x="-233535" y="210467"/>
            <a:ext cx="934237" cy="2352548"/>
          </a:xfrm>
          <a:prstGeom prst="rect">
            <a:avLst/>
          </a:prstGeom>
          <a:noFill/>
          <a:ln>
            <a:noFill/>
          </a:ln>
        </p:spPr>
      </p:pic>
      <p:pic>
        <p:nvPicPr>
          <p:cNvPr id="112" name="Google Shape;112;p11"/>
          <p:cNvPicPr preferRelativeResize="0"/>
          <p:nvPr/>
        </p:nvPicPr>
        <p:blipFill>
          <a:blip r:embed="rId2">
            <a:alphaModFix/>
          </a:blip>
          <a:stretch>
            <a:fillRect/>
          </a:stretch>
        </p:blipFill>
        <p:spPr>
          <a:xfrm rot="6127957" flipH="1">
            <a:off x="716310" y="-413282"/>
            <a:ext cx="934236" cy="2352547"/>
          </a:xfrm>
          <a:prstGeom prst="rect">
            <a:avLst/>
          </a:prstGeom>
          <a:noFill/>
          <a:ln>
            <a:noFill/>
          </a:ln>
        </p:spPr>
      </p:pic>
      <p:pic>
        <p:nvPicPr>
          <p:cNvPr id="113" name="Google Shape;113;p11"/>
          <p:cNvPicPr preferRelativeResize="0"/>
          <p:nvPr/>
        </p:nvPicPr>
        <p:blipFill>
          <a:blip r:embed="rId2">
            <a:alphaModFix/>
          </a:blip>
          <a:stretch>
            <a:fillRect/>
          </a:stretch>
        </p:blipFill>
        <p:spPr>
          <a:xfrm rot="-4199236">
            <a:off x="11428674" y="3817860"/>
            <a:ext cx="934239" cy="2352547"/>
          </a:xfrm>
          <a:prstGeom prst="rect">
            <a:avLst/>
          </a:prstGeom>
          <a:noFill/>
          <a:ln>
            <a:noFill/>
          </a:ln>
        </p:spPr>
      </p:pic>
      <p:pic>
        <p:nvPicPr>
          <p:cNvPr id="114" name="Google Shape;114;p11"/>
          <p:cNvPicPr preferRelativeResize="0"/>
          <p:nvPr/>
        </p:nvPicPr>
        <p:blipFill>
          <a:blip r:embed="rId2">
            <a:alphaModFix/>
          </a:blip>
          <a:stretch>
            <a:fillRect/>
          </a:stretch>
        </p:blipFill>
        <p:spPr>
          <a:xfrm rot="-5416645" flipH="1">
            <a:off x="10591404" y="4635910"/>
            <a:ext cx="934235" cy="2352548"/>
          </a:xfrm>
          <a:prstGeom prst="rect">
            <a:avLst/>
          </a:prstGeom>
          <a:noFill/>
          <a:ln>
            <a:noFill/>
          </a:ln>
        </p:spPr>
      </p:pic>
      <p:pic>
        <p:nvPicPr>
          <p:cNvPr id="115" name="Google Shape;115;p11"/>
          <p:cNvPicPr preferRelativeResize="0"/>
          <p:nvPr/>
        </p:nvPicPr>
        <p:blipFill>
          <a:blip r:embed="rId2">
            <a:alphaModFix/>
          </a:blip>
          <a:stretch>
            <a:fillRect/>
          </a:stretch>
        </p:blipFill>
        <p:spPr>
          <a:xfrm rot="8656812">
            <a:off x="10512884" y="-571456"/>
            <a:ext cx="903432" cy="2274987"/>
          </a:xfrm>
          <a:prstGeom prst="rect">
            <a:avLst/>
          </a:prstGeom>
          <a:noFill/>
          <a:ln>
            <a:noFill/>
          </a:ln>
        </p:spPr>
      </p:pic>
      <p:pic>
        <p:nvPicPr>
          <p:cNvPr id="116" name="Google Shape;116;p11"/>
          <p:cNvPicPr preferRelativeResize="0"/>
          <p:nvPr/>
        </p:nvPicPr>
        <p:blipFill>
          <a:blip r:embed="rId2">
            <a:alphaModFix/>
          </a:blip>
          <a:stretch>
            <a:fillRect/>
          </a:stretch>
        </p:blipFill>
        <p:spPr>
          <a:xfrm rot="-8656812" flipH="1">
            <a:off x="9650817" y="-571456"/>
            <a:ext cx="903432" cy="2274987"/>
          </a:xfrm>
          <a:prstGeom prst="rect">
            <a:avLst/>
          </a:prstGeom>
          <a:noFill/>
          <a:ln>
            <a:noFill/>
          </a:ln>
        </p:spPr>
      </p:pic>
      <p:pic>
        <p:nvPicPr>
          <p:cNvPr id="117" name="Google Shape;117;p11"/>
          <p:cNvPicPr preferRelativeResize="0"/>
          <p:nvPr/>
        </p:nvPicPr>
        <p:blipFill>
          <a:blip r:embed="rId3">
            <a:alphaModFix/>
          </a:blip>
          <a:stretch>
            <a:fillRect/>
          </a:stretch>
        </p:blipFill>
        <p:spPr>
          <a:xfrm rot="10658005" flipH="1">
            <a:off x="10070869" y="-491087"/>
            <a:ext cx="932836" cy="2435315"/>
          </a:xfrm>
          <a:prstGeom prst="rect">
            <a:avLst/>
          </a:prstGeom>
          <a:noFill/>
          <a:ln>
            <a:noFill/>
          </a:ln>
        </p:spPr>
      </p:pic>
      <p:pic>
        <p:nvPicPr>
          <p:cNvPr id="118" name="Google Shape;118;p11"/>
          <p:cNvPicPr preferRelativeResize="0"/>
          <p:nvPr/>
        </p:nvPicPr>
        <p:blipFill>
          <a:blip r:embed="rId2">
            <a:alphaModFix/>
          </a:blip>
          <a:stretch>
            <a:fillRect/>
          </a:stretch>
        </p:blipFill>
        <p:spPr>
          <a:xfrm rot="-2143188">
            <a:off x="775684" y="5154469"/>
            <a:ext cx="903432" cy="2274987"/>
          </a:xfrm>
          <a:prstGeom prst="rect">
            <a:avLst/>
          </a:prstGeom>
          <a:noFill/>
          <a:ln>
            <a:noFill/>
          </a:ln>
        </p:spPr>
      </p:pic>
      <p:pic>
        <p:nvPicPr>
          <p:cNvPr id="119" name="Google Shape;119;p11"/>
          <p:cNvPicPr preferRelativeResize="0"/>
          <p:nvPr/>
        </p:nvPicPr>
        <p:blipFill>
          <a:blip r:embed="rId2">
            <a:alphaModFix/>
          </a:blip>
          <a:stretch>
            <a:fillRect/>
          </a:stretch>
        </p:blipFill>
        <p:spPr>
          <a:xfrm rot="2143188" flipH="1">
            <a:off x="1637751" y="5154469"/>
            <a:ext cx="903432" cy="2274987"/>
          </a:xfrm>
          <a:prstGeom prst="rect">
            <a:avLst/>
          </a:prstGeom>
          <a:noFill/>
          <a:ln>
            <a:noFill/>
          </a:ln>
        </p:spPr>
      </p:pic>
      <p:pic>
        <p:nvPicPr>
          <p:cNvPr id="120" name="Google Shape;120;p11"/>
          <p:cNvPicPr preferRelativeResize="0"/>
          <p:nvPr/>
        </p:nvPicPr>
        <p:blipFill>
          <a:blip r:embed="rId3">
            <a:alphaModFix/>
          </a:blip>
          <a:stretch>
            <a:fillRect/>
          </a:stretch>
        </p:blipFill>
        <p:spPr>
          <a:xfrm rot="-141995" flipH="1">
            <a:off x="1188297" y="4913772"/>
            <a:ext cx="932836" cy="2435315"/>
          </a:xfrm>
          <a:prstGeom prst="rect">
            <a:avLst/>
          </a:prstGeom>
          <a:noFill/>
          <a:ln>
            <a:noFill/>
          </a:ln>
        </p:spPr>
      </p:pic>
    </p:spTree>
    <p:extLst>
      <p:ext uri="{BB962C8B-B14F-4D97-AF65-F5344CB8AC3E}">
        <p14:creationId xmlns:p14="http://schemas.microsoft.com/office/powerpoint/2010/main" val="37061656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21"/>
        <p:cNvGrpSpPr/>
        <p:nvPr/>
      </p:nvGrpSpPr>
      <p:grpSpPr>
        <a:xfrm>
          <a:off x="0" y="0"/>
          <a:ext cx="0" cy="0"/>
          <a:chOff x="0" y="0"/>
          <a:chExt cx="0" cy="0"/>
        </a:xfrm>
      </p:grpSpPr>
    </p:spTree>
    <p:extLst>
      <p:ext uri="{BB962C8B-B14F-4D97-AF65-F5344CB8AC3E}">
        <p14:creationId xmlns:p14="http://schemas.microsoft.com/office/powerpoint/2010/main" val="27207822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cxnSp>
        <p:nvCxnSpPr>
          <p:cNvPr id="123" name="Google Shape;123;p1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1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1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26" name="Google Shape;126;p13"/>
          <p:cNvSpPr txBox="1">
            <a:spLocks noGrp="1"/>
          </p:cNvSpPr>
          <p:nvPr>
            <p:ph type="subTitle" idx="1"/>
          </p:nvPr>
        </p:nvSpPr>
        <p:spPr>
          <a:xfrm>
            <a:off x="26419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27" name="Google Shape;127;p13"/>
          <p:cNvSpPr txBox="1">
            <a:spLocks noGrp="1"/>
          </p:cNvSpPr>
          <p:nvPr>
            <p:ph type="subTitle" idx="2"/>
          </p:nvPr>
        </p:nvSpPr>
        <p:spPr>
          <a:xfrm>
            <a:off x="26419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8" name="Google Shape;128;p13"/>
          <p:cNvSpPr txBox="1">
            <a:spLocks noGrp="1"/>
          </p:cNvSpPr>
          <p:nvPr>
            <p:ph type="title" idx="3" hasCustomPrompt="1"/>
          </p:nvPr>
        </p:nvSpPr>
        <p:spPr>
          <a:xfrm>
            <a:off x="11866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29" name="Google Shape;129;p13"/>
          <p:cNvSpPr txBox="1">
            <a:spLocks noGrp="1"/>
          </p:cNvSpPr>
          <p:nvPr>
            <p:ph type="subTitle" idx="4"/>
          </p:nvPr>
        </p:nvSpPr>
        <p:spPr>
          <a:xfrm>
            <a:off x="26419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0" name="Google Shape;130;p13"/>
          <p:cNvSpPr txBox="1">
            <a:spLocks noGrp="1"/>
          </p:cNvSpPr>
          <p:nvPr>
            <p:ph type="subTitle" idx="5"/>
          </p:nvPr>
        </p:nvSpPr>
        <p:spPr>
          <a:xfrm>
            <a:off x="26419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3"/>
          <p:cNvSpPr txBox="1">
            <a:spLocks noGrp="1"/>
          </p:cNvSpPr>
          <p:nvPr>
            <p:ph type="title" idx="6" hasCustomPrompt="1"/>
          </p:nvPr>
        </p:nvSpPr>
        <p:spPr>
          <a:xfrm>
            <a:off x="11866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2" name="Google Shape;132;p13"/>
          <p:cNvSpPr txBox="1">
            <a:spLocks noGrp="1"/>
          </p:cNvSpPr>
          <p:nvPr>
            <p:ph type="subTitle" idx="7"/>
          </p:nvPr>
        </p:nvSpPr>
        <p:spPr>
          <a:xfrm>
            <a:off x="7862200" y="21159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3" name="Google Shape;133;p13"/>
          <p:cNvSpPr txBox="1">
            <a:spLocks noGrp="1"/>
          </p:cNvSpPr>
          <p:nvPr>
            <p:ph type="subTitle" idx="8"/>
          </p:nvPr>
        </p:nvSpPr>
        <p:spPr>
          <a:xfrm>
            <a:off x="7862215" y="31739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4" name="Google Shape;134;p13"/>
          <p:cNvSpPr txBox="1">
            <a:spLocks noGrp="1"/>
          </p:cNvSpPr>
          <p:nvPr>
            <p:ph type="title" idx="9" hasCustomPrompt="1"/>
          </p:nvPr>
        </p:nvSpPr>
        <p:spPr>
          <a:xfrm>
            <a:off x="6406903" y="18203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sp>
        <p:nvSpPr>
          <p:cNvPr id="135" name="Google Shape;135;p13"/>
          <p:cNvSpPr txBox="1">
            <a:spLocks noGrp="1"/>
          </p:cNvSpPr>
          <p:nvPr>
            <p:ph type="subTitle" idx="13"/>
          </p:nvPr>
        </p:nvSpPr>
        <p:spPr>
          <a:xfrm>
            <a:off x="7862200" y="4280867"/>
            <a:ext cx="3143200" cy="95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136" name="Google Shape;136;p13"/>
          <p:cNvSpPr txBox="1">
            <a:spLocks noGrp="1"/>
          </p:cNvSpPr>
          <p:nvPr>
            <p:ph type="subTitle" idx="14"/>
          </p:nvPr>
        </p:nvSpPr>
        <p:spPr>
          <a:xfrm>
            <a:off x="7862215" y="5338800"/>
            <a:ext cx="3143200" cy="63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7" name="Google Shape;137;p13"/>
          <p:cNvSpPr txBox="1">
            <a:spLocks noGrp="1"/>
          </p:cNvSpPr>
          <p:nvPr>
            <p:ph type="title" idx="15" hasCustomPrompt="1"/>
          </p:nvPr>
        </p:nvSpPr>
        <p:spPr>
          <a:xfrm>
            <a:off x="6406903" y="3985233"/>
            <a:ext cx="1240000" cy="9536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5900"/>
              <a:buNone/>
              <a:defRPr sz="7866">
                <a:solidFill>
                  <a:schemeClr val="dk2"/>
                </a:solidFill>
              </a:defRPr>
            </a:lvl1pPr>
            <a:lvl2pPr lvl="1" algn="l" rtl="0">
              <a:spcBef>
                <a:spcPts val="0"/>
              </a:spcBef>
              <a:spcAft>
                <a:spcPts val="0"/>
              </a:spcAft>
              <a:buClr>
                <a:schemeClr val="dk2"/>
              </a:buClr>
              <a:buSzPts val="5900"/>
              <a:buNone/>
              <a:defRPr sz="7866">
                <a:solidFill>
                  <a:schemeClr val="dk2"/>
                </a:solidFill>
              </a:defRPr>
            </a:lvl2pPr>
            <a:lvl3pPr lvl="2" algn="l" rtl="0">
              <a:spcBef>
                <a:spcPts val="0"/>
              </a:spcBef>
              <a:spcAft>
                <a:spcPts val="0"/>
              </a:spcAft>
              <a:buClr>
                <a:schemeClr val="dk2"/>
              </a:buClr>
              <a:buSzPts val="5900"/>
              <a:buNone/>
              <a:defRPr sz="7866">
                <a:solidFill>
                  <a:schemeClr val="dk2"/>
                </a:solidFill>
              </a:defRPr>
            </a:lvl3pPr>
            <a:lvl4pPr lvl="3" algn="l" rtl="0">
              <a:spcBef>
                <a:spcPts val="0"/>
              </a:spcBef>
              <a:spcAft>
                <a:spcPts val="0"/>
              </a:spcAft>
              <a:buClr>
                <a:schemeClr val="dk2"/>
              </a:buClr>
              <a:buSzPts val="5900"/>
              <a:buNone/>
              <a:defRPr sz="7866">
                <a:solidFill>
                  <a:schemeClr val="dk2"/>
                </a:solidFill>
              </a:defRPr>
            </a:lvl4pPr>
            <a:lvl5pPr lvl="4" algn="l" rtl="0">
              <a:spcBef>
                <a:spcPts val="0"/>
              </a:spcBef>
              <a:spcAft>
                <a:spcPts val="0"/>
              </a:spcAft>
              <a:buClr>
                <a:schemeClr val="dk2"/>
              </a:buClr>
              <a:buSzPts val="5900"/>
              <a:buNone/>
              <a:defRPr sz="7866">
                <a:solidFill>
                  <a:schemeClr val="dk2"/>
                </a:solidFill>
              </a:defRPr>
            </a:lvl5pPr>
            <a:lvl6pPr lvl="5" algn="l" rtl="0">
              <a:spcBef>
                <a:spcPts val="0"/>
              </a:spcBef>
              <a:spcAft>
                <a:spcPts val="0"/>
              </a:spcAft>
              <a:buClr>
                <a:schemeClr val="dk2"/>
              </a:buClr>
              <a:buSzPts val="5900"/>
              <a:buNone/>
              <a:defRPr sz="7866">
                <a:solidFill>
                  <a:schemeClr val="dk2"/>
                </a:solidFill>
              </a:defRPr>
            </a:lvl6pPr>
            <a:lvl7pPr lvl="6" algn="l" rtl="0">
              <a:spcBef>
                <a:spcPts val="0"/>
              </a:spcBef>
              <a:spcAft>
                <a:spcPts val="0"/>
              </a:spcAft>
              <a:buClr>
                <a:schemeClr val="dk2"/>
              </a:buClr>
              <a:buSzPts val="5900"/>
              <a:buNone/>
              <a:defRPr sz="7866">
                <a:solidFill>
                  <a:schemeClr val="dk2"/>
                </a:solidFill>
              </a:defRPr>
            </a:lvl7pPr>
            <a:lvl8pPr lvl="7" algn="l" rtl="0">
              <a:spcBef>
                <a:spcPts val="0"/>
              </a:spcBef>
              <a:spcAft>
                <a:spcPts val="0"/>
              </a:spcAft>
              <a:buClr>
                <a:schemeClr val="dk2"/>
              </a:buClr>
              <a:buSzPts val="5900"/>
              <a:buNone/>
              <a:defRPr sz="7866">
                <a:solidFill>
                  <a:schemeClr val="dk2"/>
                </a:solidFill>
              </a:defRPr>
            </a:lvl8pPr>
            <a:lvl9pPr lvl="8" algn="l" rtl="0">
              <a:spcBef>
                <a:spcPts val="0"/>
              </a:spcBef>
              <a:spcAft>
                <a:spcPts val="0"/>
              </a:spcAft>
              <a:buClr>
                <a:schemeClr val="dk2"/>
              </a:buClr>
              <a:buSzPts val="5900"/>
              <a:buNone/>
              <a:defRPr sz="7866">
                <a:solidFill>
                  <a:schemeClr val="dk2"/>
                </a:solidFill>
              </a:defRPr>
            </a:lvl9pPr>
          </a:lstStyle>
          <a:p>
            <a:r>
              <a:t>xx%</a:t>
            </a:r>
          </a:p>
        </p:txBody>
      </p:sp>
      <p:pic>
        <p:nvPicPr>
          <p:cNvPr id="138" name="Google Shape;138;p13"/>
          <p:cNvPicPr preferRelativeResize="0"/>
          <p:nvPr/>
        </p:nvPicPr>
        <p:blipFill>
          <a:blip r:embed="rId2">
            <a:alphaModFix/>
          </a:blip>
          <a:stretch>
            <a:fillRect/>
          </a:stretch>
        </p:blipFill>
        <p:spPr>
          <a:xfrm rot="3333301">
            <a:off x="-576199" y="4178310"/>
            <a:ext cx="811633" cy="2744452"/>
          </a:xfrm>
          <a:prstGeom prst="rect">
            <a:avLst/>
          </a:prstGeom>
          <a:noFill/>
          <a:ln>
            <a:noFill/>
          </a:ln>
        </p:spPr>
      </p:pic>
      <p:pic>
        <p:nvPicPr>
          <p:cNvPr id="139" name="Google Shape;139;p13"/>
          <p:cNvPicPr preferRelativeResize="0"/>
          <p:nvPr/>
        </p:nvPicPr>
        <p:blipFill>
          <a:blip r:embed="rId3">
            <a:alphaModFix/>
          </a:blip>
          <a:stretch>
            <a:fillRect/>
          </a:stretch>
        </p:blipFill>
        <p:spPr>
          <a:xfrm rot="-362735">
            <a:off x="11265634" y="4328517"/>
            <a:ext cx="830033" cy="2636768"/>
          </a:xfrm>
          <a:prstGeom prst="rect">
            <a:avLst/>
          </a:prstGeom>
          <a:noFill/>
          <a:ln>
            <a:noFill/>
          </a:ln>
        </p:spPr>
      </p:pic>
      <p:pic>
        <p:nvPicPr>
          <p:cNvPr id="140" name="Google Shape;140;p13"/>
          <p:cNvPicPr preferRelativeResize="0"/>
          <p:nvPr/>
        </p:nvPicPr>
        <p:blipFill>
          <a:blip r:embed="rId3">
            <a:alphaModFix/>
          </a:blip>
          <a:stretch>
            <a:fillRect/>
          </a:stretch>
        </p:blipFill>
        <p:spPr>
          <a:xfrm rot="9828333">
            <a:off x="-12415" y="-844283"/>
            <a:ext cx="830033" cy="2636769"/>
          </a:xfrm>
          <a:prstGeom prst="rect">
            <a:avLst/>
          </a:prstGeom>
          <a:noFill/>
          <a:ln>
            <a:noFill/>
          </a:ln>
        </p:spPr>
      </p:pic>
      <p:pic>
        <p:nvPicPr>
          <p:cNvPr id="141" name="Google Shape;141;p13"/>
          <p:cNvPicPr preferRelativeResize="0"/>
          <p:nvPr/>
        </p:nvPicPr>
        <p:blipFill>
          <a:blip r:embed="rId4">
            <a:alphaModFix/>
          </a:blip>
          <a:stretch>
            <a:fillRect/>
          </a:stretch>
        </p:blipFill>
        <p:spPr>
          <a:xfrm rot="9353109" flipH="1">
            <a:off x="784849" y="-503284"/>
            <a:ext cx="537996" cy="1832835"/>
          </a:xfrm>
          <a:prstGeom prst="rect">
            <a:avLst/>
          </a:prstGeom>
          <a:noFill/>
          <a:ln>
            <a:noFill/>
          </a:ln>
        </p:spPr>
      </p:pic>
      <p:pic>
        <p:nvPicPr>
          <p:cNvPr id="142" name="Google Shape;142;p13"/>
          <p:cNvPicPr preferRelativeResize="0"/>
          <p:nvPr/>
        </p:nvPicPr>
        <p:blipFill>
          <a:blip r:embed="rId2">
            <a:alphaModFix/>
          </a:blip>
          <a:stretch>
            <a:fillRect/>
          </a:stretch>
        </p:blipFill>
        <p:spPr>
          <a:xfrm rot="1918940" flipH="1">
            <a:off x="97696" y="5178637"/>
            <a:ext cx="811635" cy="2744448"/>
          </a:xfrm>
          <a:prstGeom prst="rect">
            <a:avLst/>
          </a:prstGeom>
          <a:noFill/>
          <a:ln>
            <a:noFill/>
          </a:ln>
        </p:spPr>
      </p:pic>
    </p:spTree>
    <p:extLst>
      <p:ext uri="{BB962C8B-B14F-4D97-AF65-F5344CB8AC3E}">
        <p14:creationId xmlns:p14="http://schemas.microsoft.com/office/powerpoint/2010/main" val="22263751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3"/>
        <p:cNvGrpSpPr/>
        <p:nvPr/>
      </p:nvGrpSpPr>
      <p:grpSpPr>
        <a:xfrm>
          <a:off x="0" y="0"/>
          <a:ext cx="0" cy="0"/>
          <a:chOff x="0" y="0"/>
          <a:chExt cx="0" cy="0"/>
        </a:xfrm>
      </p:grpSpPr>
      <p:cxnSp>
        <p:nvCxnSpPr>
          <p:cNvPr id="144" name="Google Shape;144;p1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14"/>
          <p:cNvSpPr txBox="1">
            <a:spLocks noGrp="1"/>
          </p:cNvSpPr>
          <p:nvPr>
            <p:ph type="title"/>
          </p:nvPr>
        </p:nvSpPr>
        <p:spPr>
          <a:xfrm>
            <a:off x="2271000" y="4704667"/>
            <a:ext cx="7650000" cy="508400"/>
          </a:xfrm>
          <a:prstGeom prst="rect">
            <a:avLst/>
          </a:prstGeom>
        </p:spPr>
        <p:txBody>
          <a:bodyPr spcFirstLastPara="1" wrap="square" lIns="91425" tIns="0" rIns="91425" bIns="91425" anchor="t" anchorCtr="0">
            <a:noAutofit/>
          </a:bodyPr>
          <a:lstStyle>
            <a:lvl1pPr lvl="0">
              <a:spcBef>
                <a:spcPts val="0"/>
              </a:spcBef>
              <a:spcAft>
                <a:spcPts val="0"/>
              </a:spcAft>
              <a:buSzPts val="2100"/>
              <a:buNone/>
              <a:defRPr sz="3733"/>
            </a:lvl1pPr>
            <a:lvl2pPr lvl="1">
              <a:spcBef>
                <a:spcPts val="0"/>
              </a:spcBef>
              <a:spcAft>
                <a:spcPts val="0"/>
              </a:spcAft>
              <a:buSzPts val="2100"/>
              <a:buNone/>
              <a:defRPr sz="2800"/>
            </a:lvl2pPr>
            <a:lvl3pPr lvl="2">
              <a:spcBef>
                <a:spcPts val="0"/>
              </a:spcBef>
              <a:spcAft>
                <a:spcPts val="0"/>
              </a:spcAft>
              <a:buSzPts val="2100"/>
              <a:buNone/>
              <a:defRPr sz="2800"/>
            </a:lvl3pPr>
            <a:lvl4pPr lvl="3">
              <a:spcBef>
                <a:spcPts val="0"/>
              </a:spcBef>
              <a:spcAft>
                <a:spcPts val="0"/>
              </a:spcAft>
              <a:buSzPts val="2100"/>
              <a:buNone/>
              <a:defRPr sz="2800"/>
            </a:lvl4pPr>
            <a:lvl5pPr lvl="4">
              <a:spcBef>
                <a:spcPts val="0"/>
              </a:spcBef>
              <a:spcAft>
                <a:spcPts val="0"/>
              </a:spcAft>
              <a:buSzPts val="2100"/>
              <a:buNone/>
              <a:defRPr sz="2800"/>
            </a:lvl5pPr>
            <a:lvl6pPr lvl="5">
              <a:spcBef>
                <a:spcPts val="0"/>
              </a:spcBef>
              <a:spcAft>
                <a:spcPts val="0"/>
              </a:spcAft>
              <a:buSzPts val="2100"/>
              <a:buNone/>
              <a:defRPr sz="2800"/>
            </a:lvl6pPr>
            <a:lvl7pPr lvl="6">
              <a:spcBef>
                <a:spcPts val="0"/>
              </a:spcBef>
              <a:spcAft>
                <a:spcPts val="0"/>
              </a:spcAft>
              <a:buSzPts val="2100"/>
              <a:buNone/>
              <a:defRPr sz="2800"/>
            </a:lvl7pPr>
            <a:lvl8pPr lvl="7">
              <a:spcBef>
                <a:spcPts val="0"/>
              </a:spcBef>
              <a:spcAft>
                <a:spcPts val="0"/>
              </a:spcAft>
              <a:buSzPts val="2100"/>
              <a:buNone/>
              <a:defRPr sz="2800"/>
            </a:lvl8pPr>
            <a:lvl9pPr lvl="8">
              <a:spcBef>
                <a:spcPts val="0"/>
              </a:spcBef>
              <a:spcAft>
                <a:spcPts val="0"/>
              </a:spcAft>
              <a:buSzPts val="2100"/>
              <a:buNone/>
              <a:defRPr sz="2800"/>
            </a:lvl9pPr>
          </a:lstStyle>
          <a:p>
            <a:r>
              <a:rPr lang="en-US"/>
              <a:t>Click to edit Master title style</a:t>
            </a:r>
            <a:endParaRPr/>
          </a:p>
        </p:txBody>
      </p:sp>
      <p:sp>
        <p:nvSpPr>
          <p:cNvPr id="147" name="Google Shape;147;p14"/>
          <p:cNvSpPr txBox="1">
            <a:spLocks noGrp="1"/>
          </p:cNvSpPr>
          <p:nvPr>
            <p:ph type="subTitle" idx="1"/>
          </p:nvPr>
        </p:nvSpPr>
        <p:spPr>
          <a:xfrm>
            <a:off x="2271000" y="1701833"/>
            <a:ext cx="7650000" cy="2615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900"/>
              <a:buNone/>
              <a:defRPr sz="3867"/>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pic>
        <p:nvPicPr>
          <p:cNvPr id="148" name="Google Shape;148;p14"/>
          <p:cNvPicPr preferRelativeResize="0"/>
          <p:nvPr/>
        </p:nvPicPr>
        <p:blipFill>
          <a:blip r:embed="rId2">
            <a:alphaModFix/>
          </a:blip>
          <a:stretch>
            <a:fillRect/>
          </a:stretch>
        </p:blipFill>
        <p:spPr>
          <a:xfrm rot="-3196411">
            <a:off x="9650751" y="4440758"/>
            <a:ext cx="1167264" cy="2939389"/>
          </a:xfrm>
          <a:prstGeom prst="rect">
            <a:avLst/>
          </a:prstGeom>
          <a:noFill/>
          <a:ln>
            <a:noFill/>
          </a:ln>
        </p:spPr>
      </p:pic>
      <p:pic>
        <p:nvPicPr>
          <p:cNvPr id="149" name="Google Shape;149;p14"/>
          <p:cNvPicPr preferRelativeResize="0"/>
          <p:nvPr/>
        </p:nvPicPr>
        <p:blipFill>
          <a:blip r:embed="rId2">
            <a:alphaModFix/>
          </a:blip>
          <a:stretch>
            <a:fillRect/>
          </a:stretch>
        </p:blipFill>
        <p:spPr>
          <a:xfrm rot="1821855" flipH="1">
            <a:off x="11116413" y="4244149"/>
            <a:ext cx="1167264" cy="2939391"/>
          </a:xfrm>
          <a:prstGeom prst="rect">
            <a:avLst/>
          </a:prstGeom>
          <a:noFill/>
          <a:ln>
            <a:noFill/>
          </a:ln>
        </p:spPr>
      </p:pic>
      <p:pic>
        <p:nvPicPr>
          <p:cNvPr id="150" name="Google Shape;150;p14"/>
          <p:cNvPicPr preferRelativeResize="0"/>
          <p:nvPr/>
        </p:nvPicPr>
        <p:blipFill>
          <a:blip r:embed="rId3">
            <a:alphaModFix/>
          </a:blip>
          <a:stretch>
            <a:fillRect/>
          </a:stretch>
        </p:blipFill>
        <p:spPr>
          <a:xfrm rot="-1402577">
            <a:off x="10546991" y="4238429"/>
            <a:ext cx="889381" cy="2846516"/>
          </a:xfrm>
          <a:prstGeom prst="rect">
            <a:avLst/>
          </a:prstGeom>
          <a:noFill/>
          <a:ln>
            <a:noFill/>
          </a:ln>
        </p:spPr>
      </p:pic>
      <p:pic>
        <p:nvPicPr>
          <p:cNvPr id="151" name="Google Shape;151;p14"/>
          <p:cNvPicPr preferRelativeResize="0"/>
          <p:nvPr/>
        </p:nvPicPr>
        <p:blipFill>
          <a:blip r:embed="rId4">
            <a:alphaModFix/>
          </a:blip>
          <a:stretch>
            <a:fillRect/>
          </a:stretch>
        </p:blipFill>
        <p:spPr>
          <a:xfrm rot="-10799954">
            <a:off x="335965" y="1223174"/>
            <a:ext cx="1063952" cy="2777601"/>
          </a:xfrm>
          <a:prstGeom prst="rect">
            <a:avLst/>
          </a:prstGeom>
          <a:noFill/>
          <a:ln>
            <a:noFill/>
          </a:ln>
        </p:spPr>
      </p:pic>
      <p:pic>
        <p:nvPicPr>
          <p:cNvPr id="152" name="Google Shape;152;p14"/>
          <p:cNvPicPr preferRelativeResize="0"/>
          <p:nvPr/>
        </p:nvPicPr>
        <p:blipFill>
          <a:blip r:embed="rId2">
            <a:alphaModFix/>
          </a:blip>
          <a:stretch>
            <a:fillRect/>
          </a:stretch>
        </p:blipFill>
        <p:spPr>
          <a:xfrm rot="6986956">
            <a:off x="597160" y="-760754"/>
            <a:ext cx="1167264" cy="2939393"/>
          </a:xfrm>
          <a:prstGeom prst="rect">
            <a:avLst/>
          </a:prstGeom>
          <a:noFill/>
          <a:ln>
            <a:noFill/>
          </a:ln>
        </p:spPr>
      </p:pic>
      <p:pic>
        <p:nvPicPr>
          <p:cNvPr id="153" name="Google Shape;153;p14"/>
          <p:cNvPicPr preferRelativeResize="0"/>
          <p:nvPr/>
        </p:nvPicPr>
        <p:blipFill>
          <a:blip r:embed="rId3">
            <a:alphaModFix/>
          </a:blip>
          <a:stretch>
            <a:fillRect/>
          </a:stretch>
        </p:blipFill>
        <p:spPr>
          <a:xfrm rot="10211390" flipH="1">
            <a:off x="171827" y="-282928"/>
            <a:ext cx="889381" cy="2846515"/>
          </a:xfrm>
          <a:prstGeom prst="rect">
            <a:avLst/>
          </a:prstGeom>
          <a:noFill/>
          <a:ln>
            <a:noFill/>
          </a:ln>
        </p:spPr>
      </p:pic>
    </p:spTree>
    <p:extLst>
      <p:ext uri="{BB962C8B-B14F-4D97-AF65-F5344CB8AC3E}">
        <p14:creationId xmlns:p14="http://schemas.microsoft.com/office/powerpoint/2010/main" val="77792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8"/>
        <p:cNvGrpSpPr/>
        <p:nvPr/>
      </p:nvGrpSpPr>
      <p:grpSpPr>
        <a:xfrm>
          <a:off x="0" y="0"/>
          <a:ext cx="0" cy="0"/>
          <a:chOff x="0" y="0"/>
          <a:chExt cx="0" cy="0"/>
        </a:xfrm>
      </p:grpSpPr>
      <p:cxnSp>
        <p:nvCxnSpPr>
          <p:cNvPr id="89" name="Google Shape;89;p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91" name="Google Shape;91;p9"/>
          <p:cNvSpPr txBox="1">
            <a:spLocks noGrp="1"/>
          </p:cNvSpPr>
          <p:nvPr>
            <p:ph type="title"/>
          </p:nvPr>
        </p:nvSpPr>
        <p:spPr>
          <a:xfrm>
            <a:off x="2859000" y="1517500"/>
            <a:ext cx="6474000" cy="17808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000"/>
              <a:buNone/>
              <a:defRPr sz="6267"/>
            </a:lvl1pPr>
            <a:lvl2pPr lvl="1" algn="ctr">
              <a:lnSpc>
                <a:spcPct val="90000"/>
              </a:lnSpc>
              <a:spcBef>
                <a:spcPts val="0"/>
              </a:spcBef>
              <a:spcAft>
                <a:spcPts val="0"/>
              </a:spcAft>
              <a:buSzPts val="5000"/>
              <a:buNone/>
              <a:defRPr sz="6667"/>
            </a:lvl2pPr>
            <a:lvl3pPr lvl="2" algn="ctr">
              <a:lnSpc>
                <a:spcPct val="90000"/>
              </a:lnSpc>
              <a:spcBef>
                <a:spcPts val="0"/>
              </a:spcBef>
              <a:spcAft>
                <a:spcPts val="0"/>
              </a:spcAft>
              <a:buSzPts val="5000"/>
              <a:buNone/>
              <a:defRPr sz="6667"/>
            </a:lvl3pPr>
            <a:lvl4pPr lvl="3" algn="ctr">
              <a:lnSpc>
                <a:spcPct val="90000"/>
              </a:lnSpc>
              <a:spcBef>
                <a:spcPts val="0"/>
              </a:spcBef>
              <a:spcAft>
                <a:spcPts val="0"/>
              </a:spcAft>
              <a:buSzPts val="5000"/>
              <a:buNone/>
              <a:defRPr sz="6667"/>
            </a:lvl4pPr>
            <a:lvl5pPr lvl="4" algn="ctr">
              <a:lnSpc>
                <a:spcPct val="90000"/>
              </a:lnSpc>
              <a:spcBef>
                <a:spcPts val="0"/>
              </a:spcBef>
              <a:spcAft>
                <a:spcPts val="0"/>
              </a:spcAft>
              <a:buSzPts val="5000"/>
              <a:buNone/>
              <a:defRPr sz="6667"/>
            </a:lvl5pPr>
            <a:lvl6pPr lvl="5" algn="ctr">
              <a:lnSpc>
                <a:spcPct val="90000"/>
              </a:lnSpc>
              <a:spcBef>
                <a:spcPts val="0"/>
              </a:spcBef>
              <a:spcAft>
                <a:spcPts val="0"/>
              </a:spcAft>
              <a:buSzPts val="5000"/>
              <a:buNone/>
              <a:defRPr sz="6667"/>
            </a:lvl6pPr>
            <a:lvl7pPr lvl="6" algn="ctr">
              <a:lnSpc>
                <a:spcPct val="90000"/>
              </a:lnSpc>
              <a:spcBef>
                <a:spcPts val="0"/>
              </a:spcBef>
              <a:spcAft>
                <a:spcPts val="0"/>
              </a:spcAft>
              <a:buSzPts val="5000"/>
              <a:buNone/>
              <a:defRPr sz="6667"/>
            </a:lvl7pPr>
            <a:lvl8pPr lvl="7" algn="ctr">
              <a:lnSpc>
                <a:spcPct val="90000"/>
              </a:lnSpc>
              <a:spcBef>
                <a:spcPts val="0"/>
              </a:spcBef>
              <a:spcAft>
                <a:spcPts val="0"/>
              </a:spcAft>
              <a:buSzPts val="5000"/>
              <a:buNone/>
              <a:defRPr sz="6667"/>
            </a:lvl8pPr>
            <a:lvl9pPr lvl="8" algn="ctr">
              <a:lnSpc>
                <a:spcPct val="90000"/>
              </a:lnSpc>
              <a:spcBef>
                <a:spcPts val="0"/>
              </a:spcBef>
              <a:spcAft>
                <a:spcPts val="0"/>
              </a:spcAft>
              <a:buSzPts val="5000"/>
              <a:buNone/>
              <a:defRPr sz="6667"/>
            </a:lvl9pPr>
          </a:lstStyle>
          <a:p>
            <a:r>
              <a:rPr lang="en-US"/>
              <a:t>Click to edit Master title style</a:t>
            </a:r>
            <a:endParaRPr/>
          </a:p>
        </p:txBody>
      </p:sp>
      <p:sp>
        <p:nvSpPr>
          <p:cNvPr id="92" name="Google Shape;92;p9"/>
          <p:cNvSpPr txBox="1">
            <a:spLocks noGrp="1"/>
          </p:cNvSpPr>
          <p:nvPr>
            <p:ph type="subTitle" idx="1"/>
          </p:nvPr>
        </p:nvSpPr>
        <p:spPr>
          <a:xfrm>
            <a:off x="2859000" y="3732367"/>
            <a:ext cx="6474000" cy="156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2000"/>
            </a:lvl1pPr>
            <a:lvl2pPr lvl="1" algn="ctr">
              <a:lnSpc>
                <a:spcPct val="100000"/>
              </a:lnSpc>
              <a:spcBef>
                <a:spcPts val="0"/>
              </a:spcBef>
              <a:spcAft>
                <a:spcPts val="0"/>
              </a:spcAft>
              <a:buSzPts val="1500"/>
              <a:buNone/>
              <a:defRPr sz="2000"/>
            </a:lvl2pPr>
            <a:lvl3pPr lvl="2" algn="ctr">
              <a:lnSpc>
                <a:spcPct val="100000"/>
              </a:lnSpc>
              <a:spcBef>
                <a:spcPts val="0"/>
              </a:spcBef>
              <a:spcAft>
                <a:spcPts val="0"/>
              </a:spcAft>
              <a:buSzPts val="1500"/>
              <a:buNone/>
              <a:defRPr sz="2000"/>
            </a:lvl3pPr>
            <a:lvl4pPr lvl="3" algn="ctr">
              <a:lnSpc>
                <a:spcPct val="100000"/>
              </a:lnSpc>
              <a:spcBef>
                <a:spcPts val="0"/>
              </a:spcBef>
              <a:spcAft>
                <a:spcPts val="0"/>
              </a:spcAft>
              <a:buSzPts val="1500"/>
              <a:buNone/>
              <a:defRPr sz="2000"/>
            </a:lvl4pPr>
            <a:lvl5pPr lvl="4" algn="ctr">
              <a:lnSpc>
                <a:spcPct val="100000"/>
              </a:lnSpc>
              <a:spcBef>
                <a:spcPts val="0"/>
              </a:spcBef>
              <a:spcAft>
                <a:spcPts val="0"/>
              </a:spcAft>
              <a:buSzPts val="1500"/>
              <a:buNone/>
              <a:defRPr sz="2000"/>
            </a:lvl5pPr>
            <a:lvl6pPr lvl="5" algn="ctr">
              <a:lnSpc>
                <a:spcPct val="100000"/>
              </a:lnSpc>
              <a:spcBef>
                <a:spcPts val="0"/>
              </a:spcBef>
              <a:spcAft>
                <a:spcPts val="0"/>
              </a:spcAft>
              <a:buSzPts val="1500"/>
              <a:buNone/>
              <a:defRPr sz="2000"/>
            </a:lvl6pPr>
            <a:lvl7pPr lvl="6" algn="ctr">
              <a:lnSpc>
                <a:spcPct val="100000"/>
              </a:lnSpc>
              <a:spcBef>
                <a:spcPts val="0"/>
              </a:spcBef>
              <a:spcAft>
                <a:spcPts val="0"/>
              </a:spcAft>
              <a:buSzPts val="1500"/>
              <a:buNone/>
              <a:defRPr sz="2000"/>
            </a:lvl7pPr>
            <a:lvl8pPr lvl="7" algn="ctr">
              <a:lnSpc>
                <a:spcPct val="100000"/>
              </a:lnSpc>
              <a:spcBef>
                <a:spcPts val="0"/>
              </a:spcBef>
              <a:spcAft>
                <a:spcPts val="0"/>
              </a:spcAft>
              <a:buSzPts val="1500"/>
              <a:buNone/>
              <a:defRPr sz="2000"/>
            </a:lvl8pPr>
            <a:lvl9pPr lvl="8" algn="ctr">
              <a:lnSpc>
                <a:spcPct val="100000"/>
              </a:lnSpc>
              <a:spcBef>
                <a:spcPts val="0"/>
              </a:spcBef>
              <a:spcAft>
                <a:spcPts val="0"/>
              </a:spcAft>
              <a:buSzPts val="1500"/>
              <a:buNone/>
              <a:defRPr sz="2000"/>
            </a:lvl9pPr>
          </a:lstStyle>
          <a:p>
            <a:r>
              <a:rPr lang="en-US"/>
              <a:t>Click to edit Master subtitle style</a:t>
            </a:r>
            <a:endParaRPr/>
          </a:p>
        </p:txBody>
      </p:sp>
      <p:pic>
        <p:nvPicPr>
          <p:cNvPr id="93" name="Google Shape;93;p9"/>
          <p:cNvPicPr preferRelativeResize="0"/>
          <p:nvPr/>
        </p:nvPicPr>
        <p:blipFill>
          <a:blip r:embed="rId2">
            <a:alphaModFix/>
          </a:blip>
          <a:stretch>
            <a:fillRect/>
          </a:stretch>
        </p:blipFill>
        <p:spPr>
          <a:xfrm rot="-4695005" flipH="1">
            <a:off x="-894162" y="4434481"/>
            <a:ext cx="2657692" cy="2795436"/>
          </a:xfrm>
          <a:prstGeom prst="rect">
            <a:avLst/>
          </a:prstGeom>
          <a:noFill/>
          <a:ln>
            <a:noFill/>
          </a:ln>
        </p:spPr>
      </p:pic>
      <p:pic>
        <p:nvPicPr>
          <p:cNvPr id="94" name="Google Shape;94;p9"/>
          <p:cNvPicPr preferRelativeResize="0"/>
          <p:nvPr/>
        </p:nvPicPr>
        <p:blipFill>
          <a:blip r:embed="rId3">
            <a:alphaModFix/>
          </a:blip>
          <a:stretch>
            <a:fillRect/>
          </a:stretch>
        </p:blipFill>
        <p:spPr>
          <a:xfrm rot="-936600">
            <a:off x="10237054" y="4554564"/>
            <a:ext cx="939244" cy="2452037"/>
          </a:xfrm>
          <a:prstGeom prst="rect">
            <a:avLst/>
          </a:prstGeom>
          <a:noFill/>
          <a:ln>
            <a:noFill/>
          </a:ln>
        </p:spPr>
      </p:pic>
      <p:pic>
        <p:nvPicPr>
          <p:cNvPr id="95" name="Google Shape;95;p9"/>
          <p:cNvPicPr preferRelativeResize="0"/>
          <p:nvPr/>
        </p:nvPicPr>
        <p:blipFill>
          <a:blip r:embed="rId4">
            <a:alphaModFix/>
          </a:blip>
          <a:stretch>
            <a:fillRect/>
          </a:stretch>
        </p:blipFill>
        <p:spPr>
          <a:xfrm rot="10800000">
            <a:off x="412187" y="-108390"/>
            <a:ext cx="758013" cy="2426113"/>
          </a:xfrm>
          <a:prstGeom prst="rect">
            <a:avLst/>
          </a:prstGeom>
          <a:noFill/>
          <a:ln>
            <a:noFill/>
          </a:ln>
        </p:spPr>
      </p:pic>
      <p:pic>
        <p:nvPicPr>
          <p:cNvPr id="96" name="Google Shape;96;p9"/>
          <p:cNvPicPr preferRelativeResize="0"/>
          <p:nvPr/>
        </p:nvPicPr>
        <p:blipFill>
          <a:blip r:embed="rId5">
            <a:alphaModFix/>
          </a:blip>
          <a:stretch>
            <a:fillRect/>
          </a:stretch>
        </p:blipFill>
        <p:spPr>
          <a:xfrm rot="8780316">
            <a:off x="1003784" y="-171982"/>
            <a:ext cx="963432" cy="2426100"/>
          </a:xfrm>
          <a:prstGeom prst="rect">
            <a:avLst/>
          </a:prstGeom>
          <a:noFill/>
          <a:ln>
            <a:noFill/>
          </a:ln>
        </p:spPr>
      </p:pic>
      <p:pic>
        <p:nvPicPr>
          <p:cNvPr id="97" name="Google Shape;97;p9"/>
          <p:cNvPicPr preferRelativeResize="0"/>
          <p:nvPr/>
        </p:nvPicPr>
        <p:blipFill rotWithShape="1">
          <a:blip r:embed="rId6">
            <a:alphaModFix/>
          </a:blip>
          <a:srcRect/>
          <a:stretch/>
        </p:blipFill>
        <p:spPr>
          <a:xfrm rot="-417519">
            <a:off x="10800505" y="4429312"/>
            <a:ext cx="1095671" cy="2452037"/>
          </a:xfrm>
          <a:prstGeom prst="rect">
            <a:avLst/>
          </a:prstGeom>
          <a:noFill/>
          <a:ln>
            <a:noFill/>
          </a:ln>
        </p:spPr>
      </p:pic>
      <p:pic>
        <p:nvPicPr>
          <p:cNvPr id="98" name="Google Shape;98;p9"/>
          <p:cNvPicPr preferRelativeResize="0"/>
          <p:nvPr/>
        </p:nvPicPr>
        <p:blipFill>
          <a:blip r:embed="rId2">
            <a:alphaModFix/>
          </a:blip>
          <a:stretch>
            <a:fillRect/>
          </a:stretch>
        </p:blipFill>
        <p:spPr>
          <a:xfrm rot="987809">
            <a:off x="10266103" y="-678384"/>
            <a:ext cx="2657695" cy="2795435"/>
          </a:xfrm>
          <a:prstGeom prst="rect">
            <a:avLst/>
          </a:prstGeom>
          <a:noFill/>
          <a:ln>
            <a:noFill/>
          </a:ln>
        </p:spPr>
      </p:pic>
    </p:spTree>
    <p:extLst>
      <p:ext uri="{BB962C8B-B14F-4D97-AF65-F5344CB8AC3E}">
        <p14:creationId xmlns:p14="http://schemas.microsoft.com/office/powerpoint/2010/main" val="253474249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4"/>
        <p:cNvGrpSpPr/>
        <p:nvPr/>
      </p:nvGrpSpPr>
      <p:grpSpPr>
        <a:xfrm>
          <a:off x="0" y="0"/>
          <a:ext cx="0" cy="0"/>
          <a:chOff x="0" y="0"/>
          <a:chExt cx="0" cy="0"/>
        </a:xfrm>
      </p:grpSpPr>
      <p:cxnSp>
        <p:nvCxnSpPr>
          <p:cNvPr id="155" name="Google Shape;155;p1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15"/>
          <p:cNvSpPr txBox="1">
            <a:spLocks noGrp="1"/>
          </p:cNvSpPr>
          <p:nvPr>
            <p:ph type="title"/>
          </p:nvPr>
        </p:nvSpPr>
        <p:spPr>
          <a:xfrm>
            <a:off x="36059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58" name="Google Shape;158;p15"/>
          <p:cNvSpPr txBox="1">
            <a:spLocks noGrp="1"/>
          </p:cNvSpPr>
          <p:nvPr>
            <p:ph type="subTitle" idx="1"/>
          </p:nvPr>
        </p:nvSpPr>
        <p:spPr>
          <a:xfrm>
            <a:off x="36059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59" name="Google Shape;159;p15"/>
          <p:cNvSpPr txBox="1">
            <a:spLocks noGrp="1"/>
          </p:cNvSpPr>
          <p:nvPr>
            <p:ph type="title" idx="2" hasCustomPrompt="1"/>
          </p:nvPr>
        </p:nvSpPr>
        <p:spPr>
          <a:xfrm>
            <a:off x="12902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60" name="Google Shape;160;p15"/>
          <p:cNvPicPr preferRelativeResize="0"/>
          <p:nvPr/>
        </p:nvPicPr>
        <p:blipFill>
          <a:blip r:embed="rId2">
            <a:alphaModFix/>
          </a:blip>
          <a:stretch>
            <a:fillRect/>
          </a:stretch>
        </p:blipFill>
        <p:spPr>
          <a:xfrm rot="-8970268" flipH="1">
            <a:off x="9056413" y="5162599"/>
            <a:ext cx="2375212" cy="2498335"/>
          </a:xfrm>
          <a:prstGeom prst="rect">
            <a:avLst/>
          </a:prstGeom>
          <a:noFill/>
          <a:ln>
            <a:noFill/>
          </a:ln>
        </p:spPr>
      </p:pic>
      <p:pic>
        <p:nvPicPr>
          <p:cNvPr id="161" name="Google Shape;161;p15"/>
          <p:cNvPicPr preferRelativeResize="0"/>
          <p:nvPr/>
        </p:nvPicPr>
        <p:blipFill>
          <a:blip r:embed="rId3">
            <a:alphaModFix/>
          </a:blip>
          <a:stretch>
            <a:fillRect/>
          </a:stretch>
        </p:blipFill>
        <p:spPr>
          <a:xfrm rot="9597402">
            <a:off x="804155" y="-1127721"/>
            <a:ext cx="1108432" cy="2893799"/>
          </a:xfrm>
          <a:prstGeom prst="rect">
            <a:avLst/>
          </a:prstGeom>
          <a:noFill/>
          <a:ln>
            <a:noFill/>
          </a:ln>
        </p:spPr>
      </p:pic>
      <p:pic>
        <p:nvPicPr>
          <p:cNvPr id="162" name="Google Shape;162;p15"/>
          <p:cNvPicPr preferRelativeResize="0"/>
          <p:nvPr/>
        </p:nvPicPr>
        <p:blipFill rotWithShape="1">
          <a:blip r:embed="rId4">
            <a:alphaModFix/>
          </a:blip>
          <a:srcRect/>
          <a:stretch/>
        </p:blipFill>
        <p:spPr>
          <a:xfrm rot="99855">
            <a:off x="10506035" y="5024275"/>
            <a:ext cx="1048869" cy="2347349"/>
          </a:xfrm>
          <a:prstGeom prst="rect">
            <a:avLst/>
          </a:prstGeom>
          <a:noFill/>
          <a:ln>
            <a:noFill/>
          </a:ln>
        </p:spPr>
      </p:pic>
      <p:pic>
        <p:nvPicPr>
          <p:cNvPr id="163" name="Google Shape;163;p15"/>
          <p:cNvPicPr preferRelativeResize="0"/>
          <p:nvPr/>
        </p:nvPicPr>
        <p:blipFill>
          <a:blip r:embed="rId5">
            <a:alphaModFix/>
          </a:blip>
          <a:stretch>
            <a:fillRect/>
          </a:stretch>
        </p:blipFill>
        <p:spPr>
          <a:xfrm rot="150279">
            <a:off x="1421092" y="4729410"/>
            <a:ext cx="811937" cy="2579325"/>
          </a:xfrm>
          <a:prstGeom prst="rect">
            <a:avLst/>
          </a:prstGeom>
          <a:noFill/>
          <a:ln>
            <a:noFill/>
          </a:ln>
        </p:spPr>
      </p:pic>
      <p:pic>
        <p:nvPicPr>
          <p:cNvPr id="164" name="Google Shape;164;p15"/>
          <p:cNvPicPr preferRelativeResize="0"/>
          <p:nvPr/>
        </p:nvPicPr>
        <p:blipFill>
          <a:blip r:embed="rId3">
            <a:alphaModFix/>
          </a:blip>
          <a:stretch>
            <a:fillRect/>
          </a:stretch>
        </p:blipFill>
        <p:spPr>
          <a:xfrm rot="-865194">
            <a:off x="759337" y="5338451"/>
            <a:ext cx="988016" cy="2579327"/>
          </a:xfrm>
          <a:prstGeom prst="rect">
            <a:avLst/>
          </a:prstGeom>
          <a:noFill/>
          <a:ln>
            <a:noFill/>
          </a:ln>
        </p:spPr>
      </p:pic>
      <p:pic>
        <p:nvPicPr>
          <p:cNvPr id="165" name="Google Shape;165;p15"/>
          <p:cNvPicPr preferRelativeResize="0"/>
          <p:nvPr/>
        </p:nvPicPr>
        <p:blipFill>
          <a:blip r:embed="rId6">
            <a:alphaModFix/>
          </a:blip>
          <a:stretch>
            <a:fillRect/>
          </a:stretch>
        </p:blipFill>
        <p:spPr>
          <a:xfrm rot="-9254128">
            <a:off x="9828763" y="-839825"/>
            <a:ext cx="925668" cy="2441063"/>
          </a:xfrm>
          <a:prstGeom prst="rect">
            <a:avLst/>
          </a:prstGeom>
          <a:noFill/>
          <a:ln>
            <a:noFill/>
          </a:ln>
        </p:spPr>
      </p:pic>
      <p:pic>
        <p:nvPicPr>
          <p:cNvPr id="166" name="Google Shape;166;p15"/>
          <p:cNvPicPr preferRelativeResize="0"/>
          <p:nvPr/>
        </p:nvPicPr>
        <p:blipFill>
          <a:blip r:embed="rId7">
            <a:alphaModFix/>
          </a:blip>
          <a:stretch>
            <a:fillRect/>
          </a:stretch>
        </p:blipFill>
        <p:spPr>
          <a:xfrm rot="10236996">
            <a:off x="10507750" y="-662160"/>
            <a:ext cx="1246204" cy="2623488"/>
          </a:xfrm>
          <a:prstGeom prst="rect">
            <a:avLst/>
          </a:prstGeom>
          <a:noFill/>
          <a:ln>
            <a:noFill/>
          </a:ln>
        </p:spPr>
      </p:pic>
      <p:pic>
        <p:nvPicPr>
          <p:cNvPr id="167" name="Google Shape;167;p15"/>
          <p:cNvPicPr preferRelativeResize="0"/>
          <p:nvPr/>
        </p:nvPicPr>
        <p:blipFill rotWithShape="1">
          <a:blip r:embed="rId5">
            <a:alphaModFix/>
          </a:blip>
          <a:srcRect b="-2997"/>
          <a:stretch/>
        </p:blipFill>
        <p:spPr>
          <a:xfrm rot="-9950106">
            <a:off x="505879" y="-438362"/>
            <a:ext cx="710949" cy="2326159"/>
          </a:xfrm>
          <a:prstGeom prst="rect">
            <a:avLst/>
          </a:prstGeom>
          <a:noFill/>
          <a:ln>
            <a:noFill/>
          </a:ln>
        </p:spPr>
      </p:pic>
    </p:spTree>
    <p:extLst>
      <p:ext uri="{BB962C8B-B14F-4D97-AF65-F5344CB8AC3E}">
        <p14:creationId xmlns:p14="http://schemas.microsoft.com/office/powerpoint/2010/main" val="10202463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8"/>
        <p:cNvGrpSpPr/>
        <p:nvPr/>
      </p:nvGrpSpPr>
      <p:grpSpPr>
        <a:xfrm>
          <a:off x="0" y="0"/>
          <a:ext cx="0" cy="0"/>
          <a:chOff x="0" y="0"/>
          <a:chExt cx="0" cy="0"/>
        </a:xfrm>
      </p:grpSpPr>
      <p:cxnSp>
        <p:nvCxnSpPr>
          <p:cNvPr id="169" name="Google Shape;169;p1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6"/>
          <p:cNvSpPr txBox="1">
            <a:spLocks noGrp="1"/>
          </p:cNvSpPr>
          <p:nvPr>
            <p:ph type="title"/>
          </p:nvPr>
        </p:nvSpPr>
        <p:spPr>
          <a:xfrm>
            <a:off x="2986800" y="3399267"/>
            <a:ext cx="6218400" cy="901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800"/>
              <a:buNone/>
              <a:defRPr sz="6400"/>
            </a:lvl1pPr>
            <a:lvl2pPr lvl="1" rtl="0">
              <a:lnSpc>
                <a:spcPct val="90000"/>
              </a:lnSpc>
              <a:spcBef>
                <a:spcPts val="0"/>
              </a:spcBef>
              <a:spcAft>
                <a:spcPts val="0"/>
              </a:spcAft>
              <a:buSzPts val="4800"/>
              <a:buNone/>
              <a:defRPr sz="6400"/>
            </a:lvl2pPr>
            <a:lvl3pPr lvl="2" rtl="0">
              <a:lnSpc>
                <a:spcPct val="90000"/>
              </a:lnSpc>
              <a:spcBef>
                <a:spcPts val="0"/>
              </a:spcBef>
              <a:spcAft>
                <a:spcPts val="0"/>
              </a:spcAft>
              <a:buSzPts val="4800"/>
              <a:buNone/>
              <a:defRPr sz="6400"/>
            </a:lvl3pPr>
            <a:lvl4pPr lvl="3" rtl="0">
              <a:lnSpc>
                <a:spcPct val="90000"/>
              </a:lnSpc>
              <a:spcBef>
                <a:spcPts val="0"/>
              </a:spcBef>
              <a:spcAft>
                <a:spcPts val="0"/>
              </a:spcAft>
              <a:buSzPts val="4800"/>
              <a:buNone/>
              <a:defRPr sz="6400"/>
            </a:lvl4pPr>
            <a:lvl5pPr lvl="4" rtl="0">
              <a:lnSpc>
                <a:spcPct val="90000"/>
              </a:lnSpc>
              <a:spcBef>
                <a:spcPts val="0"/>
              </a:spcBef>
              <a:spcAft>
                <a:spcPts val="0"/>
              </a:spcAft>
              <a:buSzPts val="4800"/>
              <a:buNone/>
              <a:defRPr sz="6400"/>
            </a:lvl5pPr>
            <a:lvl6pPr lvl="5" rtl="0">
              <a:lnSpc>
                <a:spcPct val="90000"/>
              </a:lnSpc>
              <a:spcBef>
                <a:spcPts val="0"/>
              </a:spcBef>
              <a:spcAft>
                <a:spcPts val="0"/>
              </a:spcAft>
              <a:buSzPts val="4800"/>
              <a:buNone/>
              <a:defRPr sz="6400"/>
            </a:lvl6pPr>
            <a:lvl7pPr lvl="6" rtl="0">
              <a:lnSpc>
                <a:spcPct val="90000"/>
              </a:lnSpc>
              <a:spcBef>
                <a:spcPts val="0"/>
              </a:spcBef>
              <a:spcAft>
                <a:spcPts val="0"/>
              </a:spcAft>
              <a:buSzPts val="4800"/>
              <a:buNone/>
              <a:defRPr sz="6400"/>
            </a:lvl7pPr>
            <a:lvl8pPr lvl="7" rtl="0">
              <a:lnSpc>
                <a:spcPct val="90000"/>
              </a:lnSpc>
              <a:spcBef>
                <a:spcPts val="0"/>
              </a:spcBef>
              <a:spcAft>
                <a:spcPts val="0"/>
              </a:spcAft>
              <a:buSzPts val="4800"/>
              <a:buNone/>
              <a:defRPr sz="6400"/>
            </a:lvl8pPr>
            <a:lvl9pPr lvl="8" rtl="0">
              <a:lnSpc>
                <a:spcPct val="90000"/>
              </a:lnSpc>
              <a:spcBef>
                <a:spcPts val="0"/>
              </a:spcBef>
              <a:spcAft>
                <a:spcPts val="0"/>
              </a:spcAft>
              <a:buSzPts val="4800"/>
              <a:buNone/>
              <a:defRPr sz="6400"/>
            </a:lvl9pPr>
          </a:lstStyle>
          <a:p>
            <a:r>
              <a:rPr lang="en-US"/>
              <a:t>Click to edit Master title style</a:t>
            </a:r>
            <a:endParaRPr/>
          </a:p>
        </p:txBody>
      </p:sp>
      <p:sp>
        <p:nvSpPr>
          <p:cNvPr id="172" name="Google Shape;172;p16"/>
          <p:cNvSpPr txBox="1">
            <a:spLocks noGrp="1"/>
          </p:cNvSpPr>
          <p:nvPr>
            <p:ph type="subTitle" idx="1"/>
          </p:nvPr>
        </p:nvSpPr>
        <p:spPr>
          <a:xfrm>
            <a:off x="2986800" y="4501133"/>
            <a:ext cx="6218400" cy="3540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sp>
        <p:nvSpPr>
          <p:cNvPr id="173" name="Google Shape;173;p16"/>
          <p:cNvSpPr txBox="1">
            <a:spLocks noGrp="1"/>
          </p:cNvSpPr>
          <p:nvPr>
            <p:ph type="title" idx="2" hasCustomPrompt="1"/>
          </p:nvPr>
        </p:nvSpPr>
        <p:spPr>
          <a:xfrm>
            <a:off x="5140600" y="1192133"/>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74" name="Google Shape;174;p16"/>
          <p:cNvPicPr preferRelativeResize="0"/>
          <p:nvPr/>
        </p:nvPicPr>
        <p:blipFill>
          <a:blip r:embed="rId2">
            <a:alphaModFix/>
          </a:blip>
          <a:stretch>
            <a:fillRect/>
          </a:stretch>
        </p:blipFill>
        <p:spPr>
          <a:xfrm rot="-2364071">
            <a:off x="9579457" y="1618195"/>
            <a:ext cx="2572416" cy="2705743"/>
          </a:xfrm>
          <a:prstGeom prst="rect">
            <a:avLst/>
          </a:prstGeom>
          <a:noFill/>
          <a:ln>
            <a:noFill/>
          </a:ln>
        </p:spPr>
      </p:pic>
      <p:pic>
        <p:nvPicPr>
          <p:cNvPr id="175" name="Google Shape;175;p16"/>
          <p:cNvPicPr preferRelativeResize="0"/>
          <p:nvPr/>
        </p:nvPicPr>
        <p:blipFill>
          <a:blip r:embed="rId2">
            <a:alphaModFix/>
          </a:blip>
          <a:stretch>
            <a:fillRect/>
          </a:stretch>
        </p:blipFill>
        <p:spPr>
          <a:xfrm rot="8476020">
            <a:off x="-79875" y="2554028"/>
            <a:ext cx="2572416" cy="2705744"/>
          </a:xfrm>
          <a:prstGeom prst="rect">
            <a:avLst/>
          </a:prstGeom>
          <a:noFill/>
          <a:ln>
            <a:noFill/>
          </a:ln>
        </p:spPr>
      </p:pic>
      <p:pic>
        <p:nvPicPr>
          <p:cNvPr id="176" name="Google Shape;176;p16"/>
          <p:cNvPicPr preferRelativeResize="0"/>
          <p:nvPr/>
        </p:nvPicPr>
        <p:blipFill rotWithShape="1">
          <a:blip r:embed="rId3">
            <a:alphaModFix/>
          </a:blip>
          <a:srcRect b="8408"/>
          <a:stretch/>
        </p:blipFill>
        <p:spPr>
          <a:xfrm rot="-7389752" flipH="1">
            <a:off x="9208249" y="-525793"/>
            <a:ext cx="976699" cy="3047535"/>
          </a:xfrm>
          <a:prstGeom prst="rect">
            <a:avLst/>
          </a:prstGeom>
          <a:noFill/>
          <a:ln>
            <a:noFill/>
          </a:ln>
        </p:spPr>
      </p:pic>
      <p:pic>
        <p:nvPicPr>
          <p:cNvPr id="177" name="Google Shape;177;p16"/>
          <p:cNvPicPr preferRelativeResize="0"/>
          <p:nvPr/>
        </p:nvPicPr>
        <p:blipFill rotWithShape="1">
          <a:blip r:embed="rId4">
            <a:alphaModFix/>
          </a:blip>
          <a:srcRect b="-2997"/>
          <a:stretch/>
        </p:blipFill>
        <p:spPr>
          <a:xfrm rot="-9917862">
            <a:off x="9964087" y="-413261"/>
            <a:ext cx="881896" cy="2885449"/>
          </a:xfrm>
          <a:prstGeom prst="rect">
            <a:avLst/>
          </a:prstGeom>
          <a:noFill/>
          <a:ln>
            <a:noFill/>
          </a:ln>
        </p:spPr>
      </p:pic>
      <p:pic>
        <p:nvPicPr>
          <p:cNvPr id="178" name="Google Shape;178;p16"/>
          <p:cNvPicPr preferRelativeResize="0"/>
          <p:nvPr/>
        </p:nvPicPr>
        <p:blipFill>
          <a:blip r:embed="rId4">
            <a:alphaModFix/>
          </a:blip>
          <a:stretch>
            <a:fillRect/>
          </a:stretch>
        </p:blipFill>
        <p:spPr>
          <a:xfrm rot="10103810" flipH="1">
            <a:off x="10698942" y="-266823"/>
            <a:ext cx="881893" cy="2801555"/>
          </a:xfrm>
          <a:prstGeom prst="rect">
            <a:avLst/>
          </a:prstGeom>
          <a:noFill/>
          <a:ln>
            <a:noFill/>
          </a:ln>
        </p:spPr>
      </p:pic>
      <p:pic>
        <p:nvPicPr>
          <p:cNvPr id="179" name="Google Shape;179;p16"/>
          <p:cNvPicPr preferRelativeResize="0"/>
          <p:nvPr/>
        </p:nvPicPr>
        <p:blipFill>
          <a:blip r:embed="rId4">
            <a:alphaModFix/>
          </a:blip>
          <a:stretch>
            <a:fillRect/>
          </a:stretch>
        </p:blipFill>
        <p:spPr>
          <a:xfrm rot="-569852" flipH="1">
            <a:off x="398800" y="4302904"/>
            <a:ext cx="946973" cy="3008312"/>
          </a:xfrm>
          <a:prstGeom prst="rect">
            <a:avLst/>
          </a:prstGeom>
          <a:noFill/>
          <a:ln>
            <a:noFill/>
          </a:ln>
        </p:spPr>
      </p:pic>
      <p:pic>
        <p:nvPicPr>
          <p:cNvPr id="180" name="Google Shape;180;p16"/>
          <p:cNvPicPr preferRelativeResize="0"/>
          <p:nvPr/>
        </p:nvPicPr>
        <p:blipFill>
          <a:blip r:embed="rId5">
            <a:alphaModFix/>
          </a:blip>
          <a:stretch>
            <a:fillRect/>
          </a:stretch>
        </p:blipFill>
        <p:spPr>
          <a:xfrm rot="821306" flipH="1">
            <a:off x="1098177" y="4926494"/>
            <a:ext cx="1152336" cy="3008317"/>
          </a:xfrm>
          <a:prstGeom prst="rect">
            <a:avLst/>
          </a:prstGeom>
          <a:noFill/>
          <a:ln>
            <a:noFill/>
          </a:ln>
        </p:spPr>
      </p:pic>
    </p:spTree>
    <p:extLst>
      <p:ext uri="{BB962C8B-B14F-4D97-AF65-F5344CB8AC3E}">
        <p14:creationId xmlns:p14="http://schemas.microsoft.com/office/powerpoint/2010/main" val="12086301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81"/>
        <p:cNvGrpSpPr/>
        <p:nvPr/>
      </p:nvGrpSpPr>
      <p:grpSpPr>
        <a:xfrm>
          <a:off x="0" y="0"/>
          <a:ext cx="0" cy="0"/>
          <a:chOff x="0" y="0"/>
          <a:chExt cx="0" cy="0"/>
        </a:xfrm>
      </p:grpSpPr>
      <p:cxnSp>
        <p:nvCxnSpPr>
          <p:cNvPr id="182" name="Google Shape;182;p1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17"/>
          <p:cNvSpPr txBox="1">
            <a:spLocks noGrp="1"/>
          </p:cNvSpPr>
          <p:nvPr>
            <p:ph type="title"/>
          </p:nvPr>
        </p:nvSpPr>
        <p:spPr>
          <a:xfrm>
            <a:off x="1226167" y="2657067"/>
            <a:ext cx="7470400" cy="9012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800"/>
              <a:buNone/>
              <a:defRPr sz="6400"/>
            </a:lvl1pPr>
            <a:lvl2pPr lvl="1" algn="l" rtl="0">
              <a:lnSpc>
                <a:spcPct val="90000"/>
              </a:lnSpc>
              <a:spcBef>
                <a:spcPts val="0"/>
              </a:spcBef>
              <a:spcAft>
                <a:spcPts val="0"/>
              </a:spcAft>
              <a:buSzPts val="4800"/>
              <a:buNone/>
              <a:defRPr sz="6400"/>
            </a:lvl2pPr>
            <a:lvl3pPr lvl="2" algn="l" rtl="0">
              <a:lnSpc>
                <a:spcPct val="90000"/>
              </a:lnSpc>
              <a:spcBef>
                <a:spcPts val="0"/>
              </a:spcBef>
              <a:spcAft>
                <a:spcPts val="0"/>
              </a:spcAft>
              <a:buSzPts val="4800"/>
              <a:buNone/>
              <a:defRPr sz="6400"/>
            </a:lvl3pPr>
            <a:lvl4pPr lvl="3" algn="l" rtl="0">
              <a:lnSpc>
                <a:spcPct val="90000"/>
              </a:lnSpc>
              <a:spcBef>
                <a:spcPts val="0"/>
              </a:spcBef>
              <a:spcAft>
                <a:spcPts val="0"/>
              </a:spcAft>
              <a:buSzPts val="4800"/>
              <a:buNone/>
              <a:defRPr sz="6400"/>
            </a:lvl4pPr>
            <a:lvl5pPr lvl="4" algn="l" rtl="0">
              <a:lnSpc>
                <a:spcPct val="90000"/>
              </a:lnSpc>
              <a:spcBef>
                <a:spcPts val="0"/>
              </a:spcBef>
              <a:spcAft>
                <a:spcPts val="0"/>
              </a:spcAft>
              <a:buSzPts val="4800"/>
              <a:buNone/>
              <a:defRPr sz="6400"/>
            </a:lvl5pPr>
            <a:lvl6pPr lvl="5" algn="l" rtl="0">
              <a:lnSpc>
                <a:spcPct val="90000"/>
              </a:lnSpc>
              <a:spcBef>
                <a:spcPts val="0"/>
              </a:spcBef>
              <a:spcAft>
                <a:spcPts val="0"/>
              </a:spcAft>
              <a:buSzPts val="4800"/>
              <a:buNone/>
              <a:defRPr sz="6400"/>
            </a:lvl6pPr>
            <a:lvl7pPr lvl="6" algn="l" rtl="0">
              <a:lnSpc>
                <a:spcPct val="90000"/>
              </a:lnSpc>
              <a:spcBef>
                <a:spcPts val="0"/>
              </a:spcBef>
              <a:spcAft>
                <a:spcPts val="0"/>
              </a:spcAft>
              <a:buSzPts val="4800"/>
              <a:buNone/>
              <a:defRPr sz="6400"/>
            </a:lvl7pPr>
            <a:lvl8pPr lvl="7" algn="l" rtl="0">
              <a:lnSpc>
                <a:spcPct val="90000"/>
              </a:lnSpc>
              <a:spcBef>
                <a:spcPts val="0"/>
              </a:spcBef>
              <a:spcAft>
                <a:spcPts val="0"/>
              </a:spcAft>
              <a:buSzPts val="4800"/>
              <a:buNone/>
              <a:defRPr sz="6400"/>
            </a:lvl8pPr>
            <a:lvl9pPr lvl="8" algn="l" rtl="0">
              <a:lnSpc>
                <a:spcPct val="90000"/>
              </a:lnSpc>
              <a:spcBef>
                <a:spcPts val="0"/>
              </a:spcBef>
              <a:spcAft>
                <a:spcPts val="0"/>
              </a:spcAft>
              <a:buSzPts val="4800"/>
              <a:buNone/>
              <a:defRPr sz="6400"/>
            </a:lvl9pPr>
          </a:lstStyle>
          <a:p>
            <a:r>
              <a:rPr lang="en-US"/>
              <a:t>Click to edit Master title style</a:t>
            </a:r>
            <a:endParaRPr/>
          </a:p>
        </p:txBody>
      </p:sp>
      <p:sp>
        <p:nvSpPr>
          <p:cNvPr id="185" name="Google Shape;185;p17"/>
          <p:cNvSpPr txBox="1">
            <a:spLocks noGrp="1"/>
          </p:cNvSpPr>
          <p:nvPr>
            <p:ph type="subTitle" idx="1"/>
          </p:nvPr>
        </p:nvSpPr>
        <p:spPr>
          <a:xfrm>
            <a:off x="1226167" y="3761967"/>
            <a:ext cx="6970000" cy="354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sp>
        <p:nvSpPr>
          <p:cNvPr id="186" name="Google Shape;186;p17"/>
          <p:cNvSpPr txBox="1">
            <a:spLocks noGrp="1"/>
          </p:cNvSpPr>
          <p:nvPr>
            <p:ph type="title" idx="2" hasCustomPrompt="1"/>
          </p:nvPr>
        </p:nvSpPr>
        <p:spPr>
          <a:xfrm>
            <a:off x="9235551" y="2190000"/>
            <a:ext cx="1910800" cy="1857200"/>
          </a:xfrm>
          <a:prstGeom prst="rect">
            <a:avLst/>
          </a:prstGeom>
        </p:spPr>
        <p:txBody>
          <a:bodyPr spcFirstLastPara="1" wrap="square" lIns="91425" tIns="0" rIns="91425" bIns="91425" anchor="t" anchorCtr="0">
            <a:noAutofit/>
          </a:bodyPr>
          <a:lstStyle>
            <a:lvl1pPr lvl="0" algn="l" rtl="0">
              <a:spcBef>
                <a:spcPts val="0"/>
              </a:spcBef>
              <a:spcAft>
                <a:spcPts val="0"/>
              </a:spcAft>
              <a:buClr>
                <a:schemeClr val="dk2"/>
              </a:buClr>
              <a:buSzPts val="9600"/>
              <a:buNone/>
              <a:defRPr sz="12800">
                <a:solidFill>
                  <a:schemeClr val="dk2"/>
                </a:solidFill>
              </a:defRPr>
            </a:lvl1pPr>
            <a:lvl2pPr lvl="1" algn="l" rtl="0">
              <a:spcBef>
                <a:spcPts val="0"/>
              </a:spcBef>
              <a:spcAft>
                <a:spcPts val="0"/>
              </a:spcAft>
              <a:buClr>
                <a:schemeClr val="dk2"/>
              </a:buClr>
              <a:buSzPts val="9600"/>
              <a:buNone/>
              <a:defRPr sz="12800">
                <a:solidFill>
                  <a:schemeClr val="dk2"/>
                </a:solidFill>
              </a:defRPr>
            </a:lvl2pPr>
            <a:lvl3pPr lvl="2" algn="l" rtl="0">
              <a:spcBef>
                <a:spcPts val="0"/>
              </a:spcBef>
              <a:spcAft>
                <a:spcPts val="0"/>
              </a:spcAft>
              <a:buClr>
                <a:schemeClr val="dk2"/>
              </a:buClr>
              <a:buSzPts val="9600"/>
              <a:buNone/>
              <a:defRPr sz="12800">
                <a:solidFill>
                  <a:schemeClr val="dk2"/>
                </a:solidFill>
              </a:defRPr>
            </a:lvl3pPr>
            <a:lvl4pPr lvl="3" algn="l" rtl="0">
              <a:spcBef>
                <a:spcPts val="0"/>
              </a:spcBef>
              <a:spcAft>
                <a:spcPts val="0"/>
              </a:spcAft>
              <a:buClr>
                <a:schemeClr val="dk2"/>
              </a:buClr>
              <a:buSzPts val="9600"/>
              <a:buNone/>
              <a:defRPr sz="12800">
                <a:solidFill>
                  <a:schemeClr val="dk2"/>
                </a:solidFill>
              </a:defRPr>
            </a:lvl4pPr>
            <a:lvl5pPr lvl="4" algn="l" rtl="0">
              <a:spcBef>
                <a:spcPts val="0"/>
              </a:spcBef>
              <a:spcAft>
                <a:spcPts val="0"/>
              </a:spcAft>
              <a:buClr>
                <a:schemeClr val="dk2"/>
              </a:buClr>
              <a:buSzPts val="9600"/>
              <a:buNone/>
              <a:defRPr sz="12800">
                <a:solidFill>
                  <a:schemeClr val="dk2"/>
                </a:solidFill>
              </a:defRPr>
            </a:lvl5pPr>
            <a:lvl6pPr lvl="5" algn="l" rtl="0">
              <a:spcBef>
                <a:spcPts val="0"/>
              </a:spcBef>
              <a:spcAft>
                <a:spcPts val="0"/>
              </a:spcAft>
              <a:buClr>
                <a:schemeClr val="dk2"/>
              </a:buClr>
              <a:buSzPts val="9600"/>
              <a:buNone/>
              <a:defRPr sz="12800">
                <a:solidFill>
                  <a:schemeClr val="dk2"/>
                </a:solidFill>
              </a:defRPr>
            </a:lvl6pPr>
            <a:lvl7pPr lvl="6" algn="l" rtl="0">
              <a:spcBef>
                <a:spcPts val="0"/>
              </a:spcBef>
              <a:spcAft>
                <a:spcPts val="0"/>
              </a:spcAft>
              <a:buClr>
                <a:schemeClr val="dk2"/>
              </a:buClr>
              <a:buSzPts val="9600"/>
              <a:buNone/>
              <a:defRPr sz="12800">
                <a:solidFill>
                  <a:schemeClr val="dk2"/>
                </a:solidFill>
              </a:defRPr>
            </a:lvl7pPr>
            <a:lvl8pPr lvl="7" algn="l" rtl="0">
              <a:spcBef>
                <a:spcPts val="0"/>
              </a:spcBef>
              <a:spcAft>
                <a:spcPts val="0"/>
              </a:spcAft>
              <a:buClr>
                <a:schemeClr val="dk2"/>
              </a:buClr>
              <a:buSzPts val="9600"/>
              <a:buNone/>
              <a:defRPr sz="12800">
                <a:solidFill>
                  <a:schemeClr val="dk2"/>
                </a:solidFill>
              </a:defRPr>
            </a:lvl8pPr>
            <a:lvl9pPr lvl="8" algn="l" rtl="0">
              <a:spcBef>
                <a:spcPts val="0"/>
              </a:spcBef>
              <a:spcAft>
                <a:spcPts val="0"/>
              </a:spcAft>
              <a:buClr>
                <a:schemeClr val="dk2"/>
              </a:buClr>
              <a:buSzPts val="9600"/>
              <a:buNone/>
              <a:defRPr sz="12800">
                <a:solidFill>
                  <a:schemeClr val="dk2"/>
                </a:solidFill>
              </a:defRPr>
            </a:lvl9pPr>
          </a:lstStyle>
          <a:p>
            <a:r>
              <a:t>xx%</a:t>
            </a:r>
          </a:p>
        </p:txBody>
      </p:sp>
      <p:pic>
        <p:nvPicPr>
          <p:cNvPr id="187" name="Google Shape;187;p17"/>
          <p:cNvPicPr preferRelativeResize="0"/>
          <p:nvPr/>
        </p:nvPicPr>
        <p:blipFill>
          <a:blip r:embed="rId2">
            <a:alphaModFix/>
          </a:blip>
          <a:stretch>
            <a:fillRect/>
          </a:stretch>
        </p:blipFill>
        <p:spPr>
          <a:xfrm rot="2577283">
            <a:off x="9101401" y="-82219"/>
            <a:ext cx="2130067" cy="2240492"/>
          </a:xfrm>
          <a:prstGeom prst="rect">
            <a:avLst/>
          </a:prstGeom>
          <a:noFill/>
          <a:ln>
            <a:noFill/>
          </a:ln>
        </p:spPr>
      </p:pic>
      <p:pic>
        <p:nvPicPr>
          <p:cNvPr id="188" name="Google Shape;188;p17"/>
          <p:cNvPicPr preferRelativeResize="0"/>
          <p:nvPr/>
        </p:nvPicPr>
        <p:blipFill>
          <a:blip r:embed="rId3">
            <a:alphaModFix/>
          </a:blip>
          <a:stretch>
            <a:fillRect/>
          </a:stretch>
        </p:blipFill>
        <p:spPr>
          <a:xfrm rot="7520508" flipH="1">
            <a:off x="873355" y="-529423"/>
            <a:ext cx="1137916" cy="2234560"/>
          </a:xfrm>
          <a:prstGeom prst="rect">
            <a:avLst/>
          </a:prstGeom>
          <a:noFill/>
          <a:ln>
            <a:noFill/>
          </a:ln>
        </p:spPr>
      </p:pic>
      <p:pic>
        <p:nvPicPr>
          <p:cNvPr id="189" name="Google Shape;189;p17"/>
          <p:cNvPicPr preferRelativeResize="0"/>
          <p:nvPr/>
        </p:nvPicPr>
        <p:blipFill>
          <a:blip r:embed="rId4">
            <a:alphaModFix/>
          </a:blip>
          <a:stretch>
            <a:fillRect/>
          </a:stretch>
        </p:blipFill>
        <p:spPr>
          <a:xfrm rot="-10671237">
            <a:off x="526602" y="-134909"/>
            <a:ext cx="636508" cy="2037141"/>
          </a:xfrm>
          <a:prstGeom prst="rect">
            <a:avLst/>
          </a:prstGeom>
          <a:noFill/>
          <a:ln>
            <a:noFill/>
          </a:ln>
        </p:spPr>
      </p:pic>
      <p:pic>
        <p:nvPicPr>
          <p:cNvPr id="190" name="Google Shape;190;p17"/>
          <p:cNvPicPr preferRelativeResize="0"/>
          <p:nvPr/>
        </p:nvPicPr>
        <p:blipFill>
          <a:blip r:embed="rId3">
            <a:alphaModFix/>
          </a:blip>
          <a:stretch>
            <a:fillRect/>
          </a:stretch>
        </p:blipFill>
        <p:spPr>
          <a:xfrm rot="-6414105" flipH="1">
            <a:off x="10969361" y="-125512"/>
            <a:ext cx="1194452" cy="2345583"/>
          </a:xfrm>
          <a:prstGeom prst="rect">
            <a:avLst/>
          </a:prstGeom>
          <a:noFill/>
          <a:ln>
            <a:noFill/>
          </a:ln>
        </p:spPr>
      </p:pic>
      <p:pic>
        <p:nvPicPr>
          <p:cNvPr id="191" name="Google Shape;191;p17"/>
          <p:cNvPicPr preferRelativeResize="0"/>
          <p:nvPr/>
        </p:nvPicPr>
        <p:blipFill>
          <a:blip r:embed="rId2">
            <a:alphaModFix/>
          </a:blip>
          <a:stretch>
            <a:fillRect/>
          </a:stretch>
        </p:blipFill>
        <p:spPr>
          <a:xfrm rot="-2973560" flipH="1">
            <a:off x="1011209" y="4708130"/>
            <a:ext cx="2130065" cy="2240492"/>
          </a:xfrm>
          <a:prstGeom prst="rect">
            <a:avLst/>
          </a:prstGeom>
          <a:noFill/>
          <a:ln>
            <a:noFill/>
          </a:ln>
        </p:spPr>
      </p:pic>
      <p:pic>
        <p:nvPicPr>
          <p:cNvPr id="192" name="Google Shape;192;p17"/>
          <p:cNvPicPr preferRelativeResize="0"/>
          <p:nvPr/>
        </p:nvPicPr>
        <p:blipFill>
          <a:blip r:embed="rId3">
            <a:alphaModFix/>
          </a:blip>
          <a:stretch>
            <a:fillRect/>
          </a:stretch>
        </p:blipFill>
        <p:spPr>
          <a:xfrm rot="6017829">
            <a:off x="89221" y="4825817"/>
            <a:ext cx="1194452" cy="2345583"/>
          </a:xfrm>
          <a:prstGeom prst="rect">
            <a:avLst/>
          </a:prstGeom>
          <a:noFill/>
          <a:ln>
            <a:noFill/>
          </a:ln>
        </p:spPr>
      </p:pic>
      <p:pic>
        <p:nvPicPr>
          <p:cNvPr id="193" name="Google Shape;193;p17"/>
          <p:cNvPicPr preferRelativeResize="0"/>
          <p:nvPr/>
        </p:nvPicPr>
        <p:blipFill rotWithShape="1">
          <a:blip r:embed="rId5">
            <a:alphaModFix/>
          </a:blip>
          <a:srcRect b="8408"/>
          <a:stretch/>
        </p:blipFill>
        <p:spPr>
          <a:xfrm rot="-2646314">
            <a:off x="9112285" y="4681665"/>
            <a:ext cx="844219" cy="2634159"/>
          </a:xfrm>
          <a:prstGeom prst="rect">
            <a:avLst/>
          </a:prstGeom>
          <a:noFill/>
          <a:ln>
            <a:noFill/>
          </a:ln>
        </p:spPr>
      </p:pic>
      <p:pic>
        <p:nvPicPr>
          <p:cNvPr id="194" name="Google Shape;194;p17"/>
          <p:cNvPicPr preferRelativeResize="0"/>
          <p:nvPr/>
        </p:nvPicPr>
        <p:blipFill rotWithShape="1">
          <a:blip r:embed="rId6">
            <a:alphaModFix/>
          </a:blip>
          <a:srcRect b="-2997"/>
          <a:stretch/>
        </p:blipFill>
        <p:spPr>
          <a:xfrm rot="-118194" flipH="1">
            <a:off x="9722375" y="4811508"/>
            <a:ext cx="762272" cy="2494075"/>
          </a:xfrm>
          <a:prstGeom prst="rect">
            <a:avLst/>
          </a:prstGeom>
          <a:noFill/>
          <a:ln>
            <a:noFill/>
          </a:ln>
        </p:spPr>
      </p:pic>
      <p:pic>
        <p:nvPicPr>
          <p:cNvPr id="195" name="Google Shape;195;p17"/>
          <p:cNvPicPr preferRelativeResize="0"/>
          <p:nvPr/>
        </p:nvPicPr>
        <p:blipFill>
          <a:blip r:embed="rId6">
            <a:alphaModFix/>
          </a:blip>
          <a:stretch>
            <a:fillRect/>
          </a:stretch>
        </p:blipFill>
        <p:spPr>
          <a:xfrm rot="1792247">
            <a:off x="10361839" y="4899661"/>
            <a:ext cx="762268" cy="2421556"/>
          </a:xfrm>
          <a:prstGeom prst="rect">
            <a:avLst/>
          </a:prstGeom>
          <a:noFill/>
          <a:ln>
            <a:noFill/>
          </a:ln>
        </p:spPr>
      </p:pic>
    </p:spTree>
    <p:extLst>
      <p:ext uri="{BB962C8B-B14F-4D97-AF65-F5344CB8AC3E}">
        <p14:creationId xmlns:p14="http://schemas.microsoft.com/office/powerpoint/2010/main" val="42444328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6"/>
        <p:cNvGrpSpPr/>
        <p:nvPr/>
      </p:nvGrpSpPr>
      <p:grpSpPr>
        <a:xfrm>
          <a:off x="0" y="0"/>
          <a:ext cx="0" cy="0"/>
          <a:chOff x="0" y="0"/>
          <a:chExt cx="0" cy="0"/>
        </a:xfrm>
      </p:grpSpPr>
      <p:cxnSp>
        <p:nvCxnSpPr>
          <p:cNvPr id="197" name="Google Shape;197;p1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1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99" name="Google Shape;199;p18"/>
          <p:cNvSpPr txBox="1">
            <a:spLocks noGrp="1"/>
          </p:cNvSpPr>
          <p:nvPr>
            <p:ph type="title" hasCustomPrompt="1"/>
          </p:nvPr>
        </p:nvSpPr>
        <p:spPr>
          <a:xfrm>
            <a:off x="3633800" y="5621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0" name="Google Shape;200;p18"/>
          <p:cNvSpPr txBox="1">
            <a:spLocks noGrp="1"/>
          </p:cNvSpPr>
          <p:nvPr>
            <p:ph type="subTitle" idx="1"/>
          </p:nvPr>
        </p:nvSpPr>
        <p:spPr>
          <a:xfrm>
            <a:off x="3633800" y="17878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1" name="Google Shape;201;p18"/>
          <p:cNvSpPr txBox="1">
            <a:spLocks noGrp="1"/>
          </p:cNvSpPr>
          <p:nvPr>
            <p:ph type="title" idx="2" hasCustomPrompt="1"/>
          </p:nvPr>
        </p:nvSpPr>
        <p:spPr>
          <a:xfrm>
            <a:off x="3633800" y="4618033"/>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2" name="Google Shape;202;p18"/>
          <p:cNvSpPr txBox="1">
            <a:spLocks noGrp="1"/>
          </p:cNvSpPr>
          <p:nvPr>
            <p:ph type="subTitle" idx="3"/>
          </p:nvPr>
        </p:nvSpPr>
        <p:spPr>
          <a:xfrm>
            <a:off x="3633800" y="584376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18"/>
          <p:cNvSpPr txBox="1">
            <a:spLocks noGrp="1"/>
          </p:cNvSpPr>
          <p:nvPr>
            <p:ph type="title" idx="4" hasCustomPrompt="1"/>
          </p:nvPr>
        </p:nvSpPr>
        <p:spPr>
          <a:xfrm>
            <a:off x="3633800" y="2590084"/>
            <a:ext cx="4924400" cy="9640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1"/>
              </a:buClr>
              <a:buSzPts val="5500"/>
              <a:buNone/>
              <a:defRPr sz="7333">
                <a:solidFill>
                  <a:schemeClr val="dk1"/>
                </a:solidFill>
              </a:defRPr>
            </a:lvl1pPr>
            <a:lvl2pPr lvl="1" rtl="0">
              <a:spcBef>
                <a:spcPts val="0"/>
              </a:spcBef>
              <a:spcAft>
                <a:spcPts val="0"/>
              </a:spcAft>
              <a:buClr>
                <a:schemeClr val="dk1"/>
              </a:buClr>
              <a:buSzPts val="5500"/>
              <a:buNone/>
              <a:defRPr sz="7333">
                <a:solidFill>
                  <a:schemeClr val="dk1"/>
                </a:solidFill>
              </a:defRPr>
            </a:lvl2pPr>
            <a:lvl3pPr lvl="2" rtl="0">
              <a:spcBef>
                <a:spcPts val="0"/>
              </a:spcBef>
              <a:spcAft>
                <a:spcPts val="0"/>
              </a:spcAft>
              <a:buClr>
                <a:schemeClr val="dk1"/>
              </a:buClr>
              <a:buSzPts val="5500"/>
              <a:buNone/>
              <a:defRPr sz="7333">
                <a:solidFill>
                  <a:schemeClr val="dk1"/>
                </a:solidFill>
              </a:defRPr>
            </a:lvl3pPr>
            <a:lvl4pPr lvl="3" rtl="0">
              <a:spcBef>
                <a:spcPts val="0"/>
              </a:spcBef>
              <a:spcAft>
                <a:spcPts val="0"/>
              </a:spcAft>
              <a:buClr>
                <a:schemeClr val="dk1"/>
              </a:buClr>
              <a:buSzPts val="5500"/>
              <a:buNone/>
              <a:defRPr sz="7333">
                <a:solidFill>
                  <a:schemeClr val="dk1"/>
                </a:solidFill>
              </a:defRPr>
            </a:lvl4pPr>
            <a:lvl5pPr lvl="4" rtl="0">
              <a:spcBef>
                <a:spcPts val="0"/>
              </a:spcBef>
              <a:spcAft>
                <a:spcPts val="0"/>
              </a:spcAft>
              <a:buClr>
                <a:schemeClr val="dk1"/>
              </a:buClr>
              <a:buSzPts val="5500"/>
              <a:buNone/>
              <a:defRPr sz="7333">
                <a:solidFill>
                  <a:schemeClr val="dk1"/>
                </a:solidFill>
              </a:defRPr>
            </a:lvl5pPr>
            <a:lvl6pPr lvl="5" rtl="0">
              <a:spcBef>
                <a:spcPts val="0"/>
              </a:spcBef>
              <a:spcAft>
                <a:spcPts val="0"/>
              </a:spcAft>
              <a:buClr>
                <a:schemeClr val="dk1"/>
              </a:buClr>
              <a:buSzPts val="5500"/>
              <a:buNone/>
              <a:defRPr sz="7333">
                <a:solidFill>
                  <a:schemeClr val="dk1"/>
                </a:solidFill>
              </a:defRPr>
            </a:lvl6pPr>
            <a:lvl7pPr lvl="6" rtl="0">
              <a:spcBef>
                <a:spcPts val="0"/>
              </a:spcBef>
              <a:spcAft>
                <a:spcPts val="0"/>
              </a:spcAft>
              <a:buClr>
                <a:schemeClr val="dk1"/>
              </a:buClr>
              <a:buSzPts val="5500"/>
              <a:buNone/>
              <a:defRPr sz="7333">
                <a:solidFill>
                  <a:schemeClr val="dk1"/>
                </a:solidFill>
              </a:defRPr>
            </a:lvl7pPr>
            <a:lvl8pPr lvl="7" rtl="0">
              <a:spcBef>
                <a:spcPts val="0"/>
              </a:spcBef>
              <a:spcAft>
                <a:spcPts val="0"/>
              </a:spcAft>
              <a:buClr>
                <a:schemeClr val="dk1"/>
              </a:buClr>
              <a:buSzPts val="5500"/>
              <a:buNone/>
              <a:defRPr sz="7333">
                <a:solidFill>
                  <a:schemeClr val="dk1"/>
                </a:solidFill>
              </a:defRPr>
            </a:lvl8pPr>
            <a:lvl9pPr lvl="8" rtl="0">
              <a:spcBef>
                <a:spcPts val="0"/>
              </a:spcBef>
              <a:spcAft>
                <a:spcPts val="0"/>
              </a:spcAft>
              <a:buClr>
                <a:schemeClr val="dk1"/>
              </a:buClr>
              <a:buSzPts val="5500"/>
              <a:buNone/>
              <a:defRPr sz="7333">
                <a:solidFill>
                  <a:schemeClr val="dk1"/>
                </a:solidFill>
              </a:defRPr>
            </a:lvl9pPr>
          </a:lstStyle>
          <a:p>
            <a:r>
              <a:t>xx%</a:t>
            </a:r>
          </a:p>
        </p:txBody>
      </p:sp>
      <p:sp>
        <p:nvSpPr>
          <p:cNvPr id="204" name="Google Shape;204;p18"/>
          <p:cNvSpPr txBox="1">
            <a:spLocks noGrp="1"/>
          </p:cNvSpPr>
          <p:nvPr>
            <p:ph type="subTitle" idx="5"/>
          </p:nvPr>
        </p:nvSpPr>
        <p:spPr>
          <a:xfrm>
            <a:off x="3633800" y="3815817"/>
            <a:ext cx="4924400" cy="288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205" name="Google Shape;205;p18"/>
          <p:cNvPicPr preferRelativeResize="0"/>
          <p:nvPr/>
        </p:nvPicPr>
        <p:blipFill>
          <a:blip r:embed="rId2">
            <a:alphaModFix/>
          </a:blip>
          <a:stretch>
            <a:fillRect/>
          </a:stretch>
        </p:blipFill>
        <p:spPr>
          <a:xfrm rot="-9446980" flipH="1">
            <a:off x="9643315" y="136468"/>
            <a:ext cx="1288640" cy="2530576"/>
          </a:xfrm>
          <a:prstGeom prst="rect">
            <a:avLst/>
          </a:prstGeom>
          <a:noFill/>
          <a:ln>
            <a:noFill/>
          </a:ln>
        </p:spPr>
      </p:pic>
      <p:pic>
        <p:nvPicPr>
          <p:cNvPr id="206" name="Google Shape;206;p18"/>
          <p:cNvPicPr preferRelativeResize="0"/>
          <p:nvPr/>
        </p:nvPicPr>
        <p:blipFill>
          <a:blip r:embed="rId3">
            <a:alphaModFix/>
          </a:blip>
          <a:stretch>
            <a:fillRect/>
          </a:stretch>
        </p:blipFill>
        <p:spPr>
          <a:xfrm rot="10669343">
            <a:off x="10659810" y="-471643"/>
            <a:ext cx="959668" cy="3244963"/>
          </a:xfrm>
          <a:prstGeom prst="rect">
            <a:avLst/>
          </a:prstGeom>
          <a:noFill/>
          <a:ln>
            <a:noFill/>
          </a:ln>
        </p:spPr>
      </p:pic>
      <p:pic>
        <p:nvPicPr>
          <p:cNvPr id="207" name="Google Shape;207;p18"/>
          <p:cNvPicPr preferRelativeResize="0"/>
          <p:nvPr/>
        </p:nvPicPr>
        <p:blipFill>
          <a:blip r:embed="rId2">
            <a:alphaModFix/>
          </a:blip>
          <a:stretch>
            <a:fillRect/>
          </a:stretch>
        </p:blipFill>
        <p:spPr>
          <a:xfrm rot="-847067">
            <a:off x="589771" y="4520807"/>
            <a:ext cx="1459848" cy="2866791"/>
          </a:xfrm>
          <a:prstGeom prst="rect">
            <a:avLst/>
          </a:prstGeom>
          <a:noFill/>
          <a:ln>
            <a:noFill/>
          </a:ln>
        </p:spPr>
      </p:pic>
      <p:pic>
        <p:nvPicPr>
          <p:cNvPr id="208" name="Google Shape;208;p18"/>
          <p:cNvPicPr preferRelativeResize="0"/>
          <p:nvPr/>
        </p:nvPicPr>
        <p:blipFill>
          <a:blip r:embed="rId4">
            <a:alphaModFix/>
          </a:blip>
          <a:stretch>
            <a:fillRect/>
          </a:stretch>
        </p:blipFill>
        <p:spPr>
          <a:xfrm rot="1629370" flipH="1">
            <a:off x="1510904" y="4715175"/>
            <a:ext cx="933704" cy="2988363"/>
          </a:xfrm>
          <a:prstGeom prst="rect">
            <a:avLst/>
          </a:prstGeom>
          <a:noFill/>
          <a:ln>
            <a:noFill/>
          </a:ln>
        </p:spPr>
      </p:pic>
      <p:pic>
        <p:nvPicPr>
          <p:cNvPr id="209" name="Google Shape;209;p18"/>
          <p:cNvPicPr preferRelativeResize="0"/>
          <p:nvPr/>
        </p:nvPicPr>
        <p:blipFill>
          <a:blip r:embed="rId5">
            <a:alphaModFix/>
          </a:blip>
          <a:stretch>
            <a:fillRect/>
          </a:stretch>
        </p:blipFill>
        <p:spPr>
          <a:xfrm rot="-925527">
            <a:off x="9561030" y="4503061"/>
            <a:ext cx="1116116" cy="2810564"/>
          </a:xfrm>
          <a:prstGeom prst="rect">
            <a:avLst/>
          </a:prstGeom>
          <a:noFill/>
          <a:ln>
            <a:noFill/>
          </a:ln>
        </p:spPr>
      </p:pic>
      <p:pic>
        <p:nvPicPr>
          <p:cNvPr id="210" name="Google Shape;210;p18"/>
          <p:cNvPicPr preferRelativeResize="0"/>
          <p:nvPr/>
        </p:nvPicPr>
        <p:blipFill>
          <a:blip r:embed="rId4">
            <a:alphaModFix/>
          </a:blip>
          <a:stretch>
            <a:fillRect/>
          </a:stretch>
        </p:blipFill>
        <p:spPr>
          <a:xfrm rot="785565">
            <a:off x="10532463" y="4336111"/>
            <a:ext cx="850411" cy="2721751"/>
          </a:xfrm>
          <a:prstGeom prst="rect">
            <a:avLst/>
          </a:prstGeom>
          <a:noFill/>
          <a:ln>
            <a:noFill/>
          </a:ln>
        </p:spPr>
      </p:pic>
      <p:pic>
        <p:nvPicPr>
          <p:cNvPr id="211" name="Google Shape;211;p18"/>
          <p:cNvPicPr preferRelativeResize="0"/>
          <p:nvPr/>
        </p:nvPicPr>
        <p:blipFill>
          <a:blip r:embed="rId3">
            <a:alphaModFix/>
          </a:blip>
          <a:stretch>
            <a:fillRect/>
          </a:stretch>
        </p:blipFill>
        <p:spPr>
          <a:xfrm rot="8515597" flipH="1">
            <a:off x="81223" y="-275228"/>
            <a:ext cx="959464" cy="3244167"/>
          </a:xfrm>
          <a:prstGeom prst="rect">
            <a:avLst/>
          </a:prstGeom>
          <a:noFill/>
          <a:ln>
            <a:noFill/>
          </a:ln>
        </p:spPr>
      </p:pic>
      <p:pic>
        <p:nvPicPr>
          <p:cNvPr id="212" name="Google Shape;212;p18"/>
          <p:cNvPicPr preferRelativeResize="0"/>
          <p:nvPr/>
        </p:nvPicPr>
        <p:blipFill>
          <a:blip r:embed="rId6">
            <a:alphaModFix/>
          </a:blip>
          <a:stretch>
            <a:fillRect/>
          </a:stretch>
        </p:blipFill>
        <p:spPr>
          <a:xfrm rot="6396270" flipH="1">
            <a:off x="903817" y="-315677"/>
            <a:ext cx="821744" cy="2610509"/>
          </a:xfrm>
          <a:prstGeom prst="rect">
            <a:avLst/>
          </a:prstGeom>
          <a:noFill/>
          <a:ln>
            <a:noFill/>
          </a:ln>
        </p:spPr>
      </p:pic>
    </p:spTree>
    <p:extLst>
      <p:ext uri="{BB962C8B-B14F-4D97-AF65-F5344CB8AC3E}">
        <p14:creationId xmlns:p14="http://schemas.microsoft.com/office/powerpoint/2010/main" val="20422226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13"/>
        <p:cNvGrpSpPr/>
        <p:nvPr/>
      </p:nvGrpSpPr>
      <p:grpSpPr>
        <a:xfrm>
          <a:off x="0" y="0"/>
          <a:ext cx="0" cy="0"/>
          <a:chOff x="0" y="0"/>
          <a:chExt cx="0" cy="0"/>
        </a:xfrm>
      </p:grpSpPr>
      <p:cxnSp>
        <p:nvCxnSpPr>
          <p:cNvPr id="214" name="Google Shape;214;p1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1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1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17" name="Google Shape;217;p19"/>
          <p:cNvSpPr txBox="1">
            <a:spLocks noGrp="1"/>
          </p:cNvSpPr>
          <p:nvPr>
            <p:ph type="subTitle" idx="1"/>
          </p:nvPr>
        </p:nvSpPr>
        <p:spPr>
          <a:xfrm>
            <a:off x="952333"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18" name="Google Shape;218;p19"/>
          <p:cNvSpPr txBox="1">
            <a:spLocks noGrp="1"/>
          </p:cNvSpPr>
          <p:nvPr>
            <p:ph type="subTitle" idx="2"/>
          </p:nvPr>
        </p:nvSpPr>
        <p:spPr>
          <a:xfrm>
            <a:off x="952333"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9" name="Google Shape;219;p19"/>
          <p:cNvSpPr txBox="1">
            <a:spLocks noGrp="1"/>
          </p:cNvSpPr>
          <p:nvPr>
            <p:ph type="title" idx="3" hasCustomPrompt="1"/>
          </p:nvPr>
        </p:nvSpPr>
        <p:spPr>
          <a:xfrm>
            <a:off x="952333"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0" name="Google Shape;220;p19"/>
          <p:cNvSpPr txBox="1">
            <a:spLocks noGrp="1"/>
          </p:cNvSpPr>
          <p:nvPr>
            <p:ph type="subTitle" idx="4"/>
          </p:nvPr>
        </p:nvSpPr>
        <p:spPr>
          <a:xfrm>
            <a:off x="8336867"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1" name="Google Shape;221;p19"/>
          <p:cNvSpPr txBox="1">
            <a:spLocks noGrp="1"/>
          </p:cNvSpPr>
          <p:nvPr>
            <p:ph type="subTitle" idx="5"/>
          </p:nvPr>
        </p:nvSpPr>
        <p:spPr>
          <a:xfrm>
            <a:off x="8336867"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19"/>
          <p:cNvSpPr txBox="1">
            <a:spLocks noGrp="1"/>
          </p:cNvSpPr>
          <p:nvPr>
            <p:ph type="title" idx="6" hasCustomPrompt="1"/>
          </p:nvPr>
        </p:nvSpPr>
        <p:spPr>
          <a:xfrm>
            <a:off x="8336867"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sp>
        <p:nvSpPr>
          <p:cNvPr id="223" name="Google Shape;223;p19"/>
          <p:cNvSpPr txBox="1">
            <a:spLocks noGrp="1"/>
          </p:cNvSpPr>
          <p:nvPr>
            <p:ph type="subTitle" idx="7"/>
          </p:nvPr>
        </p:nvSpPr>
        <p:spPr>
          <a:xfrm>
            <a:off x="4644600" y="3900867"/>
            <a:ext cx="29028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224" name="Google Shape;224;p19"/>
          <p:cNvSpPr txBox="1">
            <a:spLocks noGrp="1"/>
          </p:cNvSpPr>
          <p:nvPr>
            <p:ph type="subTitle" idx="8"/>
          </p:nvPr>
        </p:nvSpPr>
        <p:spPr>
          <a:xfrm>
            <a:off x="4644600" y="4494200"/>
            <a:ext cx="29028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19"/>
          <p:cNvSpPr txBox="1">
            <a:spLocks noGrp="1"/>
          </p:cNvSpPr>
          <p:nvPr>
            <p:ph type="title" idx="9" hasCustomPrompt="1"/>
          </p:nvPr>
        </p:nvSpPr>
        <p:spPr>
          <a:xfrm>
            <a:off x="4644600" y="2246400"/>
            <a:ext cx="2902800" cy="1132800"/>
          </a:xfrm>
          <a:prstGeom prst="rect">
            <a:avLst/>
          </a:prstGeom>
        </p:spPr>
        <p:txBody>
          <a:bodyPr spcFirstLastPara="1" wrap="square" lIns="91425" tIns="0" rIns="91425" bIns="91425" anchor="t" anchorCtr="0">
            <a:noAutofit/>
          </a:bodyPr>
          <a:lstStyle>
            <a:lvl1pPr lvl="0" rtl="0">
              <a:spcBef>
                <a:spcPts val="0"/>
              </a:spcBef>
              <a:spcAft>
                <a:spcPts val="0"/>
              </a:spcAft>
              <a:buSzPts val="4600"/>
              <a:buNone/>
              <a:defRPr sz="6133"/>
            </a:lvl1pPr>
            <a:lvl2pPr lvl="1" rtl="0">
              <a:spcBef>
                <a:spcPts val="0"/>
              </a:spcBef>
              <a:spcAft>
                <a:spcPts val="0"/>
              </a:spcAft>
              <a:buSzPts val="4600"/>
              <a:buNone/>
              <a:defRPr sz="6133"/>
            </a:lvl2pPr>
            <a:lvl3pPr lvl="2" rtl="0">
              <a:spcBef>
                <a:spcPts val="0"/>
              </a:spcBef>
              <a:spcAft>
                <a:spcPts val="0"/>
              </a:spcAft>
              <a:buSzPts val="4600"/>
              <a:buNone/>
              <a:defRPr sz="6133"/>
            </a:lvl3pPr>
            <a:lvl4pPr lvl="3" rtl="0">
              <a:spcBef>
                <a:spcPts val="0"/>
              </a:spcBef>
              <a:spcAft>
                <a:spcPts val="0"/>
              </a:spcAft>
              <a:buSzPts val="4600"/>
              <a:buNone/>
              <a:defRPr sz="6133"/>
            </a:lvl4pPr>
            <a:lvl5pPr lvl="4" rtl="0">
              <a:spcBef>
                <a:spcPts val="0"/>
              </a:spcBef>
              <a:spcAft>
                <a:spcPts val="0"/>
              </a:spcAft>
              <a:buSzPts val="4600"/>
              <a:buNone/>
              <a:defRPr sz="6133"/>
            </a:lvl5pPr>
            <a:lvl6pPr lvl="5" rtl="0">
              <a:spcBef>
                <a:spcPts val="0"/>
              </a:spcBef>
              <a:spcAft>
                <a:spcPts val="0"/>
              </a:spcAft>
              <a:buSzPts val="4600"/>
              <a:buNone/>
              <a:defRPr sz="6133"/>
            </a:lvl6pPr>
            <a:lvl7pPr lvl="6" rtl="0">
              <a:spcBef>
                <a:spcPts val="0"/>
              </a:spcBef>
              <a:spcAft>
                <a:spcPts val="0"/>
              </a:spcAft>
              <a:buSzPts val="4600"/>
              <a:buNone/>
              <a:defRPr sz="6133"/>
            </a:lvl7pPr>
            <a:lvl8pPr lvl="7" rtl="0">
              <a:spcBef>
                <a:spcPts val="0"/>
              </a:spcBef>
              <a:spcAft>
                <a:spcPts val="0"/>
              </a:spcAft>
              <a:buSzPts val="4600"/>
              <a:buNone/>
              <a:defRPr sz="6133"/>
            </a:lvl8pPr>
            <a:lvl9pPr lvl="8" rtl="0">
              <a:spcBef>
                <a:spcPts val="0"/>
              </a:spcBef>
              <a:spcAft>
                <a:spcPts val="0"/>
              </a:spcAft>
              <a:buSzPts val="4600"/>
              <a:buNone/>
              <a:defRPr sz="6133"/>
            </a:lvl9pPr>
          </a:lstStyle>
          <a:p>
            <a:r>
              <a:t>xx%</a:t>
            </a:r>
          </a:p>
        </p:txBody>
      </p:sp>
      <p:pic>
        <p:nvPicPr>
          <p:cNvPr id="226" name="Google Shape;226;p19"/>
          <p:cNvPicPr preferRelativeResize="0"/>
          <p:nvPr/>
        </p:nvPicPr>
        <p:blipFill>
          <a:blip r:embed="rId2">
            <a:alphaModFix/>
          </a:blip>
          <a:stretch>
            <a:fillRect/>
          </a:stretch>
        </p:blipFill>
        <p:spPr>
          <a:xfrm rot="10393411" flipH="1">
            <a:off x="10937779" y="-431923"/>
            <a:ext cx="649448" cy="2078595"/>
          </a:xfrm>
          <a:prstGeom prst="rect">
            <a:avLst/>
          </a:prstGeom>
          <a:noFill/>
          <a:ln>
            <a:noFill/>
          </a:ln>
        </p:spPr>
      </p:pic>
      <p:pic>
        <p:nvPicPr>
          <p:cNvPr id="227" name="Google Shape;227;p19"/>
          <p:cNvPicPr preferRelativeResize="0"/>
          <p:nvPr/>
        </p:nvPicPr>
        <p:blipFill>
          <a:blip r:embed="rId3">
            <a:alphaModFix/>
          </a:blip>
          <a:stretch>
            <a:fillRect/>
          </a:stretch>
        </p:blipFill>
        <p:spPr>
          <a:xfrm rot="-10600474">
            <a:off x="458999" y="-704038"/>
            <a:ext cx="894751" cy="2335887"/>
          </a:xfrm>
          <a:prstGeom prst="rect">
            <a:avLst/>
          </a:prstGeom>
          <a:noFill/>
          <a:ln>
            <a:noFill/>
          </a:ln>
        </p:spPr>
      </p:pic>
    </p:spTree>
    <p:extLst>
      <p:ext uri="{BB962C8B-B14F-4D97-AF65-F5344CB8AC3E}">
        <p14:creationId xmlns:p14="http://schemas.microsoft.com/office/powerpoint/2010/main" val="5289320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28"/>
        <p:cNvGrpSpPr/>
        <p:nvPr/>
      </p:nvGrpSpPr>
      <p:grpSpPr>
        <a:xfrm>
          <a:off x="0" y="0"/>
          <a:ext cx="0" cy="0"/>
          <a:chOff x="0" y="0"/>
          <a:chExt cx="0" cy="0"/>
        </a:xfrm>
      </p:grpSpPr>
      <p:cxnSp>
        <p:nvCxnSpPr>
          <p:cNvPr id="229" name="Google Shape;229;p2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2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31" name="Google Shape;231;p2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232" name="Google Shape;232;p20"/>
          <p:cNvSpPr txBox="1">
            <a:spLocks noGrp="1"/>
          </p:cNvSpPr>
          <p:nvPr>
            <p:ph type="subTitle" idx="1"/>
          </p:nvPr>
        </p:nvSpPr>
        <p:spPr>
          <a:xfrm>
            <a:off x="2106900"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3" name="Google Shape;233;p20"/>
          <p:cNvSpPr txBox="1">
            <a:spLocks noGrp="1"/>
          </p:cNvSpPr>
          <p:nvPr>
            <p:ph type="title" idx="2" hasCustomPrompt="1"/>
          </p:nvPr>
        </p:nvSpPr>
        <p:spPr>
          <a:xfrm>
            <a:off x="950967"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4" name="Google Shape;234;p20"/>
          <p:cNvSpPr txBox="1">
            <a:spLocks noGrp="1"/>
          </p:cNvSpPr>
          <p:nvPr>
            <p:ph type="subTitle" idx="3"/>
          </p:nvPr>
        </p:nvSpPr>
        <p:spPr>
          <a:xfrm>
            <a:off x="2106900"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20"/>
          <p:cNvSpPr txBox="1">
            <a:spLocks noGrp="1"/>
          </p:cNvSpPr>
          <p:nvPr>
            <p:ph type="title" idx="4" hasCustomPrompt="1"/>
          </p:nvPr>
        </p:nvSpPr>
        <p:spPr>
          <a:xfrm>
            <a:off x="950967"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6" name="Google Shape;236;p20"/>
          <p:cNvSpPr txBox="1">
            <a:spLocks noGrp="1"/>
          </p:cNvSpPr>
          <p:nvPr>
            <p:ph type="subTitle" idx="5"/>
          </p:nvPr>
        </p:nvSpPr>
        <p:spPr>
          <a:xfrm>
            <a:off x="2106900"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20"/>
          <p:cNvSpPr txBox="1">
            <a:spLocks noGrp="1"/>
          </p:cNvSpPr>
          <p:nvPr>
            <p:ph type="title" idx="6" hasCustomPrompt="1"/>
          </p:nvPr>
        </p:nvSpPr>
        <p:spPr>
          <a:xfrm>
            <a:off x="950967"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38" name="Google Shape;238;p20"/>
          <p:cNvSpPr txBox="1">
            <a:spLocks noGrp="1"/>
          </p:cNvSpPr>
          <p:nvPr>
            <p:ph type="subTitle" idx="7"/>
          </p:nvPr>
        </p:nvSpPr>
        <p:spPr>
          <a:xfrm>
            <a:off x="2106900"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20"/>
          <p:cNvSpPr txBox="1">
            <a:spLocks noGrp="1"/>
          </p:cNvSpPr>
          <p:nvPr>
            <p:ph type="title" idx="8" hasCustomPrompt="1"/>
          </p:nvPr>
        </p:nvSpPr>
        <p:spPr>
          <a:xfrm>
            <a:off x="950967"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0" name="Google Shape;240;p20"/>
          <p:cNvSpPr txBox="1">
            <a:spLocks noGrp="1"/>
          </p:cNvSpPr>
          <p:nvPr>
            <p:ph type="subTitle" idx="9"/>
          </p:nvPr>
        </p:nvSpPr>
        <p:spPr>
          <a:xfrm>
            <a:off x="2106900"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1" name="Google Shape;241;p20"/>
          <p:cNvSpPr txBox="1">
            <a:spLocks noGrp="1"/>
          </p:cNvSpPr>
          <p:nvPr>
            <p:ph type="title" idx="13" hasCustomPrompt="1"/>
          </p:nvPr>
        </p:nvSpPr>
        <p:spPr>
          <a:xfrm>
            <a:off x="950967"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2" name="Google Shape;242;p20"/>
          <p:cNvSpPr txBox="1">
            <a:spLocks noGrp="1"/>
          </p:cNvSpPr>
          <p:nvPr>
            <p:ph type="subTitle" idx="14"/>
          </p:nvPr>
        </p:nvSpPr>
        <p:spPr>
          <a:xfrm>
            <a:off x="7438633" y="20515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3" name="Google Shape;243;p20"/>
          <p:cNvSpPr txBox="1">
            <a:spLocks noGrp="1"/>
          </p:cNvSpPr>
          <p:nvPr>
            <p:ph type="title" idx="15" hasCustomPrompt="1"/>
          </p:nvPr>
        </p:nvSpPr>
        <p:spPr>
          <a:xfrm>
            <a:off x="6282700" y="19067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4" name="Google Shape;244;p20"/>
          <p:cNvSpPr txBox="1">
            <a:spLocks noGrp="1"/>
          </p:cNvSpPr>
          <p:nvPr>
            <p:ph type="subTitle" idx="16"/>
          </p:nvPr>
        </p:nvSpPr>
        <p:spPr>
          <a:xfrm>
            <a:off x="7438633" y="56393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5" name="Google Shape;245;p20"/>
          <p:cNvSpPr txBox="1">
            <a:spLocks noGrp="1"/>
          </p:cNvSpPr>
          <p:nvPr>
            <p:ph type="title" idx="17" hasCustomPrompt="1"/>
          </p:nvPr>
        </p:nvSpPr>
        <p:spPr>
          <a:xfrm>
            <a:off x="6282700" y="54945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6" name="Google Shape;246;p20"/>
          <p:cNvSpPr txBox="1">
            <a:spLocks noGrp="1"/>
          </p:cNvSpPr>
          <p:nvPr>
            <p:ph type="subTitle" idx="18"/>
          </p:nvPr>
        </p:nvSpPr>
        <p:spPr>
          <a:xfrm>
            <a:off x="7438633" y="47424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7" name="Google Shape;247;p20"/>
          <p:cNvSpPr txBox="1">
            <a:spLocks noGrp="1"/>
          </p:cNvSpPr>
          <p:nvPr>
            <p:ph type="title" idx="19" hasCustomPrompt="1"/>
          </p:nvPr>
        </p:nvSpPr>
        <p:spPr>
          <a:xfrm>
            <a:off x="6282700" y="45976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48" name="Google Shape;248;p20"/>
          <p:cNvSpPr txBox="1">
            <a:spLocks noGrp="1"/>
          </p:cNvSpPr>
          <p:nvPr>
            <p:ph type="subTitle" idx="20"/>
          </p:nvPr>
        </p:nvSpPr>
        <p:spPr>
          <a:xfrm>
            <a:off x="7438633" y="384546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49" name="Google Shape;249;p20"/>
          <p:cNvSpPr txBox="1">
            <a:spLocks noGrp="1"/>
          </p:cNvSpPr>
          <p:nvPr>
            <p:ph type="title" idx="21" hasCustomPrompt="1"/>
          </p:nvPr>
        </p:nvSpPr>
        <p:spPr>
          <a:xfrm>
            <a:off x="6282700" y="370066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sp>
        <p:nvSpPr>
          <p:cNvPr id="250" name="Google Shape;250;p20"/>
          <p:cNvSpPr txBox="1">
            <a:spLocks noGrp="1"/>
          </p:cNvSpPr>
          <p:nvPr>
            <p:ph type="subTitle" idx="22"/>
          </p:nvPr>
        </p:nvSpPr>
        <p:spPr>
          <a:xfrm>
            <a:off x="7438633" y="2948517"/>
            <a:ext cx="3802400" cy="289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3" hasCustomPrompt="1"/>
          </p:nvPr>
        </p:nvSpPr>
        <p:spPr>
          <a:xfrm>
            <a:off x="6282700" y="2803717"/>
            <a:ext cx="1040800" cy="536400"/>
          </a:xfrm>
          <a:prstGeom prst="rect">
            <a:avLst/>
          </a:prstGeom>
        </p:spPr>
        <p:txBody>
          <a:bodyPr spcFirstLastPara="1" wrap="square" lIns="91425" tIns="0" rIns="91425" bIns="91425" anchor="t" anchorCtr="0">
            <a:noAutofit/>
          </a:bodyPr>
          <a:lstStyle>
            <a:lvl1pPr lvl="0" rtl="0">
              <a:spcBef>
                <a:spcPts val="0"/>
              </a:spcBef>
              <a:spcAft>
                <a:spcPts val="0"/>
              </a:spcAft>
              <a:buClr>
                <a:schemeClr val="dk2"/>
              </a:buClr>
              <a:buSzPts val="4300"/>
              <a:buNone/>
              <a:defRPr sz="5733">
                <a:solidFill>
                  <a:schemeClr val="dk2"/>
                </a:solidFill>
              </a:defRPr>
            </a:lvl1pPr>
            <a:lvl2pPr lvl="1" rtl="0">
              <a:spcBef>
                <a:spcPts val="0"/>
              </a:spcBef>
              <a:spcAft>
                <a:spcPts val="0"/>
              </a:spcAft>
              <a:buClr>
                <a:schemeClr val="dk2"/>
              </a:buClr>
              <a:buSzPts val="4300"/>
              <a:buNone/>
              <a:defRPr sz="5733">
                <a:solidFill>
                  <a:schemeClr val="dk2"/>
                </a:solidFill>
              </a:defRPr>
            </a:lvl2pPr>
            <a:lvl3pPr lvl="2" rtl="0">
              <a:spcBef>
                <a:spcPts val="0"/>
              </a:spcBef>
              <a:spcAft>
                <a:spcPts val="0"/>
              </a:spcAft>
              <a:buClr>
                <a:schemeClr val="dk2"/>
              </a:buClr>
              <a:buSzPts val="4300"/>
              <a:buNone/>
              <a:defRPr sz="5733">
                <a:solidFill>
                  <a:schemeClr val="dk2"/>
                </a:solidFill>
              </a:defRPr>
            </a:lvl3pPr>
            <a:lvl4pPr lvl="3" rtl="0">
              <a:spcBef>
                <a:spcPts val="0"/>
              </a:spcBef>
              <a:spcAft>
                <a:spcPts val="0"/>
              </a:spcAft>
              <a:buClr>
                <a:schemeClr val="dk2"/>
              </a:buClr>
              <a:buSzPts val="4300"/>
              <a:buNone/>
              <a:defRPr sz="5733">
                <a:solidFill>
                  <a:schemeClr val="dk2"/>
                </a:solidFill>
              </a:defRPr>
            </a:lvl4pPr>
            <a:lvl5pPr lvl="4" rtl="0">
              <a:spcBef>
                <a:spcPts val="0"/>
              </a:spcBef>
              <a:spcAft>
                <a:spcPts val="0"/>
              </a:spcAft>
              <a:buClr>
                <a:schemeClr val="dk2"/>
              </a:buClr>
              <a:buSzPts val="4300"/>
              <a:buNone/>
              <a:defRPr sz="5733">
                <a:solidFill>
                  <a:schemeClr val="dk2"/>
                </a:solidFill>
              </a:defRPr>
            </a:lvl5pPr>
            <a:lvl6pPr lvl="5" rtl="0">
              <a:spcBef>
                <a:spcPts val="0"/>
              </a:spcBef>
              <a:spcAft>
                <a:spcPts val="0"/>
              </a:spcAft>
              <a:buClr>
                <a:schemeClr val="dk2"/>
              </a:buClr>
              <a:buSzPts val="4300"/>
              <a:buNone/>
              <a:defRPr sz="5733">
                <a:solidFill>
                  <a:schemeClr val="dk2"/>
                </a:solidFill>
              </a:defRPr>
            </a:lvl6pPr>
            <a:lvl7pPr lvl="6" rtl="0">
              <a:spcBef>
                <a:spcPts val="0"/>
              </a:spcBef>
              <a:spcAft>
                <a:spcPts val="0"/>
              </a:spcAft>
              <a:buClr>
                <a:schemeClr val="dk2"/>
              </a:buClr>
              <a:buSzPts val="4300"/>
              <a:buNone/>
              <a:defRPr sz="5733">
                <a:solidFill>
                  <a:schemeClr val="dk2"/>
                </a:solidFill>
              </a:defRPr>
            </a:lvl7pPr>
            <a:lvl8pPr lvl="7" rtl="0">
              <a:spcBef>
                <a:spcPts val="0"/>
              </a:spcBef>
              <a:spcAft>
                <a:spcPts val="0"/>
              </a:spcAft>
              <a:buClr>
                <a:schemeClr val="dk2"/>
              </a:buClr>
              <a:buSzPts val="4300"/>
              <a:buNone/>
              <a:defRPr sz="5733">
                <a:solidFill>
                  <a:schemeClr val="dk2"/>
                </a:solidFill>
              </a:defRPr>
            </a:lvl8pPr>
            <a:lvl9pPr lvl="8" rtl="0">
              <a:spcBef>
                <a:spcPts val="0"/>
              </a:spcBef>
              <a:spcAft>
                <a:spcPts val="0"/>
              </a:spcAft>
              <a:buClr>
                <a:schemeClr val="dk2"/>
              </a:buClr>
              <a:buSzPts val="4300"/>
              <a:buNone/>
              <a:defRPr sz="5733">
                <a:solidFill>
                  <a:schemeClr val="dk2"/>
                </a:solidFill>
              </a:defRPr>
            </a:lvl9pPr>
          </a:lstStyle>
          <a:p>
            <a:r>
              <a:t>xx%</a:t>
            </a:r>
          </a:p>
        </p:txBody>
      </p:sp>
      <p:pic>
        <p:nvPicPr>
          <p:cNvPr id="252" name="Google Shape;252;p20"/>
          <p:cNvPicPr preferRelativeResize="0"/>
          <p:nvPr/>
        </p:nvPicPr>
        <p:blipFill>
          <a:blip r:embed="rId2">
            <a:alphaModFix/>
          </a:blip>
          <a:stretch>
            <a:fillRect/>
          </a:stretch>
        </p:blipFill>
        <p:spPr>
          <a:xfrm flipH="1">
            <a:off x="11110805" y="4961144"/>
            <a:ext cx="897401" cy="2342837"/>
          </a:xfrm>
          <a:prstGeom prst="rect">
            <a:avLst/>
          </a:prstGeom>
          <a:noFill/>
          <a:ln>
            <a:noFill/>
          </a:ln>
        </p:spPr>
      </p:pic>
      <p:pic>
        <p:nvPicPr>
          <p:cNvPr id="253" name="Google Shape;253;p20"/>
          <p:cNvPicPr preferRelativeResize="0"/>
          <p:nvPr/>
        </p:nvPicPr>
        <p:blipFill>
          <a:blip r:embed="rId3">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10368668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54"/>
        <p:cNvGrpSpPr/>
        <p:nvPr/>
      </p:nvGrpSpPr>
      <p:grpSpPr>
        <a:xfrm>
          <a:off x="0" y="0"/>
          <a:ext cx="0" cy="0"/>
          <a:chOff x="0" y="0"/>
          <a:chExt cx="0" cy="0"/>
        </a:xfrm>
      </p:grpSpPr>
      <p:cxnSp>
        <p:nvCxnSpPr>
          <p:cNvPr id="255" name="Google Shape;255;p2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2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2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58" name="Google Shape;258;p21"/>
          <p:cNvPicPr preferRelativeResize="0"/>
          <p:nvPr/>
        </p:nvPicPr>
        <p:blipFill>
          <a:blip r:embed="rId2">
            <a:alphaModFix/>
          </a:blip>
          <a:stretch>
            <a:fillRect/>
          </a:stretch>
        </p:blipFill>
        <p:spPr>
          <a:xfrm rot="10543090" flipH="1">
            <a:off x="516157" y="-855330"/>
            <a:ext cx="715499" cy="2419364"/>
          </a:xfrm>
          <a:prstGeom prst="rect">
            <a:avLst/>
          </a:prstGeom>
          <a:noFill/>
          <a:ln>
            <a:noFill/>
          </a:ln>
        </p:spPr>
      </p:pic>
      <p:pic>
        <p:nvPicPr>
          <p:cNvPr id="259" name="Google Shape;259;p21"/>
          <p:cNvPicPr preferRelativeResize="0"/>
          <p:nvPr/>
        </p:nvPicPr>
        <p:blipFill>
          <a:blip r:embed="rId3">
            <a:alphaModFix/>
          </a:blip>
          <a:stretch>
            <a:fillRect/>
          </a:stretch>
        </p:blipFill>
        <p:spPr>
          <a:xfrm>
            <a:off x="11212600" y="4472608"/>
            <a:ext cx="776267" cy="2466025"/>
          </a:xfrm>
          <a:prstGeom prst="rect">
            <a:avLst/>
          </a:prstGeom>
          <a:noFill/>
          <a:ln>
            <a:noFill/>
          </a:ln>
        </p:spPr>
      </p:pic>
    </p:spTree>
    <p:extLst>
      <p:ext uri="{BB962C8B-B14F-4D97-AF65-F5344CB8AC3E}">
        <p14:creationId xmlns:p14="http://schemas.microsoft.com/office/powerpoint/2010/main" val="32378378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60"/>
        <p:cNvGrpSpPr/>
        <p:nvPr/>
      </p:nvGrpSpPr>
      <p:grpSpPr>
        <a:xfrm>
          <a:off x="0" y="0"/>
          <a:ext cx="0" cy="0"/>
          <a:chOff x="0" y="0"/>
          <a:chExt cx="0" cy="0"/>
        </a:xfrm>
      </p:grpSpPr>
      <p:cxnSp>
        <p:nvCxnSpPr>
          <p:cNvPr id="261" name="Google Shape;261;p2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2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2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64" name="Google Shape;264;p22"/>
          <p:cNvPicPr preferRelativeResize="0"/>
          <p:nvPr/>
        </p:nvPicPr>
        <p:blipFill>
          <a:blip r:embed="rId2">
            <a:alphaModFix/>
          </a:blip>
          <a:stretch>
            <a:fillRect/>
          </a:stretch>
        </p:blipFill>
        <p:spPr>
          <a:xfrm rot="9982231" flipH="1">
            <a:off x="441147" y="-300434"/>
            <a:ext cx="1019651" cy="2002351"/>
          </a:xfrm>
          <a:prstGeom prst="rect">
            <a:avLst/>
          </a:prstGeom>
          <a:noFill/>
          <a:ln>
            <a:noFill/>
          </a:ln>
        </p:spPr>
      </p:pic>
      <p:pic>
        <p:nvPicPr>
          <p:cNvPr id="265" name="Google Shape;265;p22"/>
          <p:cNvPicPr preferRelativeResize="0"/>
          <p:nvPr/>
        </p:nvPicPr>
        <p:blipFill>
          <a:blip r:embed="rId3">
            <a:alphaModFix/>
          </a:blip>
          <a:stretch>
            <a:fillRect/>
          </a:stretch>
        </p:blipFill>
        <p:spPr>
          <a:xfrm rot="10375897">
            <a:off x="572235" y="-1729036"/>
            <a:ext cx="792167" cy="2678600"/>
          </a:xfrm>
          <a:prstGeom prst="rect">
            <a:avLst/>
          </a:prstGeom>
          <a:noFill/>
          <a:ln>
            <a:noFill/>
          </a:ln>
        </p:spPr>
      </p:pic>
      <p:pic>
        <p:nvPicPr>
          <p:cNvPr id="266" name="Google Shape;266;p22"/>
          <p:cNvPicPr preferRelativeResize="0"/>
          <p:nvPr/>
        </p:nvPicPr>
        <p:blipFill>
          <a:blip r:embed="rId4">
            <a:alphaModFix/>
          </a:blip>
          <a:stretch>
            <a:fillRect/>
          </a:stretch>
        </p:blipFill>
        <p:spPr>
          <a:xfrm rot="-241604">
            <a:off x="11382262" y="4434167"/>
            <a:ext cx="712909" cy="2428732"/>
          </a:xfrm>
          <a:prstGeom prst="rect">
            <a:avLst/>
          </a:prstGeom>
          <a:noFill/>
          <a:ln>
            <a:noFill/>
          </a:ln>
        </p:spPr>
      </p:pic>
    </p:spTree>
    <p:extLst>
      <p:ext uri="{BB962C8B-B14F-4D97-AF65-F5344CB8AC3E}">
        <p14:creationId xmlns:p14="http://schemas.microsoft.com/office/powerpoint/2010/main" val="9062135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67"/>
        <p:cNvGrpSpPr/>
        <p:nvPr/>
      </p:nvGrpSpPr>
      <p:grpSpPr>
        <a:xfrm>
          <a:off x="0" y="0"/>
          <a:ext cx="0" cy="0"/>
          <a:chOff x="0" y="0"/>
          <a:chExt cx="0" cy="0"/>
        </a:xfrm>
      </p:grpSpPr>
      <p:cxnSp>
        <p:nvCxnSpPr>
          <p:cNvPr id="268" name="Google Shape;268;p2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2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0" name="Google Shape;270;p2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1" name="Google Shape;271;p23"/>
          <p:cNvPicPr preferRelativeResize="0"/>
          <p:nvPr/>
        </p:nvPicPr>
        <p:blipFill>
          <a:blip r:embed="rId2">
            <a:alphaModFix/>
          </a:blip>
          <a:stretch>
            <a:fillRect/>
          </a:stretch>
        </p:blipFill>
        <p:spPr>
          <a:xfrm rot="1332161" flipH="1">
            <a:off x="1062693" y="5178280"/>
            <a:ext cx="720207" cy="2435264"/>
          </a:xfrm>
          <a:prstGeom prst="rect">
            <a:avLst/>
          </a:prstGeom>
          <a:noFill/>
          <a:ln>
            <a:noFill/>
          </a:ln>
        </p:spPr>
      </p:pic>
      <p:pic>
        <p:nvPicPr>
          <p:cNvPr id="272" name="Google Shape;272;p23"/>
          <p:cNvPicPr preferRelativeResize="0"/>
          <p:nvPr/>
        </p:nvPicPr>
        <p:blipFill>
          <a:blip r:embed="rId3">
            <a:alphaModFix/>
          </a:blip>
          <a:stretch>
            <a:fillRect/>
          </a:stretch>
        </p:blipFill>
        <p:spPr>
          <a:xfrm>
            <a:off x="459701" y="5050467"/>
            <a:ext cx="967092" cy="1899139"/>
          </a:xfrm>
          <a:prstGeom prst="rect">
            <a:avLst/>
          </a:prstGeom>
          <a:noFill/>
          <a:ln>
            <a:noFill/>
          </a:ln>
        </p:spPr>
      </p:pic>
    </p:spTree>
    <p:extLst>
      <p:ext uri="{BB962C8B-B14F-4D97-AF65-F5344CB8AC3E}">
        <p14:creationId xmlns:p14="http://schemas.microsoft.com/office/powerpoint/2010/main" val="8825140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73"/>
        <p:cNvGrpSpPr/>
        <p:nvPr/>
      </p:nvGrpSpPr>
      <p:grpSpPr>
        <a:xfrm>
          <a:off x="0" y="0"/>
          <a:ext cx="0" cy="0"/>
          <a:chOff x="0" y="0"/>
          <a:chExt cx="0" cy="0"/>
        </a:xfrm>
      </p:grpSpPr>
      <p:cxnSp>
        <p:nvCxnSpPr>
          <p:cNvPr id="274" name="Google Shape;274;p2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24"/>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77" name="Google Shape;277;p24"/>
          <p:cNvPicPr preferRelativeResize="0"/>
          <p:nvPr/>
        </p:nvPicPr>
        <p:blipFill>
          <a:blip r:embed="rId2">
            <a:alphaModFix/>
          </a:blip>
          <a:stretch>
            <a:fillRect/>
          </a:stretch>
        </p:blipFill>
        <p:spPr>
          <a:xfrm rot="-10376001" flipH="1">
            <a:off x="11208551" y="-560301"/>
            <a:ext cx="829005" cy="2087537"/>
          </a:xfrm>
          <a:prstGeom prst="rect">
            <a:avLst/>
          </a:prstGeom>
          <a:noFill/>
          <a:ln>
            <a:noFill/>
          </a:ln>
        </p:spPr>
      </p:pic>
      <p:pic>
        <p:nvPicPr>
          <p:cNvPr id="278" name="Google Shape;278;p24"/>
          <p:cNvPicPr preferRelativeResize="0"/>
          <p:nvPr/>
        </p:nvPicPr>
        <p:blipFill rotWithShape="1">
          <a:blip r:embed="rId3">
            <a:alphaModFix/>
          </a:blip>
          <a:srcRect/>
          <a:stretch/>
        </p:blipFill>
        <p:spPr>
          <a:xfrm rot="484192" flipH="1">
            <a:off x="219362" y="5393134"/>
            <a:ext cx="906204" cy="2028029"/>
          </a:xfrm>
          <a:prstGeom prst="rect">
            <a:avLst/>
          </a:prstGeom>
          <a:noFill/>
          <a:ln>
            <a:noFill/>
          </a:ln>
        </p:spPr>
      </p:pic>
    </p:spTree>
    <p:extLst>
      <p:ext uri="{BB962C8B-B14F-4D97-AF65-F5344CB8AC3E}">
        <p14:creationId xmlns:p14="http://schemas.microsoft.com/office/powerpoint/2010/main" val="153599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cxnSp>
        <p:nvCxnSpPr>
          <p:cNvPr id="100" name="Google Shape;100;p1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1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102" name="Google Shape;102;p10"/>
          <p:cNvSpPr txBox="1">
            <a:spLocks noGrp="1"/>
          </p:cNvSpPr>
          <p:nvPr>
            <p:ph type="title"/>
          </p:nvPr>
        </p:nvSpPr>
        <p:spPr>
          <a:xfrm>
            <a:off x="950967" y="626133"/>
            <a:ext cx="5678400" cy="1530400"/>
          </a:xfrm>
          <a:prstGeom prst="rect">
            <a:avLst/>
          </a:prstGeom>
        </p:spPr>
        <p:txBody>
          <a:bodyPr spcFirstLastPara="1" wrap="square" lIns="91425" tIns="0" rIns="91425" bIns="91425" anchor="t" anchorCtr="0">
            <a:noAutofit/>
          </a:bodyPr>
          <a:lstStyle>
            <a:lvl1pPr lvl="0" algn="l" rtl="0">
              <a:lnSpc>
                <a:spcPct val="90000"/>
              </a:lnSpc>
              <a:spcBef>
                <a:spcPts val="0"/>
              </a:spcBef>
              <a:spcAft>
                <a:spcPts val="0"/>
              </a:spcAft>
              <a:buSzPts val="4000"/>
              <a:buNone/>
              <a:defRPr/>
            </a:lvl1pPr>
            <a:lvl2pPr lvl="1" algn="l" rtl="0">
              <a:lnSpc>
                <a:spcPct val="90000"/>
              </a:lnSpc>
              <a:spcBef>
                <a:spcPts val="0"/>
              </a:spcBef>
              <a:spcAft>
                <a:spcPts val="0"/>
              </a:spcAft>
              <a:buSzPts val="4000"/>
              <a:buNone/>
              <a:defRPr/>
            </a:lvl2pPr>
            <a:lvl3pPr lvl="2" algn="l" rtl="0">
              <a:lnSpc>
                <a:spcPct val="90000"/>
              </a:lnSpc>
              <a:spcBef>
                <a:spcPts val="0"/>
              </a:spcBef>
              <a:spcAft>
                <a:spcPts val="0"/>
              </a:spcAft>
              <a:buSzPts val="4000"/>
              <a:buNone/>
              <a:defRPr/>
            </a:lvl3pPr>
            <a:lvl4pPr lvl="3" algn="l" rtl="0">
              <a:lnSpc>
                <a:spcPct val="90000"/>
              </a:lnSpc>
              <a:spcBef>
                <a:spcPts val="0"/>
              </a:spcBef>
              <a:spcAft>
                <a:spcPts val="0"/>
              </a:spcAft>
              <a:buSzPts val="4000"/>
              <a:buNone/>
              <a:defRPr/>
            </a:lvl4pPr>
            <a:lvl5pPr lvl="4" algn="l" rtl="0">
              <a:lnSpc>
                <a:spcPct val="90000"/>
              </a:lnSpc>
              <a:spcBef>
                <a:spcPts val="0"/>
              </a:spcBef>
              <a:spcAft>
                <a:spcPts val="0"/>
              </a:spcAft>
              <a:buSzPts val="4000"/>
              <a:buNone/>
              <a:defRPr/>
            </a:lvl5pPr>
            <a:lvl6pPr lvl="5" algn="l" rtl="0">
              <a:lnSpc>
                <a:spcPct val="90000"/>
              </a:lnSpc>
              <a:spcBef>
                <a:spcPts val="0"/>
              </a:spcBef>
              <a:spcAft>
                <a:spcPts val="0"/>
              </a:spcAft>
              <a:buSzPts val="4000"/>
              <a:buNone/>
              <a:defRPr/>
            </a:lvl6pPr>
            <a:lvl7pPr lvl="6" algn="l" rtl="0">
              <a:lnSpc>
                <a:spcPct val="90000"/>
              </a:lnSpc>
              <a:spcBef>
                <a:spcPts val="0"/>
              </a:spcBef>
              <a:spcAft>
                <a:spcPts val="0"/>
              </a:spcAft>
              <a:buSzPts val="4000"/>
              <a:buNone/>
              <a:defRPr/>
            </a:lvl7pPr>
            <a:lvl8pPr lvl="7" algn="l" rtl="0">
              <a:lnSpc>
                <a:spcPct val="90000"/>
              </a:lnSpc>
              <a:spcBef>
                <a:spcPts val="0"/>
              </a:spcBef>
              <a:spcAft>
                <a:spcPts val="0"/>
              </a:spcAft>
              <a:buSzPts val="4000"/>
              <a:buNone/>
              <a:defRPr/>
            </a:lvl8pPr>
            <a:lvl9pPr lvl="8" algn="l" rtl="0">
              <a:lnSpc>
                <a:spcPct val="90000"/>
              </a:lnSpc>
              <a:spcBef>
                <a:spcPts val="0"/>
              </a:spcBef>
              <a:spcAft>
                <a:spcPts val="0"/>
              </a:spcAft>
              <a:buSzPts val="4000"/>
              <a:buNone/>
              <a:defRPr/>
            </a:lvl9pPr>
          </a:lstStyle>
          <a:p>
            <a:r>
              <a:rPr lang="en-US"/>
              <a:t>Click to edit Master title style</a:t>
            </a:r>
            <a:endParaRPr/>
          </a:p>
        </p:txBody>
      </p:sp>
      <p:pic>
        <p:nvPicPr>
          <p:cNvPr id="103" name="Google Shape;103;p10"/>
          <p:cNvPicPr preferRelativeResize="0"/>
          <p:nvPr/>
        </p:nvPicPr>
        <p:blipFill>
          <a:blip r:embed="rId2">
            <a:alphaModFix/>
          </a:blip>
          <a:stretch>
            <a:fillRect/>
          </a:stretch>
        </p:blipFill>
        <p:spPr>
          <a:xfrm rot="-7272691" flipH="1">
            <a:off x="998763" y="4026958"/>
            <a:ext cx="2237468" cy="2353444"/>
          </a:xfrm>
          <a:prstGeom prst="rect">
            <a:avLst/>
          </a:prstGeom>
          <a:noFill/>
          <a:ln>
            <a:noFill/>
          </a:ln>
        </p:spPr>
      </p:pic>
      <p:pic>
        <p:nvPicPr>
          <p:cNvPr id="104" name="Google Shape;104;p10"/>
          <p:cNvPicPr preferRelativeResize="0"/>
          <p:nvPr/>
        </p:nvPicPr>
        <p:blipFill>
          <a:blip r:embed="rId3">
            <a:alphaModFix/>
          </a:blip>
          <a:stretch>
            <a:fillRect/>
          </a:stretch>
        </p:blipFill>
        <p:spPr>
          <a:xfrm rot="-422128">
            <a:off x="783796" y="4594755"/>
            <a:ext cx="1198435" cy="2353444"/>
          </a:xfrm>
          <a:prstGeom prst="rect">
            <a:avLst/>
          </a:prstGeom>
          <a:noFill/>
          <a:ln>
            <a:noFill/>
          </a:ln>
        </p:spPr>
      </p:pic>
      <p:pic>
        <p:nvPicPr>
          <p:cNvPr id="105" name="Google Shape;105;p10"/>
          <p:cNvPicPr preferRelativeResize="0"/>
          <p:nvPr/>
        </p:nvPicPr>
        <p:blipFill>
          <a:blip r:embed="rId4">
            <a:alphaModFix/>
          </a:blip>
          <a:stretch>
            <a:fillRect/>
          </a:stretch>
        </p:blipFill>
        <p:spPr>
          <a:xfrm rot="-10472617">
            <a:off x="7601955" y="-70780"/>
            <a:ext cx="934591" cy="2353447"/>
          </a:xfrm>
          <a:prstGeom prst="rect">
            <a:avLst/>
          </a:prstGeom>
          <a:noFill/>
          <a:ln>
            <a:noFill/>
          </a:ln>
        </p:spPr>
      </p:pic>
    </p:spTree>
    <p:extLst>
      <p:ext uri="{BB962C8B-B14F-4D97-AF65-F5344CB8AC3E}">
        <p14:creationId xmlns:p14="http://schemas.microsoft.com/office/powerpoint/2010/main" val="14310221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79"/>
        <p:cNvGrpSpPr/>
        <p:nvPr/>
      </p:nvGrpSpPr>
      <p:grpSpPr>
        <a:xfrm>
          <a:off x="0" y="0"/>
          <a:ext cx="0" cy="0"/>
          <a:chOff x="0" y="0"/>
          <a:chExt cx="0" cy="0"/>
        </a:xfrm>
      </p:grpSpPr>
      <p:cxnSp>
        <p:nvCxnSpPr>
          <p:cNvPr id="280" name="Google Shape;280;p25"/>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25"/>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2" name="Google Shape;282;p25"/>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pic>
        <p:nvPicPr>
          <p:cNvPr id="283" name="Google Shape;283;p25"/>
          <p:cNvPicPr preferRelativeResize="0"/>
          <p:nvPr/>
        </p:nvPicPr>
        <p:blipFill>
          <a:blip r:embed="rId2">
            <a:alphaModFix/>
          </a:blip>
          <a:stretch>
            <a:fillRect/>
          </a:stretch>
        </p:blipFill>
        <p:spPr>
          <a:xfrm rot="10275506" flipH="1">
            <a:off x="11312675" y="-203803"/>
            <a:ext cx="624751" cy="1984732"/>
          </a:xfrm>
          <a:prstGeom prst="rect">
            <a:avLst/>
          </a:prstGeom>
          <a:noFill/>
          <a:ln>
            <a:noFill/>
          </a:ln>
        </p:spPr>
      </p:pic>
      <p:pic>
        <p:nvPicPr>
          <p:cNvPr id="284" name="Google Shape;284;p25"/>
          <p:cNvPicPr preferRelativeResize="0"/>
          <p:nvPr/>
        </p:nvPicPr>
        <p:blipFill>
          <a:blip r:embed="rId2">
            <a:alphaModFix/>
          </a:blip>
          <a:stretch>
            <a:fillRect/>
          </a:stretch>
        </p:blipFill>
        <p:spPr>
          <a:xfrm rot="-10275506">
            <a:off x="254575" y="-203803"/>
            <a:ext cx="624751" cy="1984732"/>
          </a:xfrm>
          <a:prstGeom prst="rect">
            <a:avLst/>
          </a:prstGeom>
          <a:noFill/>
          <a:ln>
            <a:noFill/>
          </a:ln>
        </p:spPr>
      </p:pic>
    </p:spTree>
    <p:extLst>
      <p:ext uri="{BB962C8B-B14F-4D97-AF65-F5344CB8AC3E}">
        <p14:creationId xmlns:p14="http://schemas.microsoft.com/office/powerpoint/2010/main" val="338761209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5"/>
        <p:cNvGrpSpPr/>
        <p:nvPr/>
      </p:nvGrpSpPr>
      <p:grpSpPr>
        <a:xfrm>
          <a:off x="0" y="0"/>
          <a:ext cx="0" cy="0"/>
          <a:chOff x="0" y="0"/>
          <a:chExt cx="0" cy="0"/>
        </a:xfrm>
      </p:grpSpPr>
      <p:cxnSp>
        <p:nvCxnSpPr>
          <p:cNvPr id="286" name="Google Shape;286;p26"/>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26"/>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88" name="Google Shape;288;p26"/>
          <p:cNvSpPr txBox="1">
            <a:spLocks noGrp="1"/>
          </p:cNvSpPr>
          <p:nvPr>
            <p:ph type="title"/>
          </p:nvPr>
        </p:nvSpPr>
        <p:spPr>
          <a:xfrm>
            <a:off x="1069867" y="1303867"/>
            <a:ext cx="4683600" cy="2250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4000"/>
              <a:buNone/>
              <a:defRPr/>
            </a:lvl1pPr>
            <a:lvl2pPr lvl="1" algn="l" rtl="0">
              <a:lnSpc>
                <a:spcPct val="85000"/>
              </a:lnSpc>
              <a:spcBef>
                <a:spcPts val="0"/>
              </a:spcBef>
              <a:spcAft>
                <a:spcPts val="0"/>
              </a:spcAft>
              <a:buSzPts val="4000"/>
              <a:buNone/>
              <a:defRPr/>
            </a:lvl2pPr>
            <a:lvl3pPr lvl="2" algn="l" rtl="0">
              <a:lnSpc>
                <a:spcPct val="85000"/>
              </a:lnSpc>
              <a:spcBef>
                <a:spcPts val="0"/>
              </a:spcBef>
              <a:spcAft>
                <a:spcPts val="0"/>
              </a:spcAft>
              <a:buSzPts val="4000"/>
              <a:buNone/>
              <a:defRPr/>
            </a:lvl3pPr>
            <a:lvl4pPr lvl="3" algn="l" rtl="0">
              <a:lnSpc>
                <a:spcPct val="85000"/>
              </a:lnSpc>
              <a:spcBef>
                <a:spcPts val="0"/>
              </a:spcBef>
              <a:spcAft>
                <a:spcPts val="0"/>
              </a:spcAft>
              <a:buSzPts val="4000"/>
              <a:buNone/>
              <a:defRPr/>
            </a:lvl4pPr>
            <a:lvl5pPr lvl="4" algn="l" rtl="0">
              <a:lnSpc>
                <a:spcPct val="85000"/>
              </a:lnSpc>
              <a:spcBef>
                <a:spcPts val="0"/>
              </a:spcBef>
              <a:spcAft>
                <a:spcPts val="0"/>
              </a:spcAft>
              <a:buSzPts val="4000"/>
              <a:buNone/>
              <a:defRPr/>
            </a:lvl5pPr>
            <a:lvl6pPr lvl="5" algn="l" rtl="0">
              <a:lnSpc>
                <a:spcPct val="85000"/>
              </a:lnSpc>
              <a:spcBef>
                <a:spcPts val="0"/>
              </a:spcBef>
              <a:spcAft>
                <a:spcPts val="0"/>
              </a:spcAft>
              <a:buSzPts val="4000"/>
              <a:buNone/>
              <a:defRPr/>
            </a:lvl6pPr>
            <a:lvl7pPr lvl="6" algn="l" rtl="0">
              <a:lnSpc>
                <a:spcPct val="85000"/>
              </a:lnSpc>
              <a:spcBef>
                <a:spcPts val="0"/>
              </a:spcBef>
              <a:spcAft>
                <a:spcPts val="0"/>
              </a:spcAft>
              <a:buSzPts val="4000"/>
              <a:buNone/>
              <a:defRPr/>
            </a:lvl7pPr>
            <a:lvl8pPr lvl="7" algn="l" rtl="0">
              <a:lnSpc>
                <a:spcPct val="85000"/>
              </a:lnSpc>
              <a:spcBef>
                <a:spcPts val="0"/>
              </a:spcBef>
              <a:spcAft>
                <a:spcPts val="0"/>
              </a:spcAft>
              <a:buSzPts val="4000"/>
              <a:buNone/>
              <a:defRPr/>
            </a:lvl8pPr>
            <a:lvl9pPr lvl="8" algn="l" rtl="0">
              <a:lnSpc>
                <a:spcPct val="85000"/>
              </a:lnSpc>
              <a:spcBef>
                <a:spcPts val="0"/>
              </a:spcBef>
              <a:spcAft>
                <a:spcPts val="0"/>
              </a:spcAft>
              <a:buSzPts val="4000"/>
              <a:buNone/>
              <a:defRPr/>
            </a:lvl9pPr>
          </a:lstStyle>
          <a:p>
            <a:r>
              <a:rPr lang="en-US"/>
              <a:t>Click to edit Master title style</a:t>
            </a:r>
            <a:endParaRPr/>
          </a:p>
        </p:txBody>
      </p:sp>
      <p:sp>
        <p:nvSpPr>
          <p:cNvPr id="289" name="Google Shape;289;p26"/>
          <p:cNvSpPr txBox="1">
            <a:spLocks noGrp="1"/>
          </p:cNvSpPr>
          <p:nvPr>
            <p:ph type="subTitle" idx="1"/>
          </p:nvPr>
        </p:nvSpPr>
        <p:spPr>
          <a:xfrm>
            <a:off x="1069867" y="4036600"/>
            <a:ext cx="4683600" cy="13960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500"/>
              <a:buNone/>
              <a:defRPr sz="2000"/>
            </a:lvl1pPr>
            <a:lvl2pPr lvl="1" rtl="0">
              <a:lnSpc>
                <a:spcPct val="100000"/>
              </a:lnSpc>
              <a:spcBef>
                <a:spcPts val="0"/>
              </a:spcBef>
              <a:spcAft>
                <a:spcPts val="0"/>
              </a:spcAft>
              <a:buSzPts val="1500"/>
              <a:buNone/>
              <a:defRPr sz="2000"/>
            </a:lvl2pPr>
            <a:lvl3pPr lvl="2" rtl="0">
              <a:lnSpc>
                <a:spcPct val="100000"/>
              </a:lnSpc>
              <a:spcBef>
                <a:spcPts val="0"/>
              </a:spcBef>
              <a:spcAft>
                <a:spcPts val="0"/>
              </a:spcAft>
              <a:buSzPts val="1500"/>
              <a:buNone/>
              <a:defRPr sz="2000"/>
            </a:lvl3pPr>
            <a:lvl4pPr lvl="3" rtl="0">
              <a:lnSpc>
                <a:spcPct val="100000"/>
              </a:lnSpc>
              <a:spcBef>
                <a:spcPts val="0"/>
              </a:spcBef>
              <a:spcAft>
                <a:spcPts val="0"/>
              </a:spcAft>
              <a:buSzPts val="1500"/>
              <a:buNone/>
              <a:defRPr sz="2000"/>
            </a:lvl4pPr>
            <a:lvl5pPr lvl="4" rtl="0">
              <a:lnSpc>
                <a:spcPct val="100000"/>
              </a:lnSpc>
              <a:spcBef>
                <a:spcPts val="0"/>
              </a:spcBef>
              <a:spcAft>
                <a:spcPts val="0"/>
              </a:spcAft>
              <a:buSzPts val="1500"/>
              <a:buNone/>
              <a:defRPr sz="2000"/>
            </a:lvl5pPr>
            <a:lvl6pPr lvl="5" rtl="0">
              <a:lnSpc>
                <a:spcPct val="100000"/>
              </a:lnSpc>
              <a:spcBef>
                <a:spcPts val="0"/>
              </a:spcBef>
              <a:spcAft>
                <a:spcPts val="0"/>
              </a:spcAft>
              <a:buSzPts val="1500"/>
              <a:buNone/>
              <a:defRPr sz="2000"/>
            </a:lvl6pPr>
            <a:lvl7pPr lvl="6" rtl="0">
              <a:lnSpc>
                <a:spcPct val="100000"/>
              </a:lnSpc>
              <a:spcBef>
                <a:spcPts val="0"/>
              </a:spcBef>
              <a:spcAft>
                <a:spcPts val="0"/>
              </a:spcAft>
              <a:buSzPts val="1500"/>
              <a:buNone/>
              <a:defRPr sz="2000"/>
            </a:lvl7pPr>
            <a:lvl8pPr lvl="7" rtl="0">
              <a:lnSpc>
                <a:spcPct val="100000"/>
              </a:lnSpc>
              <a:spcBef>
                <a:spcPts val="0"/>
              </a:spcBef>
              <a:spcAft>
                <a:spcPts val="0"/>
              </a:spcAft>
              <a:buSzPts val="1500"/>
              <a:buNone/>
              <a:defRPr sz="2000"/>
            </a:lvl8pPr>
            <a:lvl9pPr lvl="8" rtl="0">
              <a:lnSpc>
                <a:spcPct val="100000"/>
              </a:lnSpc>
              <a:spcBef>
                <a:spcPts val="0"/>
              </a:spcBef>
              <a:spcAft>
                <a:spcPts val="0"/>
              </a:spcAft>
              <a:buSzPts val="1500"/>
              <a:buNone/>
              <a:defRPr sz="2000"/>
            </a:lvl9pPr>
          </a:lstStyle>
          <a:p>
            <a:r>
              <a:rPr lang="en-US"/>
              <a:t>Click to edit Master subtitle style</a:t>
            </a:r>
            <a:endParaRPr/>
          </a:p>
        </p:txBody>
      </p:sp>
      <p:pic>
        <p:nvPicPr>
          <p:cNvPr id="290" name="Google Shape;290;p26"/>
          <p:cNvPicPr preferRelativeResize="0"/>
          <p:nvPr/>
        </p:nvPicPr>
        <p:blipFill>
          <a:blip r:embed="rId2">
            <a:alphaModFix/>
          </a:blip>
          <a:stretch>
            <a:fillRect/>
          </a:stretch>
        </p:blipFill>
        <p:spPr>
          <a:xfrm rot="10020462" flipH="1">
            <a:off x="120169" y="-702027"/>
            <a:ext cx="661849" cy="2237867"/>
          </a:xfrm>
          <a:prstGeom prst="rect">
            <a:avLst/>
          </a:prstGeom>
          <a:noFill/>
          <a:ln>
            <a:noFill/>
          </a:ln>
        </p:spPr>
      </p:pic>
      <p:pic>
        <p:nvPicPr>
          <p:cNvPr id="291" name="Google Shape;291;p26"/>
          <p:cNvPicPr preferRelativeResize="0"/>
          <p:nvPr/>
        </p:nvPicPr>
        <p:blipFill>
          <a:blip r:embed="rId3">
            <a:alphaModFix/>
          </a:blip>
          <a:stretch>
            <a:fillRect/>
          </a:stretch>
        </p:blipFill>
        <p:spPr>
          <a:xfrm rot="7901132" flipH="1">
            <a:off x="743049" y="-486291"/>
            <a:ext cx="566848" cy="1800765"/>
          </a:xfrm>
          <a:prstGeom prst="rect">
            <a:avLst/>
          </a:prstGeom>
          <a:noFill/>
          <a:ln>
            <a:noFill/>
          </a:ln>
        </p:spPr>
      </p:pic>
    </p:spTree>
    <p:extLst>
      <p:ext uri="{BB962C8B-B14F-4D97-AF65-F5344CB8AC3E}">
        <p14:creationId xmlns:p14="http://schemas.microsoft.com/office/powerpoint/2010/main" val="26014456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92"/>
        <p:cNvGrpSpPr/>
        <p:nvPr/>
      </p:nvGrpSpPr>
      <p:grpSpPr>
        <a:xfrm>
          <a:off x="0" y="0"/>
          <a:ext cx="0" cy="0"/>
          <a:chOff x="0" y="0"/>
          <a:chExt cx="0" cy="0"/>
        </a:xfrm>
      </p:grpSpPr>
      <p:cxnSp>
        <p:nvCxnSpPr>
          <p:cNvPr id="293" name="Google Shape;293;p27"/>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27"/>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27"/>
          <p:cNvSpPr txBox="1">
            <a:spLocks noGrp="1"/>
          </p:cNvSpPr>
          <p:nvPr>
            <p:ph type="title"/>
          </p:nvPr>
        </p:nvSpPr>
        <p:spPr>
          <a:xfrm>
            <a:off x="6566967" y="1726633"/>
            <a:ext cx="4674000" cy="15992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000"/>
              <a:buNone/>
              <a:defRPr/>
            </a:lvl1pPr>
            <a:lvl2pPr lvl="1" rtl="0">
              <a:lnSpc>
                <a:spcPct val="90000"/>
              </a:lnSpc>
              <a:spcBef>
                <a:spcPts val="0"/>
              </a:spcBef>
              <a:spcAft>
                <a:spcPts val="0"/>
              </a:spcAft>
              <a:buSzPts val="4000"/>
              <a:buNone/>
              <a:defRPr/>
            </a:lvl2pPr>
            <a:lvl3pPr lvl="2" rtl="0">
              <a:lnSpc>
                <a:spcPct val="90000"/>
              </a:lnSpc>
              <a:spcBef>
                <a:spcPts val="0"/>
              </a:spcBef>
              <a:spcAft>
                <a:spcPts val="0"/>
              </a:spcAft>
              <a:buSzPts val="4000"/>
              <a:buNone/>
              <a:defRPr/>
            </a:lvl3pPr>
            <a:lvl4pPr lvl="3" rtl="0">
              <a:lnSpc>
                <a:spcPct val="90000"/>
              </a:lnSpc>
              <a:spcBef>
                <a:spcPts val="0"/>
              </a:spcBef>
              <a:spcAft>
                <a:spcPts val="0"/>
              </a:spcAft>
              <a:buSzPts val="4000"/>
              <a:buNone/>
              <a:defRPr/>
            </a:lvl4pPr>
            <a:lvl5pPr lvl="4" rtl="0">
              <a:lnSpc>
                <a:spcPct val="90000"/>
              </a:lnSpc>
              <a:spcBef>
                <a:spcPts val="0"/>
              </a:spcBef>
              <a:spcAft>
                <a:spcPts val="0"/>
              </a:spcAft>
              <a:buSzPts val="4000"/>
              <a:buNone/>
              <a:defRPr/>
            </a:lvl5pPr>
            <a:lvl6pPr lvl="5" rtl="0">
              <a:lnSpc>
                <a:spcPct val="90000"/>
              </a:lnSpc>
              <a:spcBef>
                <a:spcPts val="0"/>
              </a:spcBef>
              <a:spcAft>
                <a:spcPts val="0"/>
              </a:spcAft>
              <a:buSzPts val="4000"/>
              <a:buNone/>
              <a:defRPr/>
            </a:lvl6pPr>
            <a:lvl7pPr lvl="6" rtl="0">
              <a:lnSpc>
                <a:spcPct val="90000"/>
              </a:lnSpc>
              <a:spcBef>
                <a:spcPts val="0"/>
              </a:spcBef>
              <a:spcAft>
                <a:spcPts val="0"/>
              </a:spcAft>
              <a:buSzPts val="4000"/>
              <a:buNone/>
              <a:defRPr/>
            </a:lvl7pPr>
            <a:lvl8pPr lvl="7" rtl="0">
              <a:lnSpc>
                <a:spcPct val="90000"/>
              </a:lnSpc>
              <a:spcBef>
                <a:spcPts val="0"/>
              </a:spcBef>
              <a:spcAft>
                <a:spcPts val="0"/>
              </a:spcAft>
              <a:buSzPts val="4000"/>
              <a:buNone/>
              <a:defRPr/>
            </a:lvl8pPr>
            <a:lvl9pPr lvl="8" rtl="0">
              <a:lnSpc>
                <a:spcPct val="90000"/>
              </a:lnSpc>
              <a:spcBef>
                <a:spcPts val="0"/>
              </a:spcBef>
              <a:spcAft>
                <a:spcPts val="0"/>
              </a:spcAft>
              <a:buSzPts val="4000"/>
              <a:buNone/>
              <a:defRPr/>
            </a:lvl9pPr>
          </a:lstStyle>
          <a:p>
            <a:r>
              <a:rPr lang="en-US"/>
              <a:t>Click to edit Master title style</a:t>
            </a:r>
            <a:endParaRPr/>
          </a:p>
        </p:txBody>
      </p:sp>
      <p:sp>
        <p:nvSpPr>
          <p:cNvPr id="296" name="Google Shape;296;p27"/>
          <p:cNvSpPr txBox="1">
            <a:spLocks noGrp="1"/>
          </p:cNvSpPr>
          <p:nvPr>
            <p:ph type="subTitle" idx="1"/>
          </p:nvPr>
        </p:nvSpPr>
        <p:spPr>
          <a:xfrm>
            <a:off x="6566967" y="3697233"/>
            <a:ext cx="4674000" cy="1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en-US"/>
              <a:t>Click to edit Master subtitle style</a:t>
            </a:r>
            <a:endParaRPr/>
          </a:p>
        </p:txBody>
      </p:sp>
      <p:pic>
        <p:nvPicPr>
          <p:cNvPr id="297" name="Google Shape;297;p27"/>
          <p:cNvPicPr preferRelativeResize="0"/>
          <p:nvPr/>
        </p:nvPicPr>
        <p:blipFill>
          <a:blip r:embed="rId2">
            <a:alphaModFix/>
          </a:blip>
          <a:stretch>
            <a:fillRect/>
          </a:stretch>
        </p:blipFill>
        <p:spPr>
          <a:xfrm rot="10800000">
            <a:off x="212924" y="-132924"/>
            <a:ext cx="674741" cy="2298711"/>
          </a:xfrm>
          <a:prstGeom prst="rect">
            <a:avLst/>
          </a:prstGeom>
          <a:noFill/>
          <a:ln>
            <a:noFill/>
          </a:ln>
        </p:spPr>
      </p:pic>
      <p:pic>
        <p:nvPicPr>
          <p:cNvPr id="298" name="Google Shape;298;p27"/>
          <p:cNvPicPr preferRelativeResize="0"/>
          <p:nvPr/>
        </p:nvPicPr>
        <p:blipFill>
          <a:blip r:embed="rId3">
            <a:alphaModFix/>
          </a:blip>
          <a:stretch>
            <a:fillRect/>
          </a:stretch>
        </p:blipFill>
        <p:spPr>
          <a:xfrm rot="8331887">
            <a:off x="398468" y="-962798"/>
            <a:ext cx="880509" cy="2298703"/>
          </a:xfrm>
          <a:prstGeom prst="rect">
            <a:avLst/>
          </a:prstGeom>
          <a:noFill/>
          <a:ln>
            <a:noFill/>
          </a:ln>
        </p:spPr>
      </p:pic>
      <p:pic>
        <p:nvPicPr>
          <p:cNvPr id="299" name="Google Shape;299;p27"/>
          <p:cNvPicPr preferRelativeResize="0"/>
          <p:nvPr/>
        </p:nvPicPr>
        <p:blipFill>
          <a:blip r:embed="rId4">
            <a:alphaModFix/>
          </a:blip>
          <a:stretch>
            <a:fillRect/>
          </a:stretch>
        </p:blipFill>
        <p:spPr>
          <a:xfrm rot="4175168">
            <a:off x="10408588" y="4782458"/>
            <a:ext cx="2413253" cy="2538292"/>
          </a:xfrm>
          <a:prstGeom prst="rect">
            <a:avLst/>
          </a:prstGeom>
          <a:noFill/>
          <a:ln>
            <a:noFill/>
          </a:ln>
        </p:spPr>
      </p:pic>
    </p:spTree>
    <p:extLst>
      <p:ext uri="{BB962C8B-B14F-4D97-AF65-F5344CB8AC3E}">
        <p14:creationId xmlns:p14="http://schemas.microsoft.com/office/powerpoint/2010/main" val="301569979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00"/>
        <p:cNvGrpSpPr/>
        <p:nvPr/>
      </p:nvGrpSpPr>
      <p:grpSpPr>
        <a:xfrm>
          <a:off x="0" y="0"/>
          <a:ext cx="0" cy="0"/>
          <a:chOff x="0" y="0"/>
          <a:chExt cx="0" cy="0"/>
        </a:xfrm>
      </p:grpSpPr>
      <p:cxnSp>
        <p:nvCxnSpPr>
          <p:cNvPr id="301" name="Google Shape;301;p28"/>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28"/>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03" name="Google Shape;303;p28"/>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04" name="Google Shape;304;p28"/>
          <p:cNvSpPr txBox="1">
            <a:spLocks noGrp="1"/>
          </p:cNvSpPr>
          <p:nvPr>
            <p:ph type="subTitle" idx="1"/>
          </p:nvPr>
        </p:nvSpPr>
        <p:spPr>
          <a:xfrm>
            <a:off x="2971067" y="2599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05" name="Google Shape;305;p28"/>
          <p:cNvSpPr txBox="1">
            <a:spLocks noGrp="1"/>
          </p:cNvSpPr>
          <p:nvPr>
            <p:ph type="subTitle" idx="2"/>
          </p:nvPr>
        </p:nvSpPr>
        <p:spPr>
          <a:xfrm>
            <a:off x="5230833" y="2391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6" name="Google Shape;306;p28"/>
          <p:cNvSpPr txBox="1">
            <a:spLocks noGrp="1"/>
          </p:cNvSpPr>
          <p:nvPr>
            <p:ph type="subTitle" idx="3"/>
          </p:nvPr>
        </p:nvSpPr>
        <p:spPr>
          <a:xfrm>
            <a:off x="5230833" y="4143267"/>
            <a:ext cx="5175200" cy="849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07" name="Google Shape;307;p28"/>
          <p:cNvSpPr txBox="1">
            <a:spLocks noGrp="1"/>
          </p:cNvSpPr>
          <p:nvPr>
            <p:ph type="subTitle" idx="4"/>
          </p:nvPr>
        </p:nvSpPr>
        <p:spPr>
          <a:xfrm>
            <a:off x="2971067" y="4351333"/>
            <a:ext cx="1683600" cy="6136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08" name="Google Shape;308;p28"/>
          <p:cNvPicPr preferRelativeResize="0"/>
          <p:nvPr/>
        </p:nvPicPr>
        <p:blipFill>
          <a:blip r:embed="rId2">
            <a:alphaModFix/>
          </a:blip>
          <a:stretch>
            <a:fillRect/>
          </a:stretch>
        </p:blipFill>
        <p:spPr>
          <a:xfrm rot="10800000">
            <a:off x="343199" y="-204199"/>
            <a:ext cx="866700" cy="2182432"/>
          </a:xfrm>
          <a:prstGeom prst="rect">
            <a:avLst/>
          </a:prstGeom>
          <a:noFill/>
          <a:ln>
            <a:noFill/>
          </a:ln>
        </p:spPr>
      </p:pic>
      <p:pic>
        <p:nvPicPr>
          <p:cNvPr id="309" name="Google Shape;309;p28"/>
          <p:cNvPicPr preferRelativeResize="0"/>
          <p:nvPr/>
        </p:nvPicPr>
        <p:blipFill>
          <a:blip r:embed="rId3">
            <a:alphaModFix/>
          </a:blip>
          <a:stretch>
            <a:fillRect/>
          </a:stretch>
        </p:blipFill>
        <p:spPr>
          <a:xfrm rot="-7437324" flipH="1">
            <a:off x="10046203" y="4827812"/>
            <a:ext cx="2112192" cy="2221667"/>
          </a:xfrm>
          <a:prstGeom prst="rect">
            <a:avLst/>
          </a:prstGeom>
          <a:noFill/>
          <a:ln>
            <a:noFill/>
          </a:ln>
        </p:spPr>
      </p:pic>
      <p:pic>
        <p:nvPicPr>
          <p:cNvPr id="310" name="Google Shape;310;p28"/>
          <p:cNvPicPr preferRelativeResize="0"/>
          <p:nvPr/>
        </p:nvPicPr>
        <p:blipFill>
          <a:blip r:embed="rId4">
            <a:alphaModFix/>
          </a:blip>
          <a:stretch>
            <a:fillRect/>
          </a:stretch>
        </p:blipFill>
        <p:spPr>
          <a:xfrm rot="-2261714" flipH="1">
            <a:off x="10180866" y="5423329"/>
            <a:ext cx="963657" cy="1892411"/>
          </a:xfrm>
          <a:prstGeom prst="rect">
            <a:avLst/>
          </a:prstGeom>
          <a:noFill/>
          <a:ln>
            <a:noFill/>
          </a:ln>
        </p:spPr>
      </p:pic>
      <p:pic>
        <p:nvPicPr>
          <p:cNvPr id="311" name="Google Shape;311;p28"/>
          <p:cNvPicPr preferRelativeResize="0"/>
          <p:nvPr/>
        </p:nvPicPr>
        <p:blipFill>
          <a:blip r:embed="rId4">
            <a:alphaModFix/>
          </a:blip>
          <a:stretch>
            <a:fillRect/>
          </a:stretch>
        </p:blipFill>
        <p:spPr>
          <a:xfrm rot="-202605">
            <a:off x="266721" y="4655561"/>
            <a:ext cx="1019648" cy="2002345"/>
          </a:xfrm>
          <a:prstGeom prst="rect">
            <a:avLst/>
          </a:prstGeom>
          <a:noFill/>
          <a:ln>
            <a:noFill/>
          </a:ln>
        </p:spPr>
      </p:pic>
      <p:pic>
        <p:nvPicPr>
          <p:cNvPr id="312" name="Google Shape;312;p28"/>
          <p:cNvPicPr preferRelativeResize="0"/>
          <p:nvPr/>
        </p:nvPicPr>
        <p:blipFill>
          <a:blip r:embed="rId5">
            <a:alphaModFix/>
          </a:blip>
          <a:stretch>
            <a:fillRect/>
          </a:stretch>
        </p:blipFill>
        <p:spPr>
          <a:xfrm rot="751646" flipH="1">
            <a:off x="702461" y="5079508"/>
            <a:ext cx="792167" cy="2678603"/>
          </a:xfrm>
          <a:prstGeom prst="rect">
            <a:avLst/>
          </a:prstGeom>
          <a:noFill/>
          <a:ln>
            <a:noFill/>
          </a:ln>
        </p:spPr>
      </p:pic>
      <p:pic>
        <p:nvPicPr>
          <p:cNvPr id="313" name="Google Shape;313;p28"/>
          <p:cNvPicPr preferRelativeResize="0"/>
          <p:nvPr/>
        </p:nvPicPr>
        <p:blipFill>
          <a:blip r:embed="rId2">
            <a:alphaModFix/>
          </a:blip>
          <a:stretch>
            <a:fillRect/>
          </a:stretch>
        </p:blipFill>
        <p:spPr>
          <a:xfrm rot="10800000" flipH="1">
            <a:off x="10982099" y="-204199"/>
            <a:ext cx="866700" cy="2182432"/>
          </a:xfrm>
          <a:prstGeom prst="rect">
            <a:avLst/>
          </a:prstGeom>
          <a:noFill/>
          <a:ln>
            <a:noFill/>
          </a:ln>
        </p:spPr>
      </p:pic>
    </p:spTree>
    <p:extLst>
      <p:ext uri="{BB962C8B-B14F-4D97-AF65-F5344CB8AC3E}">
        <p14:creationId xmlns:p14="http://schemas.microsoft.com/office/powerpoint/2010/main" val="5171604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14"/>
        <p:cNvGrpSpPr/>
        <p:nvPr/>
      </p:nvGrpSpPr>
      <p:grpSpPr>
        <a:xfrm>
          <a:off x="0" y="0"/>
          <a:ext cx="0" cy="0"/>
          <a:chOff x="0" y="0"/>
          <a:chExt cx="0" cy="0"/>
        </a:xfrm>
      </p:grpSpPr>
      <p:cxnSp>
        <p:nvCxnSpPr>
          <p:cNvPr id="315" name="Google Shape;315;p29"/>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29"/>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17" name="Google Shape;317;p29"/>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18" name="Google Shape;318;p29"/>
          <p:cNvSpPr txBox="1">
            <a:spLocks noGrp="1"/>
          </p:cNvSpPr>
          <p:nvPr>
            <p:ph type="body" idx="1"/>
          </p:nvPr>
        </p:nvSpPr>
        <p:spPr>
          <a:xfrm>
            <a:off x="9509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19" name="Google Shape;319;p29"/>
          <p:cNvSpPr txBox="1">
            <a:spLocks noGrp="1"/>
          </p:cNvSpPr>
          <p:nvPr>
            <p:ph type="body" idx="2"/>
          </p:nvPr>
        </p:nvSpPr>
        <p:spPr>
          <a:xfrm>
            <a:off x="6127767" y="2203200"/>
            <a:ext cx="5115200" cy="3929200"/>
          </a:xfrm>
          <a:prstGeom prst="rect">
            <a:avLst/>
          </a:prstGeom>
        </p:spPr>
        <p:txBody>
          <a:bodyPr spcFirstLastPara="1" wrap="square" lIns="91425" tIns="0" rIns="91425" bIns="91425" anchor="t" anchorCtr="0">
            <a:noAutofit/>
          </a:bodyPr>
          <a:lstStyle>
            <a:lvl1pPr marL="609585" lvl="0" indent="-410623" rtl="0">
              <a:lnSpc>
                <a:spcPct val="115000"/>
              </a:lnSpc>
              <a:spcBef>
                <a:spcPts val="0"/>
              </a:spcBef>
              <a:spcAft>
                <a:spcPts val="0"/>
              </a:spcAft>
              <a:buSzPts val="1250"/>
              <a:buChar char="●"/>
              <a:defRPr sz="1667"/>
            </a:lvl1pPr>
            <a:lvl2pPr marL="1219170" lvl="1" indent="-410623" rtl="0">
              <a:lnSpc>
                <a:spcPct val="115000"/>
              </a:lnSpc>
              <a:spcBef>
                <a:spcPts val="2133"/>
              </a:spcBef>
              <a:spcAft>
                <a:spcPts val="0"/>
              </a:spcAft>
              <a:buSzPts val="1250"/>
              <a:buChar char="○"/>
              <a:defRPr sz="1667"/>
            </a:lvl2pPr>
            <a:lvl3pPr marL="1828754" lvl="2" indent="-410623" rtl="0">
              <a:lnSpc>
                <a:spcPct val="115000"/>
              </a:lnSpc>
              <a:spcBef>
                <a:spcPts val="2133"/>
              </a:spcBef>
              <a:spcAft>
                <a:spcPts val="0"/>
              </a:spcAft>
              <a:buSzPts val="1250"/>
              <a:buChar char="■"/>
              <a:defRPr sz="1667"/>
            </a:lvl3pPr>
            <a:lvl4pPr marL="2438339" lvl="3" indent="-410623" rtl="0">
              <a:lnSpc>
                <a:spcPct val="115000"/>
              </a:lnSpc>
              <a:spcBef>
                <a:spcPts val="2133"/>
              </a:spcBef>
              <a:spcAft>
                <a:spcPts val="0"/>
              </a:spcAft>
              <a:buSzPts val="1250"/>
              <a:buChar char="●"/>
              <a:defRPr sz="1667"/>
            </a:lvl4pPr>
            <a:lvl5pPr marL="3047924" lvl="4" indent="-410623" rtl="0">
              <a:lnSpc>
                <a:spcPct val="115000"/>
              </a:lnSpc>
              <a:spcBef>
                <a:spcPts val="2133"/>
              </a:spcBef>
              <a:spcAft>
                <a:spcPts val="0"/>
              </a:spcAft>
              <a:buSzPts val="1250"/>
              <a:buChar char="○"/>
              <a:defRPr sz="1667"/>
            </a:lvl5pPr>
            <a:lvl6pPr marL="3657509" lvl="5" indent="-410623" rtl="0">
              <a:lnSpc>
                <a:spcPct val="115000"/>
              </a:lnSpc>
              <a:spcBef>
                <a:spcPts val="2133"/>
              </a:spcBef>
              <a:spcAft>
                <a:spcPts val="0"/>
              </a:spcAft>
              <a:buSzPts val="1250"/>
              <a:buChar char="■"/>
              <a:defRPr sz="1667"/>
            </a:lvl6pPr>
            <a:lvl7pPr marL="4267093" lvl="6" indent="-410623" rtl="0">
              <a:lnSpc>
                <a:spcPct val="115000"/>
              </a:lnSpc>
              <a:spcBef>
                <a:spcPts val="2133"/>
              </a:spcBef>
              <a:spcAft>
                <a:spcPts val="0"/>
              </a:spcAft>
              <a:buSzPts val="1250"/>
              <a:buChar char="●"/>
              <a:defRPr sz="1667"/>
            </a:lvl7pPr>
            <a:lvl8pPr marL="4876678" lvl="7" indent="-410623" rtl="0">
              <a:lnSpc>
                <a:spcPct val="115000"/>
              </a:lnSpc>
              <a:spcBef>
                <a:spcPts val="2133"/>
              </a:spcBef>
              <a:spcAft>
                <a:spcPts val="0"/>
              </a:spcAft>
              <a:buSzPts val="1250"/>
              <a:buChar char="○"/>
              <a:defRPr sz="1667"/>
            </a:lvl8pPr>
            <a:lvl9pPr marL="5486263" lvl="8" indent="-410623" rtl="0">
              <a:lnSpc>
                <a:spcPct val="115000"/>
              </a:lnSpc>
              <a:spcBef>
                <a:spcPts val="2133"/>
              </a:spcBef>
              <a:spcAft>
                <a:spcPts val="2133"/>
              </a:spcAft>
              <a:buSzPts val="1250"/>
              <a:buChar char="■"/>
              <a:defRPr sz="1667"/>
            </a:lvl9pPr>
          </a:lstStyle>
          <a:p>
            <a:pPr lvl="0"/>
            <a:r>
              <a:rPr lang="en-US"/>
              <a:t>Click to edit Master text styles</a:t>
            </a:r>
          </a:p>
        </p:txBody>
      </p:sp>
      <p:sp>
        <p:nvSpPr>
          <p:cNvPr id="320" name="Google Shape;320;p29"/>
          <p:cNvSpPr txBox="1">
            <a:spLocks noGrp="1"/>
          </p:cNvSpPr>
          <p:nvPr>
            <p:ph type="subTitle" idx="3"/>
          </p:nvPr>
        </p:nvSpPr>
        <p:spPr>
          <a:xfrm>
            <a:off x="951000" y="1609067"/>
            <a:ext cx="10290000" cy="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50"/>
              <a:buNone/>
              <a:defRPr sz="1667"/>
            </a:lvl1pPr>
            <a:lvl2pPr lvl="1" algn="ctr" rtl="0">
              <a:lnSpc>
                <a:spcPct val="100000"/>
              </a:lnSpc>
              <a:spcBef>
                <a:spcPts val="0"/>
              </a:spcBef>
              <a:spcAft>
                <a:spcPts val="0"/>
              </a:spcAft>
              <a:buSzPts val="1250"/>
              <a:buNone/>
              <a:defRPr sz="1667"/>
            </a:lvl2pPr>
            <a:lvl3pPr lvl="2" algn="ctr" rtl="0">
              <a:lnSpc>
                <a:spcPct val="100000"/>
              </a:lnSpc>
              <a:spcBef>
                <a:spcPts val="0"/>
              </a:spcBef>
              <a:spcAft>
                <a:spcPts val="0"/>
              </a:spcAft>
              <a:buSzPts val="1250"/>
              <a:buNone/>
              <a:defRPr sz="1667"/>
            </a:lvl3pPr>
            <a:lvl4pPr lvl="3" algn="ctr" rtl="0">
              <a:lnSpc>
                <a:spcPct val="100000"/>
              </a:lnSpc>
              <a:spcBef>
                <a:spcPts val="0"/>
              </a:spcBef>
              <a:spcAft>
                <a:spcPts val="0"/>
              </a:spcAft>
              <a:buSzPts val="1250"/>
              <a:buNone/>
              <a:defRPr sz="1667"/>
            </a:lvl4pPr>
            <a:lvl5pPr lvl="4" algn="ctr" rtl="0">
              <a:lnSpc>
                <a:spcPct val="100000"/>
              </a:lnSpc>
              <a:spcBef>
                <a:spcPts val="0"/>
              </a:spcBef>
              <a:spcAft>
                <a:spcPts val="0"/>
              </a:spcAft>
              <a:buSzPts val="1250"/>
              <a:buNone/>
              <a:defRPr sz="1667"/>
            </a:lvl5pPr>
            <a:lvl6pPr lvl="5" algn="ctr" rtl="0">
              <a:lnSpc>
                <a:spcPct val="100000"/>
              </a:lnSpc>
              <a:spcBef>
                <a:spcPts val="0"/>
              </a:spcBef>
              <a:spcAft>
                <a:spcPts val="0"/>
              </a:spcAft>
              <a:buSzPts val="1250"/>
              <a:buNone/>
              <a:defRPr sz="1667"/>
            </a:lvl6pPr>
            <a:lvl7pPr lvl="6" algn="ctr" rtl="0">
              <a:lnSpc>
                <a:spcPct val="100000"/>
              </a:lnSpc>
              <a:spcBef>
                <a:spcPts val="0"/>
              </a:spcBef>
              <a:spcAft>
                <a:spcPts val="0"/>
              </a:spcAft>
              <a:buSzPts val="1250"/>
              <a:buNone/>
              <a:defRPr sz="1667"/>
            </a:lvl7pPr>
            <a:lvl8pPr lvl="7" algn="ctr" rtl="0">
              <a:lnSpc>
                <a:spcPct val="100000"/>
              </a:lnSpc>
              <a:spcBef>
                <a:spcPts val="0"/>
              </a:spcBef>
              <a:spcAft>
                <a:spcPts val="0"/>
              </a:spcAft>
              <a:buSzPts val="1250"/>
              <a:buNone/>
              <a:defRPr sz="1667"/>
            </a:lvl8pPr>
            <a:lvl9pPr lvl="8" algn="ctr" rtl="0">
              <a:lnSpc>
                <a:spcPct val="100000"/>
              </a:lnSpc>
              <a:spcBef>
                <a:spcPts val="0"/>
              </a:spcBef>
              <a:spcAft>
                <a:spcPts val="0"/>
              </a:spcAft>
              <a:buSzPts val="1250"/>
              <a:buNone/>
              <a:defRPr sz="1667"/>
            </a:lvl9pPr>
          </a:lstStyle>
          <a:p>
            <a:r>
              <a:rPr lang="en-US"/>
              <a:t>Click to edit Master subtitle style</a:t>
            </a:r>
            <a:endParaRPr/>
          </a:p>
        </p:txBody>
      </p:sp>
      <p:pic>
        <p:nvPicPr>
          <p:cNvPr id="321" name="Google Shape;321;p29"/>
          <p:cNvPicPr preferRelativeResize="0"/>
          <p:nvPr/>
        </p:nvPicPr>
        <p:blipFill>
          <a:blip r:embed="rId2">
            <a:alphaModFix/>
          </a:blip>
          <a:stretch>
            <a:fillRect/>
          </a:stretch>
        </p:blipFill>
        <p:spPr>
          <a:xfrm rot="249783">
            <a:off x="10697674" y="4435427"/>
            <a:ext cx="1019652" cy="2002348"/>
          </a:xfrm>
          <a:prstGeom prst="rect">
            <a:avLst/>
          </a:prstGeom>
          <a:noFill/>
          <a:ln>
            <a:noFill/>
          </a:ln>
        </p:spPr>
      </p:pic>
      <p:pic>
        <p:nvPicPr>
          <p:cNvPr id="322" name="Google Shape;322;p29"/>
          <p:cNvPicPr preferRelativeResize="0"/>
          <p:nvPr/>
        </p:nvPicPr>
        <p:blipFill>
          <a:blip r:embed="rId3">
            <a:alphaModFix/>
          </a:blip>
          <a:stretch>
            <a:fillRect/>
          </a:stretch>
        </p:blipFill>
        <p:spPr>
          <a:xfrm rot="-143883" flipH="1">
            <a:off x="11007874" y="5170075"/>
            <a:ext cx="792165" cy="2678599"/>
          </a:xfrm>
          <a:prstGeom prst="rect">
            <a:avLst/>
          </a:prstGeom>
          <a:noFill/>
          <a:ln>
            <a:noFill/>
          </a:ln>
        </p:spPr>
      </p:pic>
      <p:pic>
        <p:nvPicPr>
          <p:cNvPr id="323" name="Google Shape;323;p29"/>
          <p:cNvPicPr preferRelativeResize="0"/>
          <p:nvPr/>
        </p:nvPicPr>
        <p:blipFill>
          <a:blip r:embed="rId4">
            <a:alphaModFix/>
          </a:blip>
          <a:stretch>
            <a:fillRect/>
          </a:stretch>
        </p:blipFill>
        <p:spPr>
          <a:xfrm rot="-10673486">
            <a:off x="301864" y="-757508"/>
            <a:ext cx="797933" cy="2718327"/>
          </a:xfrm>
          <a:prstGeom prst="rect">
            <a:avLst/>
          </a:prstGeom>
          <a:noFill/>
          <a:ln>
            <a:noFill/>
          </a:ln>
        </p:spPr>
      </p:pic>
    </p:spTree>
    <p:extLst>
      <p:ext uri="{BB962C8B-B14F-4D97-AF65-F5344CB8AC3E}">
        <p14:creationId xmlns:p14="http://schemas.microsoft.com/office/powerpoint/2010/main" val="14296387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24"/>
        <p:cNvGrpSpPr/>
        <p:nvPr/>
      </p:nvGrpSpPr>
      <p:grpSpPr>
        <a:xfrm>
          <a:off x="0" y="0"/>
          <a:ext cx="0" cy="0"/>
          <a:chOff x="0" y="0"/>
          <a:chExt cx="0" cy="0"/>
        </a:xfrm>
      </p:grpSpPr>
      <p:cxnSp>
        <p:nvCxnSpPr>
          <p:cNvPr id="325" name="Google Shape;325;p30"/>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30"/>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27" name="Google Shape;327;p30"/>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28" name="Google Shape;328;p30"/>
          <p:cNvSpPr txBox="1">
            <a:spLocks noGrp="1"/>
          </p:cNvSpPr>
          <p:nvPr>
            <p:ph type="subTitle" idx="1"/>
          </p:nvPr>
        </p:nvSpPr>
        <p:spPr>
          <a:xfrm>
            <a:off x="950951"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29" name="Google Shape;329;p30"/>
          <p:cNvSpPr txBox="1">
            <a:spLocks noGrp="1"/>
          </p:cNvSpPr>
          <p:nvPr>
            <p:ph type="subTitle" idx="2"/>
          </p:nvPr>
        </p:nvSpPr>
        <p:spPr>
          <a:xfrm>
            <a:off x="950951"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0" name="Google Shape;330;p30"/>
          <p:cNvSpPr txBox="1">
            <a:spLocks noGrp="1"/>
          </p:cNvSpPr>
          <p:nvPr>
            <p:ph type="subTitle" idx="3"/>
          </p:nvPr>
        </p:nvSpPr>
        <p:spPr>
          <a:xfrm>
            <a:off x="8097767"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1" name="Google Shape;331;p30"/>
          <p:cNvSpPr txBox="1">
            <a:spLocks noGrp="1"/>
          </p:cNvSpPr>
          <p:nvPr>
            <p:ph type="subTitle" idx="4"/>
          </p:nvPr>
        </p:nvSpPr>
        <p:spPr>
          <a:xfrm>
            <a:off x="8097767"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2" name="Google Shape;332;p30"/>
          <p:cNvSpPr txBox="1">
            <a:spLocks noGrp="1"/>
          </p:cNvSpPr>
          <p:nvPr>
            <p:ph type="subTitle" idx="5"/>
          </p:nvPr>
        </p:nvSpPr>
        <p:spPr>
          <a:xfrm>
            <a:off x="4524400" y="4422633"/>
            <a:ext cx="31432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33" name="Google Shape;333;p30"/>
          <p:cNvSpPr txBox="1">
            <a:spLocks noGrp="1"/>
          </p:cNvSpPr>
          <p:nvPr>
            <p:ph type="subTitle" idx="6"/>
          </p:nvPr>
        </p:nvSpPr>
        <p:spPr>
          <a:xfrm>
            <a:off x="4524400" y="5015597"/>
            <a:ext cx="3143200" cy="63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34" name="Google Shape;334;p30"/>
          <p:cNvPicPr preferRelativeResize="0"/>
          <p:nvPr/>
        </p:nvPicPr>
        <p:blipFill>
          <a:blip r:embed="rId2">
            <a:alphaModFix/>
          </a:blip>
          <a:stretch>
            <a:fillRect/>
          </a:stretch>
        </p:blipFill>
        <p:spPr>
          <a:xfrm rot="9753211">
            <a:off x="10994732" y="-463669"/>
            <a:ext cx="661849" cy="2237868"/>
          </a:xfrm>
          <a:prstGeom prst="rect">
            <a:avLst/>
          </a:prstGeom>
          <a:noFill/>
          <a:ln>
            <a:noFill/>
          </a:ln>
        </p:spPr>
      </p:pic>
      <p:pic>
        <p:nvPicPr>
          <p:cNvPr id="335" name="Google Shape;335;p30"/>
          <p:cNvPicPr preferRelativeResize="0"/>
          <p:nvPr/>
        </p:nvPicPr>
        <p:blipFill>
          <a:blip r:embed="rId2">
            <a:alphaModFix/>
          </a:blip>
          <a:stretch>
            <a:fillRect/>
          </a:stretch>
        </p:blipFill>
        <p:spPr>
          <a:xfrm rot="-9753211" flipH="1">
            <a:off x="535421" y="-463669"/>
            <a:ext cx="661849" cy="2237868"/>
          </a:xfrm>
          <a:prstGeom prst="rect">
            <a:avLst/>
          </a:prstGeom>
          <a:noFill/>
          <a:ln>
            <a:noFill/>
          </a:ln>
        </p:spPr>
      </p:pic>
    </p:spTree>
    <p:extLst>
      <p:ext uri="{BB962C8B-B14F-4D97-AF65-F5344CB8AC3E}">
        <p14:creationId xmlns:p14="http://schemas.microsoft.com/office/powerpoint/2010/main" val="25469464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6"/>
        <p:cNvGrpSpPr/>
        <p:nvPr/>
      </p:nvGrpSpPr>
      <p:grpSpPr>
        <a:xfrm>
          <a:off x="0" y="0"/>
          <a:ext cx="0" cy="0"/>
          <a:chOff x="0" y="0"/>
          <a:chExt cx="0" cy="0"/>
        </a:xfrm>
      </p:grpSpPr>
      <p:cxnSp>
        <p:nvCxnSpPr>
          <p:cNvPr id="337" name="Google Shape;337;p31"/>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1"/>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31"/>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40" name="Google Shape;340;p31"/>
          <p:cNvSpPr txBox="1">
            <a:spLocks noGrp="1"/>
          </p:cNvSpPr>
          <p:nvPr>
            <p:ph type="subTitle" idx="1"/>
          </p:nvPr>
        </p:nvSpPr>
        <p:spPr>
          <a:xfrm>
            <a:off x="1890367" y="22945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1" name="Google Shape;341;p31"/>
          <p:cNvSpPr txBox="1">
            <a:spLocks noGrp="1"/>
          </p:cNvSpPr>
          <p:nvPr>
            <p:ph type="subTitle" idx="2"/>
          </p:nvPr>
        </p:nvSpPr>
        <p:spPr>
          <a:xfrm>
            <a:off x="5230817" y="22273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31"/>
          <p:cNvSpPr txBox="1">
            <a:spLocks noGrp="1"/>
          </p:cNvSpPr>
          <p:nvPr>
            <p:ph type="subTitle" idx="3"/>
          </p:nvPr>
        </p:nvSpPr>
        <p:spPr>
          <a:xfrm>
            <a:off x="5230817" y="52492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3" name="Google Shape;343;p31"/>
          <p:cNvSpPr txBox="1">
            <a:spLocks noGrp="1"/>
          </p:cNvSpPr>
          <p:nvPr>
            <p:ph type="subTitle" idx="4"/>
          </p:nvPr>
        </p:nvSpPr>
        <p:spPr>
          <a:xfrm>
            <a:off x="5230817" y="42419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31"/>
          <p:cNvSpPr txBox="1">
            <a:spLocks noGrp="1"/>
          </p:cNvSpPr>
          <p:nvPr>
            <p:ph type="subTitle" idx="5"/>
          </p:nvPr>
        </p:nvSpPr>
        <p:spPr>
          <a:xfrm>
            <a:off x="5230817" y="3234633"/>
            <a:ext cx="5070800" cy="567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45" name="Google Shape;345;p31"/>
          <p:cNvSpPr txBox="1">
            <a:spLocks noGrp="1"/>
          </p:cNvSpPr>
          <p:nvPr>
            <p:ph type="subTitle" idx="6"/>
          </p:nvPr>
        </p:nvSpPr>
        <p:spPr>
          <a:xfrm>
            <a:off x="1890367" y="3212400"/>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6" name="Google Shape;346;p31"/>
          <p:cNvSpPr txBox="1">
            <a:spLocks noGrp="1"/>
          </p:cNvSpPr>
          <p:nvPr>
            <p:ph type="subTitle" idx="7"/>
          </p:nvPr>
        </p:nvSpPr>
        <p:spPr>
          <a:xfrm>
            <a:off x="1890367" y="5316433"/>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47" name="Google Shape;347;p31"/>
          <p:cNvSpPr txBox="1">
            <a:spLocks noGrp="1"/>
          </p:cNvSpPr>
          <p:nvPr>
            <p:ph type="subTitle" idx="8"/>
          </p:nvPr>
        </p:nvSpPr>
        <p:spPr>
          <a:xfrm>
            <a:off x="1890367" y="4264417"/>
            <a:ext cx="2902800" cy="4332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pic>
        <p:nvPicPr>
          <p:cNvPr id="348" name="Google Shape;348;p31"/>
          <p:cNvPicPr preferRelativeResize="0"/>
          <p:nvPr/>
        </p:nvPicPr>
        <p:blipFill>
          <a:blip r:embed="rId2">
            <a:alphaModFix/>
          </a:blip>
          <a:stretch>
            <a:fillRect/>
          </a:stretch>
        </p:blipFill>
        <p:spPr>
          <a:xfrm rot="-6">
            <a:off x="10874312" y="4724201"/>
            <a:ext cx="768243" cy="2440496"/>
          </a:xfrm>
          <a:prstGeom prst="rect">
            <a:avLst/>
          </a:prstGeom>
          <a:noFill/>
          <a:ln>
            <a:noFill/>
          </a:ln>
        </p:spPr>
      </p:pic>
      <p:pic>
        <p:nvPicPr>
          <p:cNvPr id="349" name="Google Shape;349;p31"/>
          <p:cNvPicPr preferRelativeResize="0"/>
          <p:nvPr/>
        </p:nvPicPr>
        <p:blipFill>
          <a:blip r:embed="rId3">
            <a:alphaModFix/>
          </a:blip>
          <a:stretch>
            <a:fillRect/>
          </a:stretch>
        </p:blipFill>
        <p:spPr>
          <a:xfrm rot="-658778">
            <a:off x="483620" y="4612857"/>
            <a:ext cx="1057627" cy="2663188"/>
          </a:xfrm>
          <a:prstGeom prst="rect">
            <a:avLst/>
          </a:prstGeom>
          <a:noFill/>
          <a:ln>
            <a:noFill/>
          </a:ln>
        </p:spPr>
      </p:pic>
    </p:spTree>
    <p:extLst>
      <p:ext uri="{BB962C8B-B14F-4D97-AF65-F5344CB8AC3E}">
        <p14:creationId xmlns:p14="http://schemas.microsoft.com/office/powerpoint/2010/main" val="17158267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50"/>
        <p:cNvGrpSpPr/>
        <p:nvPr/>
      </p:nvGrpSpPr>
      <p:grpSpPr>
        <a:xfrm>
          <a:off x="0" y="0"/>
          <a:ext cx="0" cy="0"/>
          <a:chOff x="0" y="0"/>
          <a:chExt cx="0" cy="0"/>
        </a:xfrm>
      </p:grpSpPr>
      <p:cxnSp>
        <p:nvCxnSpPr>
          <p:cNvPr id="351" name="Google Shape;351;p32"/>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32"/>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53" name="Google Shape;353;p32"/>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r>
              <a:rPr lang="en-US"/>
              <a:t>Click to edit Master title style</a:t>
            </a:r>
            <a:endParaRPr/>
          </a:p>
        </p:txBody>
      </p:sp>
      <p:sp>
        <p:nvSpPr>
          <p:cNvPr id="354" name="Google Shape;354;p32"/>
          <p:cNvSpPr txBox="1">
            <a:spLocks noGrp="1"/>
          </p:cNvSpPr>
          <p:nvPr>
            <p:ph type="subTitle" idx="1"/>
          </p:nvPr>
        </p:nvSpPr>
        <p:spPr>
          <a:xfrm>
            <a:off x="2697700"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5" name="Google Shape;355;p32"/>
          <p:cNvSpPr txBox="1">
            <a:spLocks noGrp="1"/>
          </p:cNvSpPr>
          <p:nvPr>
            <p:ph type="subTitle" idx="2"/>
          </p:nvPr>
        </p:nvSpPr>
        <p:spPr>
          <a:xfrm>
            <a:off x="2697700"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6" name="Google Shape;356;p32"/>
          <p:cNvSpPr txBox="1">
            <a:spLocks noGrp="1"/>
          </p:cNvSpPr>
          <p:nvPr>
            <p:ph type="subTitle" idx="3"/>
          </p:nvPr>
        </p:nvSpPr>
        <p:spPr>
          <a:xfrm>
            <a:off x="2697700"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7" name="Google Shape;357;p32"/>
          <p:cNvSpPr txBox="1">
            <a:spLocks noGrp="1"/>
          </p:cNvSpPr>
          <p:nvPr>
            <p:ph type="subTitle" idx="4"/>
          </p:nvPr>
        </p:nvSpPr>
        <p:spPr>
          <a:xfrm>
            <a:off x="2697700"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58" name="Google Shape;358;p32"/>
          <p:cNvSpPr txBox="1">
            <a:spLocks noGrp="1"/>
          </p:cNvSpPr>
          <p:nvPr>
            <p:ph type="subTitle" idx="5"/>
          </p:nvPr>
        </p:nvSpPr>
        <p:spPr>
          <a:xfrm>
            <a:off x="7907967" y="2112833"/>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59" name="Google Shape;359;p32"/>
          <p:cNvSpPr txBox="1">
            <a:spLocks noGrp="1"/>
          </p:cNvSpPr>
          <p:nvPr>
            <p:ph type="subTitle" idx="6"/>
          </p:nvPr>
        </p:nvSpPr>
        <p:spPr>
          <a:xfrm>
            <a:off x="7907967" y="2705787"/>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60" name="Google Shape;360;p32"/>
          <p:cNvSpPr txBox="1">
            <a:spLocks noGrp="1"/>
          </p:cNvSpPr>
          <p:nvPr>
            <p:ph type="subTitle" idx="7"/>
          </p:nvPr>
        </p:nvSpPr>
        <p:spPr>
          <a:xfrm>
            <a:off x="7907967" y="4229000"/>
            <a:ext cx="3044400" cy="508400"/>
          </a:xfrm>
          <a:prstGeom prst="rect">
            <a:avLst/>
          </a:prstGeom>
        </p:spPr>
        <p:txBody>
          <a:bodyPr spcFirstLastPara="1" wrap="square" lIns="91425" tIns="0" rIns="91425" bIns="91425" anchor="t" anchorCtr="0">
            <a:noAutofit/>
          </a:bodyPr>
          <a:lstStyle>
            <a:lvl1pPr lvl="0"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61" name="Google Shape;361;p32"/>
          <p:cNvSpPr txBox="1">
            <a:spLocks noGrp="1"/>
          </p:cNvSpPr>
          <p:nvPr>
            <p:ph type="subTitle" idx="8"/>
          </p:nvPr>
        </p:nvSpPr>
        <p:spPr>
          <a:xfrm>
            <a:off x="7907967" y="4821963"/>
            <a:ext cx="3044400" cy="9144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pic>
        <p:nvPicPr>
          <p:cNvPr id="362" name="Google Shape;362;p32"/>
          <p:cNvPicPr preferRelativeResize="0"/>
          <p:nvPr/>
        </p:nvPicPr>
        <p:blipFill>
          <a:blip r:embed="rId2">
            <a:alphaModFix/>
          </a:blip>
          <a:stretch>
            <a:fillRect/>
          </a:stretch>
        </p:blipFill>
        <p:spPr>
          <a:xfrm rot="9857223">
            <a:off x="10780128" y="-606230"/>
            <a:ext cx="834155" cy="2177727"/>
          </a:xfrm>
          <a:prstGeom prst="rect">
            <a:avLst/>
          </a:prstGeom>
          <a:noFill/>
          <a:ln>
            <a:noFill/>
          </a:ln>
        </p:spPr>
      </p:pic>
      <p:pic>
        <p:nvPicPr>
          <p:cNvPr id="363" name="Google Shape;363;p32"/>
          <p:cNvPicPr preferRelativeResize="0"/>
          <p:nvPr/>
        </p:nvPicPr>
        <p:blipFill>
          <a:blip r:embed="rId2">
            <a:alphaModFix/>
          </a:blip>
          <a:stretch>
            <a:fillRect/>
          </a:stretch>
        </p:blipFill>
        <p:spPr>
          <a:xfrm rot="-9443766">
            <a:off x="10358930" y="-606231"/>
            <a:ext cx="834157" cy="2177725"/>
          </a:xfrm>
          <a:prstGeom prst="rect">
            <a:avLst/>
          </a:prstGeom>
          <a:noFill/>
          <a:ln>
            <a:noFill/>
          </a:ln>
        </p:spPr>
      </p:pic>
      <p:pic>
        <p:nvPicPr>
          <p:cNvPr id="364" name="Google Shape;364;p32"/>
          <p:cNvPicPr preferRelativeResize="0"/>
          <p:nvPr/>
        </p:nvPicPr>
        <p:blipFill>
          <a:blip r:embed="rId3">
            <a:alphaModFix/>
          </a:blip>
          <a:stretch>
            <a:fillRect/>
          </a:stretch>
        </p:blipFill>
        <p:spPr>
          <a:xfrm rot="2699972">
            <a:off x="709374" y="5387223"/>
            <a:ext cx="691589" cy="2356080"/>
          </a:xfrm>
          <a:prstGeom prst="rect">
            <a:avLst/>
          </a:prstGeom>
          <a:noFill/>
          <a:ln>
            <a:noFill/>
          </a:ln>
        </p:spPr>
      </p:pic>
      <p:pic>
        <p:nvPicPr>
          <p:cNvPr id="365" name="Google Shape;365;p32"/>
          <p:cNvPicPr preferRelativeResize="0"/>
          <p:nvPr/>
        </p:nvPicPr>
        <p:blipFill>
          <a:blip r:embed="rId4">
            <a:alphaModFix/>
          </a:blip>
          <a:stretch>
            <a:fillRect/>
          </a:stretch>
        </p:blipFill>
        <p:spPr>
          <a:xfrm rot="763820" flipH="1">
            <a:off x="223573" y="4905495"/>
            <a:ext cx="832352" cy="2095935"/>
          </a:xfrm>
          <a:prstGeom prst="rect">
            <a:avLst/>
          </a:prstGeom>
          <a:noFill/>
          <a:ln>
            <a:noFill/>
          </a:ln>
        </p:spPr>
      </p:pic>
    </p:spTree>
    <p:extLst>
      <p:ext uri="{BB962C8B-B14F-4D97-AF65-F5344CB8AC3E}">
        <p14:creationId xmlns:p14="http://schemas.microsoft.com/office/powerpoint/2010/main" val="105579850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66"/>
        <p:cNvGrpSpPr/>
        <p:nvPr/>
      </p:nvGrpSpPr>
      <p:grpSpPr>
        <a:xfrm>
          <a:off x="0" y="0"/>
          <a:ext cx="0" cy="0"/>
          <a:chOff x="0" y="0"/>
          <a:chExt cx="0" cy="0"/>
        </a:xfrm>
      </p:grpSpPr>
      <p:cxnSp>
        <p:nvCxnSpPr>
          <p:cNvPr id="367" name="Google Shape;367;p33"/>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33"/>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69" name="Google Shape;369;p33"/>
          <p:cNvSpPr txBox="1">
            <a:spLocks noGrp="1"/>
          </p:cNvSpPr>
          <p:nvPr>
            <p:ph type="title"/>
          </p:nvPr>
        </p:nvSpPr>
        <p:spPr>
          <a:xfrm>
            <a:off x="950967" y="549367"/>
            <a:ext cx="10290000" cy="807600"/>
          </a:xfrm>
          <a:prstGeom prst="rect">
            <a:avLst/>
          </a:prstGeom>
        </p:spPr>
        <p:txBody>
          <a:bodyPr spcFirstLastPara="1" wrap="square" lIns="91425" tIns="0"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370" name="Google Shape;370;p33"/>
          <p:cNvSpPr txBox="1">
            <a:spLocks noGrp="1"/>
          </p:cNvSpPr>
          <p:nvPr>
            <p:ph type="subTitle" idx="1"/>
          </p:nvPr>
        </p:nvSpPr>
        <p:spPr>
          <a:xfrm>
            <a:off x="9510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1" name="Google Shape;371;p33"/>
          <p:cNvSpPr txBox="1">
            <a:spLocks noGrp="1"/>
          </p:cNvSpPr>
          <p:nvPr>
            <p:ph type="subTitle" idx="2"/>
          </p:nvPr>
        </p:nvSpPr>
        <p:spPr>
          <a:xfrm>
            <a:off x="9510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2" name="Google Shape;372;p33"/>
          <p:cNvSpPr txBox="1">
            <a:spLocks noGrp="1"/>
          </p:cNvSpPr>
          <p:nvPr>
            <p:ph type="subTitle" idx="3"/>
          </p:nvPr>
        </p:nvSpPr>
        <p:spPr>
          <a:xfrm>
            <a:off x="81966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3" name="Google Shape;373;p33"/>
          <p:cNvSpPr txBox="1">
            <a:spLocks noGrp="1"/>
          </p:cNvSpPr>
          <p:nvPr>
            <p:ph type="subTitle" idx="4"/>
          </p:nvPr>
        </p:nvSpPr>
        <p:spPr>
          <a:xfrm>
            <a:off x="81966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4" name="Google Shape;374;p33"/>
          <p:cNvSpPr txBox="1">
            <a:spLocks noGrp="1"/>
          </p:cNvSpPr>
          <p:nvPr>
            <p:ph type="subTitle" idx="5"/>
          </p:nvPr>
        </p:nvSpPr>
        <p:spPr>
          <a:xfrm>
            <a:off x="4573800" y="2183133"/>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5" name="Google Shape;375;p33"/>
          <p:cNvSpPr txBox="1">
            <a:spLocks noGrp="1"/>
          </p:cNvSpPr>
          <p:nvPr>
            <p:ph type="subTitle" idx="6"/>
          </p:nvPr>
        </p:nvSpPr>
        <p:spPr>
          <a:xfrm>
            <a:off x="4573800" y="2776087"/>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6" name="Google Shape;376;p33"/>
          <p:cNvSpPr txBox="1">
            <a:spLocks noGrp="1"/>
          </p:cNvSpPr>
          <p:nvPr>
            <p:ph type="subTitle" idx="7"/>
          </p:nvPr>
        </p:nvSpPr>
        <p:spPr>
          <a:xfrm>
            <a:off x="9510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7" name="Google Shape;377;p33"/>
          <p:cNvSpPr txBox="1">
            <a:spLocks noGrp="1"/>
          </p:cNvSpPr>
          <p:nvPr>
            <p:ph type="subTitle" idx="8"/>
          </p:nvPr>
        </p:nvSpPr>
        <p:spPr>
          <a:xfrm>
            <a:off x="9510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33"/>
          <p:cNvSpPr txBox="1">
            <a:spLocks noGrp="1"/>
          </p:cNvSpPr>
          <p:nvPr>
            <p:ph type="subTitle" idx="9"/>
          </p:nvPr>
        </p:nvSpPr>
        <p:spPr>
          <a:xfrm>
            <a:off x="81966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79" name="Google Shape;379;p33"/>
          <p:cNvSpPr txBox="1">
            <a:spLocks noGrp="1"/>
          </p:cNvSpPr>
          <p:nvPr>
            <p:ph type="subTitle" idx="13"/>
          </p:nvPr>
        </p:nvSpPr>
        <p:spPr>
          <a:xfrm>
            <a:off x="81966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0" name="Google Shape;380;p33"/>
          <p:cNvSpPr txBox="1">
            <a:spLocks noGrp="1"/>
          </p:cNvSpPr>
          <p:nvPr>
            <p:ph type="subTitle" idx="14"/>
          </p:nvPr>
        </p:nvSpPr>
        <p:spPr>
          <a:xfrm>
            <a:off x="4573800" y="4299300"/>
            <a:ext cx="3044400" cy="508400"/>
          </a:xfrm>
          <a:prstGeom prst="rect">
            <a:avLst/>
          </a:prstGeom>
        </p:spPr>
        <p:txBody>
          <a:bodyPr spcFirstLastPara="1" wrap="square" lIns="91425" tIns="0" rIns="91425" bIns="91425" anchor="t" anchorCtr="0">
            <a:noAutofit/>
          </a:bodyPr>
          <a:lstStyle>
            <a:lvl1pPr lvl="0"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1pPr>
            <a:lvl2pPr lvl="1"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2pPr>
            <a:lvl3pPr lvl="2"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3pPr>
            <a:lvl4pPr lvl="3"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4pPr>
            <a:lvl5pPr lvl="4"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5pPr>
            <a:lvl6pPr lvl="5"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6pPr>
            <a:lvl7pPr lvl="6"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7pPr>
            <a:lvl8pPr lvl="7"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8pPr>
            <a:lvl9pPr lvl="8" algn="ctr" rtl="0">
              <a:lnSpc>
                <a:spcPct val="80000"/>
              </a:lnSpc>
              <a:spcBef>
                <a:spcPts val="0"/>
              </a:spcBef>
              <a:spcAft>
                <a:spcPts val="0"/>
              </a:spcAft>
              <a:buClr>
                <a:schemeClr val="dk1"/>
              </a:buClr>
              <a:buSzPts val="2800"/>
              <a:buFont typeface="Cormorant"/>
              <a:buNone/>
              <a:defRPr sz="3733">
                <a:solidFill>
                  <a:schemeClr val="dk1"/>
                </a:solidFill>
                <a:latin typeface="Cormorant"/>
                <a:ea typeface="Cormorant"/>
                <a:cs typeface="Cormorant"/>
                <a:sym typeface="Cormorant"/>
              </a:defRPr>
            </a:lvl9pPr>
          </a:lstStyle>
          <a:p>
            <a:r>
              <a:rPr lang="en-US"/>
              <a:t>Click to edit Master subtitle style</a:t>
            </a:r>
            <a:endParaRPr/>
          </a:p>
        </p:txBody>
      </p:sp>
      <p:sp>
        <p:nvSpPr>
          <p:cNvPr id="381" name="Google Shape;381;p33"/>
          <p:cNvSpPr txBox="1">
            <a:spLocks noGrp="1"/>
          </p:cNvSpPr>
          <p:nvPr>
            <p:ph type="subTitle" idx="15"/>
          </p:nvPr>
        </p:nvSpPr>
        <p:spPr>
          <a:xfrm>
            <a:off x="4573800" y="4892253"/>
            <a:ext cx="3044400" cy="914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382" name="Google Shape;382;p33"/>
          <p:cNvPicPr preferRelativeResize="0"/>
          <p:nvPr/>
        </p:nvPicPr>
        <p:blipFill>
          <a:blip r:embed="rId2">
            <a:alphaModFix/>
          </a:blip>
          <a:stretch>
            <a:fillRect/>
          </a:stretch>
        </p:blipFill>
        <p:spPr>
          <a:xfrm rot="5400000">
            <a:off x="-183650" y="-731250"/>
            <a:ext cx="977735" cy="3306099"/>
          </a:xfrm>
          <a:prstGeom prst="rect">
            <a:avLst/>
          </a:prstGeom>
          <a:noFill/>
          <a:ln>
            <a:noFill/>
          </a:ln>
        </p:spPr>
      </p:pic>
      <p:pic>
        <p:nvPicPr>
          <p:cNvPr id="383" name="Google Shape;383;p33"/>
          <p:cNvPicPr preferRelativeResize="0"/>
          <p:nvPr/>
        </p:nvPicPr>
        <p:blipFill rotWithShape="1">
          <a:blip r:embed="rId3">
            <a:alphaModFix/>
          </a:blip>
          <a:srcRect b="11863"/>
          <a:stretch/>
        </p:blipFill>
        <p:spPr>
          <a:xfrm rot="-9307882" flipH="1">
            <a:off x="10297887" y="-303226"/>
            <a:ext cx="866907" cy="1924143"/>
          </a:xfrm>
          <a:prstGeom prst="rect">
            <a:avLst/>
          </a:prstGeom>
          <a:noFill/>
          <a:ln>
            <a:noFill/>
          </a:ln>
        </p:spPr>
      </p:pic>
      <p:pic>
        <p:nvPicPr>
          <p:cNvPr id="384" name="Google Shape;384;p33"/>
          <p:cNvPicPr preferRelativeResize="0"/>
          <p:nvPr/>
        </p:nvPicPr>
        <p:blipFill rotWithShape="1">
          <a:blip r:embed="rId3">
            <a:alphaModFix/>
          </a:blip>
          <a:srcRect b="11863"/>
          <a:stretch/>
        </p:blipFill>
        <p:spPr>
          <a:xfrm rot="10235764" flipH="1">
            <a:off x="10860831" y="-303221"/>
            <a:ext cx="866909" cy="1924135"/>
          </a:xfrm>
          <a:prstGeom prst="rect">
            <a:avLst/>
          </a:prstGeom>
          <a:noFill/>
          <a:ln>
            <a:noFill/>
          </a:ln>
        </p:spPr>
      </p:pic>
    </p:spTree>
    <p:extLst>
      <p:ext uri="{BB962C8B-B14F-4D97-AF65-F5344CB8AC3E}">
        <p14:creationId xmlns:p14="http://schemas.microsoft.com/office/powerpoint/2010/main" val="6332896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85"/>
        <p:cNvGrpSpPr/>
        <p:nvPr/>
      </p:nvGrpSpPr>
      <p:grpSpPr>
        <a:xfrm>
          <a:off x="0" y="0"/>
          <a:ext cx="0" cy="0"/>
          <a:chOff x="0" y="0"/>
          <a:chExt cx="0" cy="0"/>
        </a:xfrm>
      </p:grpSpPr>
      <p:cxnSp>
        <p:nvCxnSpPr>
          <p:cNvPr id="386" name="Google Shape;386;p34"/>
          <p:cNvCxnSpPr/>
          <p:nvPr/>
        </p:nvCxnSpPr>
        <p:spPr>
          <a:xfrm>
            <a:off x="-9600" y="214933"/>
            <a:ext cx="122112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34"/>
          <p:cNvCxnSpPr/>
          <p:nvPr/>
        </p:nvCxnSpPr>
        <p:spPr>
          <a:xfrm>
            <a:off x="-9600" y="6643033"/>
            <a:ext cx="12211200" cy="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34"/>
          <p:cNvSpPr txBox="1">
            <a:spLocks noGrp="1"/>
          </p:cNvSpPr>
          <p:nvPr>
            <p:ph type="title"/>
          </p:nvPr>
        </p:nvSpPr>
        <p:spPr>
          <a:xfrm>
            <a:off x="3373000" y="663733"/>
            <a:ext cx="5446000" cy="1380400"/>
          </a:xfrm>
          <a:prstGeom prst="rect">
            <a:avLst/>
          </a:prstGeom>
        </p:spPr>
        <p:txBody>
          <a:bodyPr spcFirstLastPara="1" wrap="square" lIns="91425" tIns="0" rIns="91425" bIns="91425" anchor="t" anchorCtr="0">
            <a:noAutofit/>
          </a:bodyPr>
          <a:lstStyle>
            <a:lvl1pPr lvl="0">
              <a:spcBef>
                <a:spcPts val="0"/>
              </a:spcBef>
              <a:spcAft>
                <a:spcPts val="0"/>
              </a:spcAft>
              <a:buSzPts val="7200"/>
              <a:buNone/>
              <a:defRPr sz="9600"/>
            </a:lvl1pPr>
            <a:lvl2pPr lvl="1">
              <a:spcBef>
                <a:spcPts val="0"/>
              </a:spcBef>
              <a:spcAft>
                <a:spcPts val="0"/>
              </a:spcAft>
              <a:buSzPts val="7200"/>
              <a:buNone/>
              <a:defRPr sz="9600"/>
            </a:lvl2pPr>
            <a:lvl3pPr lvl="2">
              <a:spcBef>
                <a:spcPts val="0"/>
              </a:spcBef>
              <a:spcAft>
                <a:spcPts val="0"/>
              </a:spcAft>
              <a:buSzPts val="7200"/>
              <a:buNone/>
              <a:defRPr sz="9600"/>
            </a:lvl3pPr>
            <a:lvl4pPr lvl="3">
              <a:spcBef>
                <a:spcPts val="0"/>
              </a:spcBef>
              <a:spcAft>
                <a:spcPts val="0"/>
              </a:spcAft>
              <a:buSzPts val="7200"/>
              <a:buNone/>
              <a:defRPr sz="9600"/>
            </a:lvl4pPr>
            <a:lvl5pPr lvl="4">
              <a:spcBef>
                <a:spcPts val="0"/>
              </a:spcBef>
              <a:spcAft>
                <a:spcPts val="0"/>
              </a:spcAft>
              <a:buSzPts val="7200"/>
              <a:buNone/>
              <a:defRPr sz="9600"/>
            </a:lvl5pPr>
            <a:lvl6pPr lvl="5">
              <a:spcBef>
                <a:spcPts val="0"/>
              </a:spcBef>
              <a:spcAft>
                <a:spcPts val="0"/>
              </a:spcAft>
              <a:buSzPts val="7200"/>
              <a:buNone/>
              <a:defRPr sz="9600"/>
            </a:lvl6pPr>
            <a:lvl7pPr lvl="6">
              <a:spcBef>
                <a:spcPts val="0"/>
              </a:spcBef>
              <a:spcAft>
                <a:spcPts val="0"/>
              </a:spcAft>
              <a:buSzPts val="7200"/>
              <a:buNone/>
              <a:defRPr sz="9600"/>
            </a:lvl7pPr>
            <a:lvl8pPr lvl="7">
              <a:spcBef>
                <a:spcPts val="0"/>
              </a:spcBef>
              <a:spcAft>
                <a:spcPts val="0"/>
              </a:spcAft>
              <a:buSzPts val="7200"/>
              <a:buNone/>
              <a:defRPr sz="9600"/>
            </a:lvl8pPr>
            <a:lvl9pPr lvl="8">
              <a:spcBef>
                <a:spcPts val="0"/>
              </a:spcBef>
              <a:spcAft>
                <a:spcPts val="0"/>
              </a:spcAft>
              <a:buSzPts val="7200"/>
              <a:buNone/>
              <a:defRPr sz="9600"/>
            </a:lvl9pPr>
          </a:lstStyle>
          <a:p>
            <a:r>
              <a:rPr lang="en-US"/>
              <a:t>Click to edit Master title style</a:t>
            </a:r>
            <a:endParaRPr/>
          </a:p>
        </p:txBody>
      </p:sp>
      <p:sp>
        <p:nvSpPr>
          <p:cNvPr id="389" name="Google Shape;389;p34"/>
          <p:cNvSpPr txBox="1"/>
          <p:nvPr/>
        </p:nvSpPr>
        <p:spPr>
          <a:xfrm>
            <a:off x="3373000" y="4517441"/>
            <a:ext cx="54460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lt2"/>
                </a:solidFill>
                <a:latin typeface="Montserrat"/>
                <a:ea typeface="Montserrat"/>
                <a:cs typeface="Montserrat"/>
                <a:sym typeface="Montserrat"/>
              </a:rPr>
              <a:t>Credits: This presentation template was created by </a:t>
            </a:r>
            <a:r>
              <a:rPr lang="en" sz="1600">
                <a:solidFill>
                  <a:schemeClr val="lt2"/>
                </a:solidFill>
                <a:uFill>
                  <a:noFill/>
                </a:uFill>
                <a:latin typeface="Montserrat SemiBold"/>
                <a:ea typeface="Montserrat SemiBold"/>
                <a:cs typeface="Montserrat SemiBold"/>
                <a:sym typeface="Montserrat SemiBold"/>
                <a:hlinkClick r:id="rId2">
                  <a:extLst>
                    <a:ext uri="{A12FA001-AC4F-418D-AE19-62706E023703}">
                      <ahyp:hlinkClr xmlns:ahyp="http://schemas.microsoft.com/office/drawing/2018/hyperlinkcolor" val="tx"/>
                    </a:ext>
                  </a:extLst>
                </a:hlinkClick>
              </a:rPr>
              <a:t>Slidesgo</a:t>
            </a:r>
            <a:r>
              <a:rPr lang="en" sz="1600">
                <a:solidFill>
                  <a:schemeClr val="lt2"/>
                </a:solidFill>
                <a:latin typeface="Montserrat"/>
                <a:ea typeface="Montserrat"/>
                <a:cs typeface="Montserrat"/>
                <a:sym typeface="Montserrat"/>
              </a:rPr>
              <a:t>, and includes icons by </a:t>
            </a:r>
            <a:r>
              <a:rPr lang="en" sz="1600">
                <a:solidFill>
                  <a:schemeClr val="lt2"/>
                </a:solidFill>
                <a:uFill>
                  <a:noFill/>
                </a:u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Flaticon</a:t>
            </a:r>
            <a:r>
              <a:rPr lang="en" sz="1600">
                <a:solidFill>
                  <a:schemeClr val="lt2"/>
                </a:solidFill>
                <a:latin typeface="Montserrat"/>
                <a:ea typeface="Montserrat"/>
                <a:cs typeface="Montserrat"/>
                <a:sym typeface="Montserrat"/>
              </a:rPr>
              <a:t>, and infographics &amp; images by </a:t>
            </a:r>
            <a:r>
              <a:rPr lang="en" sz="1600">
                <a:solidFill>
                  <a:schemeClr val="lt2"/>
                </a:solidFill>
                <a:uFill>
                  <a:noFill/>
                </a:u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Freepik</a:t>
            </a:r>
            <a:r>
              <a:rPr lang="en" sz="1600">
                <a:solidFill>
                  <a:schemeClr val="lt2"/>
                </a:solidFill>
                <a:latin typeface="Montserrat"/>
                <a:ea typeface="Montserrat"/>
                <a:cs typeface="Montserrat"/>
                <a:sym typeface="Montserrat"/>
              </a:rPr>
              <a:t>.</a:t>
            </a:r>
            <a:endParaRPr sz="1600">
              <a:solidFill>
                <a:schemeClr val="lt2"/>
              </a:solidFill>
              <a:latin typeface="Montserrat"/>
              <a:ea typeface="Montserrat"/>
              <a:cs typeface="Montserrat"/>
              <a:sym typeface="Montserrat"/>
            </a:endParaRPr>
          </a:p>
        </p:txBody>
      </p:sp>
      <p:sp>
        <p:nvSpPr>
          <p:cNvPr id="390" name="Google Shape;390;p34"/>
          <p:cNvSpPr txBox="1">
            <a:spLocks noGrp="1"/>
          </p:cNvSpPr>
          <p:nvPr>
            <p:ph type="subTitle" idx="1"/>
          </p:nvPr>
        </p:nvSpPr>
        <p:spPr>
          <a:xfrm>
            <a:off x="3373000" y="3414781"/>
            <a:ext cx="5446000" cy="101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2pPr>
            <a:lvl3pPr lvl="2"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3pPr>
            <a:lvl4pPr lvl="3"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4pPr>
            <a:lvl5pPr lvl="4"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5pPr>
            <a:lvl6pPr lvl="5"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6pPr>
            <a:lvl7pPr lvl="6"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7pPr>
            <a:lvl8pPr lvl="7"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8pPr>
            <a:lvl9pPr lvl="8" algn="ctr" rtl="0">
              <a:lnSpc>
                <a:spcPct val="100000"/>
              </a:lnSpc>
              <a:spcBef>
                <a:spcPts val="0"/>
              </a:spcBef>
              <a:spcAft>
                <a:spcPts val="0"/>
              </a:spcAft>
              <a:buClr>
                <a:schemeClr val="dk1"/>
              </a:buClr>
              <a:buSzPts val="1500"/>
              <a:buFont typeface="Montserrat SemiBold"/>
              <a:buNone/>
              <a:defRPr sz="2000">
                <a:solidFill>
                  <a:schemeClr val="dk1"/>
                </a:solidFill>
                <a:latin typeface="Montserrat SemiBold"/>
                <a:ea typeface="Montserrat SemiBold"/>
                <a:cs typeface="Montserrat SemiBold"/>
                <a:sym typeface="Montserrat SemiBold"/>
              </a:defRPr>
            </a:lvl9pPr>
          </a:lstStyle>
          <a:p>
            <a:r>
              <a:rPr lang="en-US"/>
              <a:t>Click to edit Master subtitle style</a:t>
            </a:r>
            <a:endParaRPr/>
          </a:p>
        </p:txBody>
      </p:sp>
      <p:sp>
        <p:nvSpPr>
          <p:cNvPr id="391" name="Google Shape;391;p34"/>
          <p:cNvSpPr txBox="1">
            <a:spLocks noGrp="1"/>
          </p:cNvSpPr>
          <p:nvPr>
            <p:ph type="subTitle" idx="2"/>
          </p:nvPr>
        </p:nvSpPr>
        <p:spPr>
          <a:xfrm>
            <a:off x="3373000" y="5538800"/>
            <a:ext cx="5446000" cy="362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1200"/>
              <a:buFont typeface="Montserrat SemiBold"/>
              <a:buNone/>
              <a:defRPr sz="1600">
                <a:latin typeface="Montserrat SemiBold"/>
                <a:ea typeface="Montserrat SemiBold"/>
                <a:cs typeface="Montserrat SemiBold"/>
                <a:sym typeface="Montserrat SemiBold"/>
              </a:defRPr>
            </a:lvl9pPr>
          </a:lstStyle>
          <a:p>
            <a:r>
              <a:rPr lang="en-US"/>
              <a:t>Click to edit Master subtitle style</a:t>
            </a:r>
            <a:endParaRPr/>
          </a:p>
        </p:txBody>
      </p:sp>
      <p:pic>
        <p:nvPicPr>
          <p:cNvPr id="392" name="Google Shape;392;p34"/>
          <p:cNvPicPr preferRelativeResize="0"/>
          <p:nvPr/>
        </p:nvPicPr>
        <p:blipFill>
          <a:blip r:embed="rId5">
            <a:alphaModFix/>
          </a:blip>
          <a:stretch>
            <a:fillRect/>
          </a:stretch>
        </p:blipFill>
        <p:spPr>
          <a:xfrm rot="7961337">
            <a:off x="1214610" y="-1368494"/>
            <a:ext cx="896428" cy="3031119"/>
          </a:xfrm>
          <a:prstGeom prst="rect">
            <a:avLst/>
          </a:prstGeom>
          <a:noFill/>
          <a:ln>
            <a:noFill/>
          </a:ln>
        </p:spPr>
      </p:pic>
      <p:pic>
        <p:nvPicPr>
          <p:cNvPr id="393" name="Google Shape;393;p34"/>
          <p:cNvPicPr preferRelativeResize="0"/>
          <p:nvPr/>
        </p:nvPicPr>
        <p:blipFill>
          <a:blip r:embed="rId6">
            <a:alphaModFix/>
          </a:blip>
          <a:stretch>
            <a:fillRect/>
          </a:stretch>
        </p:blipFill>
        <p:spPr>
          <a:xfrm rot="3709024" flipH="1">
            <a:off x="145006" y="-975963"/>
            <a:ext cx="2703089" cy="2843192"/>
          </a:xfrm>
          <a:prstGeom prst="rect">
            <a:avLst/>
          </a:prstGeom>
          <a:noFill/>
          <a:ln>
            <a:noFill/>
          </a:ln>
        </p:spPr>
      </p:pic>
      <p:pic>
        <p:nvPicPr>
          <p:cNvPr id="394" name="Google Shape;394;p34"/>
          <p:cNvPicPr preferRelativeResize="0"/>
          <p:nvPr/>
        </p:nvPicPr>
        <p:blipFill>
          <a:blip r:embed="rId7">
            <a:alphaModFix/>
          </a:blip>
          <a:stretch>
            <a:fillRect/>
          </a:stretch>
        </p:blipFill>
        <p:spPr>
          <a:xfrm rot="386332" flipH="1">
            <a:off x="10314484" y="4373199"/>
            <a:ext cx="1409296" cy="2767519"/>
          </a:xfrm>
          <a:prstGeom prst="rect">
            <a:avLst/>
          </a:prstGeom>
          <a:noFill/>
          <a:ln>
            <a:noFill/>
          </a:ln>
        </p:spPr>
      </p:pic>
      <p:pic>
        <p:nvPicPr>
          <p:cNvPr id="395" name="Google Shape;395;p34"/>
          <p:cNvPicPr preferRelativeResize="0"/>
          <p:nvPr/>
        </p:nvPicPr>
        <p:blipFill>
          <a:blip r:embed="rId8">
            <a:alphaModFix/>
          </a:blip>
          <a:stretch>
            <a:fillRect/>
          </a:stretch>
        </p:blipFill>
        <p:spPr>
          <a:xfrm rot="-2366806">
            <a:off x="9703883" y="4686390"/>
            <a:ext cx="788312" cy="2523013"/>
          </a:xfrm>
          <a:prstGeom prst="rect">
            <a:avLst/>
          </a:prstGeom>
          <a:noFill/>
          <a:ln>
            <a:noFill/>
          </a:ln>
        </p:spPr>
      </p:pic>
      <p:pic>
        <p:nvPicPr>
          <p:cNvPr id="396" name="Google Shape;396;p34"/>
          <p:cNvPicPr preferRelativeResize="0"/>
          <p:nvPr/>
        </p:nvPicPr>
        <p:blipFill rotWithShape="1">
          <a:blip r:embed="rId9">
            <a:alphaModFix/>
          </a:blip>
          <a:srcRect b="8408"/>
          <a:stretch/>
        </p:blipFill>
        <p:spPr>
          <a:xfrm rot="-7389735" flipH="1">
            <a:off x="9659866" y="-693678"/>
            <a:ext cx="844220" cy="2634159"/>
          </a:xfrm>
          <a:prstGeom prst="rect">
            <a:avLst/>
          </a:prstGeom>
          <a:noFill/>
          <a:ln>
            <a:noFill/>
          </a:ln>
        </p:spPr>
      </p:pic>
      <p:pic>
        <p:nvPicPr>
          <p:cNvPr id="397" name="Google Shape;397;p34"/>
          <p:cNvPicPr preferRelativeResize="0"/>
          <p:nvPr/>
        </p:nvPicPr>
        <p:blipFill rotWithShape="1">
          <a:blip r:embed="rId10">
            <a:alphaModFix/>
          </a:blip>
          <a:srcRect b="-2997"/>
          <a:stretch/>
        </p:blipFill>
        <p:spPr>
          <a:xfrm rot="-9917852">
            <a:off x="10313180" y="-596420"/>
            <a:ext cx="762272" cy="2494075"/>
          </a:xfrm>
          <a:prstGeom prst="rect">
            <a:avLst/>
          </a:prstGeom>
          <a:noFill/>
          <a:ln>
            <a:noFill/>
          </a:ln>
        </p:spPr>
      </p:pic>
      <p:pic>
        <p:nvPicPr>
          <p:cNvPr id="398" name="Google Shape;398;p34"/>
          <p:cNvPicPr preferRelativeResize="0"/>
          <p:nvPr/>
        </p:nvPicPr>
        <p:blipFill>
          <a:blip r:embed="rId10">
            <a:alphaModFix/>
          </a:blip>
          <a:stretch>
            <a:fillRect/>
          </a:stretch>
        </p:blipFill>
        <p:spPr>
          <a:xfrm rot="10103803" flipH="1">
            <a:off x="10948357" y="-469843"/>
            <a:ext cx="762268" cy="2421560"/>
          </a:xfrm>
          <a:prstGeom prst="rect">
            <a:avLst/>
          </a:prstGeom>
          <a:noFill/>
          <a:ln>
            <a:noFill/>
          </a:ln>
        </p:spPr>
      </p:pic>
      <p:pic>
        <p:nvPicPr>
          <p:cNvPr id="399" name="Google Shape;399;p34"/>
          <p:cNvPicPr preferRelativeResize="0"/>
          <p:nvPr/>
        </p:nvPicPr>
        <p:blipFill rotWithShape="1">
          <a:blip r:embed="rId9">
            <a:alphaModFix/>
          </a:blip>
          <a:srcRect b="8408"/>
          <a:stretch/>
        </p:blipFill>
        <p:spPr>
          <a:xfrm rot="2646314" flipH="1">
            <a:off x="1731116" y="4681665"/>
            <a:ext cx="844219" cy="2634159"/>
          </a:xfrm>
          <a:prstGeom prst="rect">
            <a:avLst/>
          </a:prstGeom>
          <a:noFill/>
          <a:ln>
            <a:noFill/>
          </a:ln>
        </p:spPr>
      </p:pic>
      <p:pic>
        <p:nvPicPr>
          <p:cNvPr id="400" name="Google Shape;400;p34"/>
          <p:cNvPicPr preferRelativeResize="0"/>
          <p:nvPr/>
        </p:nvPicPr>
        <p:blipFill rotWithShape="1">
          <a:blip r:embed="rId10">
            <a:alphaModFix/>
          </a:blip>
          <a:srcRect b="-2997"/>
          <a:stretch/>
        </p:blipFill>
        <p:spPr>
          <a:xfrm rot="118194">
            <a:off x="1202975" y="4811508"/>
            <a:ext cx="762272" cy="2494075"/>
          </a:xfrm>
          <a:prstGeom prst="rect">
            <a:avLst/>
          </a:prstGeom>
          <a:noFill/>
          <a:ln>
            <a:noFill/>
          </a:ln>
        </p:spPr>
      </p:pic>
      <p:pic>
        <p:nvPicPr>
          <p:cNvPr id="401" name="Google Shape;401;p34"/>
          <p:cNvPicPr preferRelativeResize="0"/>
          <p:nvPr/>
        </p:nvPicPr>
        <p:blipFill>
          <a:blip r:embed="rId10">
            <a:alphaModFix/>
          </a:blip>
          <a:stretch>
            <a:fillRect/>
          </a:stretch>
        </p:blipFill>
        <p:spPr>
          <a:xfrm rot="-1460150" flipH="1">
            <a:off x="563517" y="4899661"/>
            <a:ext cx="762268" cy="2421559"/>
          </a:xfrm>
          <a:prstGeom prst="rect">
            <a:avLst/>
          </a:prstGeom>
          <a:noFill/>
          <a:ln>
            <a:noFill/>
          </a:ln>
        </p:spPr>
      </p:pic>
      <p:pic>
        <p:nvPicPr>
          <p:cNvPr id="402" name="Google Shape;402;p34"/>
          <p:cNvPicPr preferRelativeResize="0"/>
          <p:nvPr/>
        </p:nvPicPr>
        <p:blipFill>
          <a:blip r:embed="rId10">
            <a:alphaModFix/>
          </a:blip>
          <a:stretch>
            <a:fillRect/>
          </a:stretch>
        </p:blipFill>
        <p:spPr>
          <a:xfrm rot="9412933">
            <a:off x="678057" y="-1365144"/>
            <a:ext cx="762268" cy="2421560"/>
          </a:xfrm>
          <a:prstGeom prst="rect">
            <a:avLst/>
          </a:prstGeom>
          <a:noFill/>
          <a:ln>
            <a:noFill/>
          </a:ln>
        </p:spPr>
      </p:pic>
    </p:spTree>
    <p:extLst>
      <p:ext uri="{BB962C8B-B14F-4D97-AF65-F5344CB8AC3E}">
        <p14:creationId xmlns:p14="http://schemas.microsoft.com/office/powerpoint/2010/main" val="36818300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4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 Type="http://schemas.openxmlformats.org/officeDocument/2006/relationships/slideLayout" Target="../slideLayouts/slideLayout147.xml"/><Relationship Id="rId21" Type="http://schemas.openxmlformats.org/officeDocument/2006/relationships/slideLayout" Target="../slideLayouts/slideLayout165.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26" Type="http://schemas.openxmlformats.org/officeDocument/2006/relationships/slideLayout" Target="../slideLayouts/slideLayout196.xml"/><Relationship Id="rId3" Type="http://schemas.openxmlformats.org/officeDocument/2006/relationships/slideLayout" Target="../slideLayouts/slideLayout173.xml"/><Relationship Id="rId21" Type="http://schemas.openxmlformats.org/officeDocument/2006/relationships/slideLayout" Target="../slideLayouts/slideLayout191.xml"/><Relationship Id="rId34" Type="http://schemas.openxmlformats.org/officeDocument/2006/relationships/slideLayout" Target="../slideLayouts/slideLayout204.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5" Type="http://schemas.openxmlformats.org/officeDocument/2006/relationships/slideLayout" Target="../slideLayouts/slideLayout195.xml"/><Relationship Id="rId33" Type="http://schemas.openxmlformats.org/officeDocument/2006/relationships/slideLayout" Target="../slideLayouts/slideLayout203.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0" Type="http://schemas.openxmlformats.org/officeDocument/2006/relationships/slideLayout" Target="../slideLayouts/slideLayout190.xml"/><Relationship Id="rId29" Type="http://schemas.openxmlformats.org/officeDocument/2006/relationships/slideLayout" Target="../slideLayouts/slideLayout199.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24" Type="http://schemas.openxmlformats.org/officeDocument/2006/relationships/slideLayout" Target="../slideLayouts/slideLayout194.xml"/><Relationship Id="rId32" Type="http://schemas.openxmlformats.org/officeDocument/2006/relationships/slideLayout" Target="../slideLayouts/slideLayout202.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23" Type="http://schemas.openxmlformats.org/officeDocument/2006/relationships/slideLayout" Target="../slideLayouts/slideLayout193.xml"/><Relationship Id="rId28" Type="http://schemas.openxmlformats.org/officeDocument/2006/relationships/slideLayout" Target="../slideLayouts/slideLayout198.xml"/><Relationship Id="rId36" Type="http://schemas.openxmlformats.org/officeDocument/2006/relationships/theme" Target="../theme/theme12.xml"/><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31" Type="http://schemas.openxmlformats.org/officeDocument/2006/relationships/slideLayout" Target="../slideLayouts/slideLayout201.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slideLayout" Target="../slideLayouts/slideLayout192.xml"/><Relationship Id="rId27" Type="http://schemas.openxmlformats.org/officeDocument/2006/relationships/slideLayout" Target="../slideLayouts/slideLayout197.xml"/><Relationship Id="rId30" Type="http://schemas.openxmlformats.org/officeDocument/2006/relationships/slideLayout" Target="../slideLayouts/slideLayout200.xml"/><Relationship Id="rId35" Type="http://schemas.openxmlformats.org/officeDocument/2006/relationships/slideLayout" Target="../slideLayouts/slideLayout205.xml"/><Relationship Id="rId8" Type="http://schemas.openxmlformats.org/officeDocument/2006/relationships/slideLayout" Target="../slideLayouts/slideLayout17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theme" Target="../theme/theme5.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theme" Target="../theme/theme6.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3" Type="http://schemas.openxmlformats.org/officeDocument/2006/relationships/slideLayout" Target="../slideLayouts/slideLayout125.xml"/><Relationship Id="rId21" Type="http://schemas.openxmlformats.org/officeDocument/2006/relationships/slideLayout" Target="../slideLayouts/slideLayout143.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49367"/>
            <a:ext cx="10290000" cy="8076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1pPr>
            <a:lvl2pPr lvl="1"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2pPr>
            <a:lvl3pPr lvl="2"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3pPr>
            <a:lvl4pPr lvl="3"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4pPr>
            <a:lvl5pPr lvl="4"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5pPr>
            <a:lvl6pPr lvl="5"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6pPr>
            <a:lvl7pPr lvl="6"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7pPr>
            <a:lvl8pPr lvl="7"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8pPr>
            <a:lvl9pPr lvl="8"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9pPr>
          </a:lstStyle>
          <a:p>
            <a:endParaRPr/>
          </a:p>
        </p:txBody>
      </p:sp>
      <p:sp>
        <p:nvSpPr>
          <p:cNvPr id="7" name="Google Shape;7;p1"/>
          <p:cNvSpPr txBox="1">
            <a:spLocks noGrp="1"/>
          </p:cNvSpPr>
          <p:nvPr>
            <p:ph type="body" idx="1"/>
          </p:nvPr>
        </p:nvSpPr>
        <p:spPr>
          <a:xfrm>
            <a:off x="950967" y="1729867"/>
            <a:ext cx="10290000" cy="436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marL="914400" lvl="1"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939483263"/>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20"/>
        <p:cNvGrpSpPr/>
        <p:nvPr/>
      </p:nvGrpSpPr>
      <p:grpSpPr>
        <a:xfrm>
          <a:off x="0" y="0"/>
          <a:ext cx="0" cy="0"/>
          <a:chOff x="0" y="0"/>
          <a:chExt cx="0" cy="0"/>
        </a:xfrm>
      </p:grpSpPr>
      <p:sp>
        <p:nvSpPr>
          <p:cNvPr id="321" name="Google Shape;321;p2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2" name="Google Shape;322;p2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09031889"/>
      </p:ext>
    </p:extLst>
  </p:cSld>
  <p:clrMap bg1="lt1" tx1="dk1" bg2="dk2" tx2="lt2" accent1="accent1" accent2="accent2" accent3="accent3" accent4="accent4" accent5="accent5" accent6="accent6" hlink="hlink" folHlink="folHlink"/>
  <p:sldLayoutIdLst>
    <p:sldLayoutId id="214748398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631931403"/>
      </p:ext>
    </p:extLst>
  </p:cSld>
  <p:clrMap bg1="lt1" tx1="dk1" bg2="dk2" tx2="lt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49367"/>
            <a:ext cx="10290000" cy="8076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1pPr>
            <a:lvl2pPr lvl="1"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2pPr>
            <a:lvl3pPr lvl="2"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3pPr>
            <a:lvl4pPr lvl="3"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4pPr>
            <a:lvl5pPr lvl="4"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5pPr>
            <a:lvl6pPr lvl="5"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6pPr>
            <a:lvl7pPr lvl="6"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7pPr>
            <a:lvl8pPr lvl="7"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8pPr>
            <a:lvl9pPr lvl="8"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9pPr>
          </a:lstStyle>
          <a:p>
            <a:endParaRPr/>
          </a:p>
        </p:txBody>
      </p:sp>
      <p:sp>
        <p:nvSpPr>
          <p:cNvPr id="7" name="Google Shape;7;p1"/>
          <p:cNvSpPr txBox="1">
            <a:spLocks noGrp="1"/>
          </p:cNvSpPr>
          <p:nvPr>
            <p:ph type="body" idx="1"/>
          </p:nvPr>
        </p:nvSpPr>
        <p:spPr>
          <a:xfrm>
            <a:off x="950967" y="1729867"/>
            <a:ext cx="10290000" cy="436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marL="914400" lvl="1"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826243758"/>
      </p:ext>
    </p:extLst>
  </p:cSld>
  <p:clrMap bg1="lt1" tx1="dk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3" r:id="rId11"/>
    <p:sldLayoutId id="2147484024" r:id="rId12"/>
    <p:sldLayoutId id="2147484025" r:id="rId13"/>
    <p:sldLayoutId id="2147484026" r:id="rId14"/>
    <p:sldLayoutId id="2147484027" r:id="rId15"/>
    <p:sldLayoutId id="2147484028" r:id="rId16"/>
    <p:sldLayoutId id="2147484029" r:id="rId17"/>
    <p:sldLayoutId id="2147484030" r:id="rId18"/>
    <p:sldLayoutId id="2147484031" r:id="rId19"/>
    <p:sldLayoutId id="2147484032" r:id="rId20"/>
    <p:sldLayoutId id="2147484033" r:id="rId21"/>
    <p:sldLayoutId id="2147484034" r:id="rId22"/>
    <p:sldLayoutId id="2147484035" r:id="rId23"/>
    <p:sldLayoutId id="2147484036" r:id="rId24"/>
    <p:sldLayoutId id="2147484037" r:id="rId25"/>
    <p:sldLayoutId id="2147484038" r:id="rId26"/>
    <p:sldLayoutId id="2147484039" r:id="rId27"/>
    <p:sldLayoutId id="2147484040" r:id="rId28"/>
    <p:sldLayoutId id="2147484041" r:id="rId29"/>
    <p:sldLayoutId id="2147484042" r:id="rId30"/>
    <p:sldLayoutId id="2147484043" r:id="rId31"/>
    <p:sldLayoutId id="2147484044" r:id="rId32"/>
    <p:sldLayoutId id="2147484045" r:id="rId33"/>
    <p:sldLayoutId id="2147484046" r:id="rId34"/>
    <p:sldLayoutId id="2147484047" r:id="rId3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1"/>
        <p:cNvGrpSpPr/>
        <p:nvPr/>
      </p:nvGrpSpPr>
      <p:grpSpPr>
        <a:xfrm>
          <a:off x="0" y="0"/>
          <a:ext cx="0" cy="0"/>
          <a:chOff x="0" y="0"/>
          <a:chExt cx="0" cy="0"/>
        </a:xfrm>
      </p:grpSpPr>
      <p:sp>
        <p:nvSpPr>
          <p:cNvPr id="422" name="Google Shape;422;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23" name="Google Shape;423;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135919417"/>
      </p:ext>
    </p:extLst>
  </p:cSld>
  <p:clrMap bg1="lt1" tx1="dk1" bg2="dk2" tx2="lt2" accent1="accent1" accent2="accent2" accent3="accent3" accent4="accent4" accent5="accent5" accent6="accent6" hlink="hlink" folHlink="folHlink"/>
  <p:sldLayoutIdLst>
    <p:sldLayoutId id="2147483839" r:id="rId1"/>
    <p:sldLayoutId id="2147483840"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67680459"/>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 id="2147483893" r:id="rId26"/>
    <p:sldLayoutId id="2147483894" r:id="rId2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6104411"/>
      </p:ext>
    </p:extLst>
  </p:cSld>
  <p:clrMap bg1="lt1" tx1="dk1" bg2="dk2" tx2="lt2" accent1="accent1" accent2="accent2" accent3="accent3" accent4="accent4" accent5="accent5" accent6="accent6" hlink="hlink" folHlink="folHlink"/>
  <p:sldLayoutIdLst>
    <p:sldLayoutId id="214748389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49367"/>
            <a:ext cx="10290000" cy="8076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1pPr>
            <a:lvl2pPr lvl="1"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2pPr>
            <a:lvl3pPr lvl="2"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3pPr>
            <a:lvl4pPr lvl="3"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4pPr>
            <a:lvl5pPr lvl="4"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5pPr>
            <a:lvl6pPr lvl="5"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6pPr>
            <a:lvl7pPr lvl="6"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7pPr>
            <a:lvl8pPr lvl="7"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8pPr>
            <a:lvl9pPr lvl="8" algn="ctr">
              <a:spcBef>
                <a:spcPts val="0"/>
              </a:spcBef>
              <a:spcAft>
                <a:spcPts val="0"/>
              </a:spcAft>
              <a:buClr>
                <a:schemeClr val="lt2"/>
              </a:buClr>
              <a:buSzPts val="4000"/>
              <a:buFont typeface="Cormorant"/>
              <a:buNone/>
              <a:defRPr sz="4000">
                <a:solidFill>
                  <a:schemeClr val="lt2"/>
                </a:solidFill>
                <a:latin typeface="Cormorant"/>
                <a:ea typeface="Cormorant"/>
                <a:cs typeface="Cormorant"/>
                <a:sym typeface="Cormorant"/>
              </a:defRPr>
            </a:lvl9pPr>
          </a:lstStyle>
          <a:p>
            <a:endParaRPr/>
          </a:p>
        </p:txBody>
      </p:sp>
      <p:sp>
        <p:nvSpPr>
          <p:cNvPr id="7" name="Google Shape;7;p1"/>
          <p:cNvSpPr txBox="1">
            <a:spLocks noGrp="1"/>
          </p:cNvSpPr>
          <p:nvPr>
            <p:ph type="body" idx="1"/>
          </p:nvPr>
        </p:nvSpPr>
        <p:spPr>
          <a:xfrm>
            <a:off x="950967" y="1729867"/>
            <a:ext cx="10290000" cy="4362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marL="914400" lvl="1"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216829549"/>
      </p:ext>
    </p:extLst>
  </p:cSld>
  <p:clrMap bg1="lt1" tx1="dk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3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959728523"/>
      </p:ext>
    </p:extLst>
  </p:cSld>
  <p:clrMap bg1="lt1" tx1="dk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04008174"/>
      </p:ext>
    </p:extLst>
  </p:cSld>
  <p:clrMap bg1="lt1" tx1="dk1" bg2="dk2" tx2="lt2" accent1="accent1" accent2="accent2" accent3="accent3" accent4="accent4" accent5="accent5" accent6="accent6" hlink="hlink" folHlink="folHlink"/>
  <p:sldLayoutIdLst>
    <p:sldLayoutId id="214748395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589194184"/>
      </p:ext>
    </p:extLst>
  </p:cSld>
  <p:clrMap bg1="lt1" tx1="dk1" bg2="dk2" tx2="lt2" accent1="accent1" accent2="accent2" accent3="accent3" accent4="accent4" accent5="accent5" accent6="accent6" hlink="hlink" folHlink="folHlink"/>
  <p:sldLayoutIdLst>
    <p:sldLayoutId id="214748395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extLst>
      <p:ext uri="{BB962C8B-B14F-4D97-AF65-F5344CB8AC3E}">
        <p14:creationId xmlns:p14="http://schemas.microsoft.com/office/powerpoint/2010/main" val="2416779214"/>
      </p:ext>
    </p:extLst>
  </p:cSld>
  <p:clrMap bg1="lt1" tx1="dk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0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0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5.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0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0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5.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0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5EE0-2BEB-95F2-5209-F51BCDDC7509}"/>
              </a:ext>
            </a:extLst>
          </p:cNvPr>
          <p:cNvSpPr>
            <a:spLocks noGrp="1"/>
          </p:cNvSpPr>
          <p:nvPr>
            <p:ph type="ctrTitle"/>
          </p:nvPr>
        </p:nvSpPr>
        <p:spPr>
          <a:xfrm>
            <a:off x="1155031" y="182881"/>
            <a:ext cx="9904395" cy="577516"/>
          </a:xfrm>
        </p:spPr>
        <p:txBody>
          <a:bodyPr>
            <a:noAutofit/>
          </a:bodyPr>
          <a:lstStyle/>
          <a:p>
            <a:pPr algn="ctr"/>
            <a:r>
              <a:rPr lang="en-IN" sz="2500" b="1" dirty="0">
                <a:solidFill>
                  <a:srgbClr val="000000"/>
                </a:solidFill>
                <a:effectLst/>
                <a:latin typeface="Times New Roman" panose="02020603050405020304" pitchFamily="18" charset="0"/>
                <a:ea typeface="Times New Roman" panose="02020603050405020304" pitchFamily="18" charset="0"/>
              </a:rPr>
              <a:t>VIJAYA VITTALA INSTITUTE OF TECHNOLOGY </a:t>
            </a:r>
            <a:endParaRPr lang="en-IN" sz="2500" dirty="0"/>
          </a:p>
        </p:txBody>
      </p:sp>
      <p:sp>
        <p:nvSpPr>
          <p:cNvPr id="3" name="Subtitle 2">
            <a:extLst>
              <a:ext uri="{FF2B5EF4-FFF2-40B4-BE49-F238E27FC236}">
                <a16:creationId xmlns:a16="http://schemas.microsoft.com/office/drawing/2014/main" id="{DBA00A71-68B3-3F28-85E9-E07DAE419EE3}"/>
              </a:ext>
            </a:extLst>
          </p:cNvPr>
          <p:cNvSpPr>
            <a:spLocks noGrp="1"/>
          </p:cNvSpPr>
          <p:nvPr>
            <p:ph type="subTitle" idx="1"/>
          </p:nvPr>
        </p:nvSpPr>
        <p:spPr>
          <a:xfrm>
            <a:off x="866273" y="2186670"/>
            <a:ext cx="10453035" cy="3766021"/>
          </a:xfrm>
        </p:spPr>
        <p:txBody>
          <a:bodyPr>
            <a:normAutofit fontScale="92500" lnSpcReduction="20000"/>
          </a:bodyPr>
          <a:lstStyle/>
          <a:p>
            <a:pPr algn="ctr"/>
            <a:endParaRPr lang="en-IN" sz="1600" dirty="0">
              <a:solidFill>
                <a:srgbClr val="000000"/>
              </a:solidFill>
              <a:effectLst/>
              <a:latin typeface="Times New Roman" panose="02020603050405020304" pitchFamily="18" charset="0"/>
              <a:ea typeface="Times New Roman" panose="02020603050405020304" pitchFamily="18" charset="0"/>
            </a:endParaRPr>
          </a:p>
          <a:p>
            <a:pPr algn="ctr"/>
            <a:r>
              <a:rPr lang="en-IN" sz="2800" dirty="0">
                <a:solidFill>
                  <a:schemeClr val="tx2">
                    <a:lumMod val="75000"/>
                  </a:schemeClr>
                </a:solidFill>
                <a:effectLst/>
                <a:latin typeface="Times New Roman" panose="02020603050405020304" pitchFamily="18" charset="0"/>
                <a:ea typeface="Times New Roman" panose="02020603050405020304" pitchFamily="18" charset="0"/>
              </a:rPr>
              <a:t>DEPARTMENT OF COMPUTER SCIENCE AND ENGINEERING </a:t>
            </a:r>
            <a:endParaRPr lang="en-US" sz="3300" b="1" dirty="0">
              <a:solidFill>
                <a:schemeClr val="tx1"/>
              </a:solidFill>
              <a:latin typeface="Times New Roman" panose="02020603050405020304" pitchFamily="18" charset="0"/>
              <a:cs typeface="Times New Roman" panose="02020603050405020304" pitchFamily="18" charset="0"/>
            </a:endParaRPr>
          </a:p>
          <a:p>
            <a:pPr algn="ctr"/>
            <a:endParaRPr lang="en-US" sz="3300" b="1" dirty="0">
              <a:solidFill>
                <a:schemeClr val="tx1"/>
              </a:solidFill>
              <a:latin typeface="Times New Roman" panose="02020603050405020304" pitchFamily="18" charset="0"/>
              <a:cs typeface="Times New Roman" panose="02020603050405020304" pitchFamily="18" charset="0"/>
            </a:endParaRPr>
          </a:p>
          <a:p>
            <a:pPr algn="ctr"/>
            <a:r>
              <a:rPr lang="en-US" sz="3300" b="1" dirty="0">
                <a:solidFill>
                  <a:schemeClr val="tx1"/>
                </a:solidFill>
                <a:latin typeface="Times New Roman" panose="02020603050405020304" pitchFamily="18" charset="0"/>
                <a:cs typeface="Times New Roman" panose="02020603050405020304" pitchFamily="18" charset="0"/>
              </a:rPr>
              <a:t>Technical Seminar</a:t>
            </a:r>
          </a:p>
          <a:p>
            <a:pPr algn="ctr"/>
            <a:r>
              <a:rPr lang="en-US" sz="3300" b="1" dirty="0">
                <a:solidFill>
                  <a:schemeClr val="tx1"/>
                </a:solidFill>
                <a:latin typeface="Times New Roman" panose="02020603050405020304" pitchFamily="18" charset="0"/>
                <a:cs typeface="Times New Roman" panose="02020603050405020304" pitchFamily="18" charset="0"/>
              </a:rPr>
              <a:t>On</a:t>
            </a:r>
          </a:p>
          <a:p>
            <a:pPr algn="ctr"/>
            <a:r>
              <a:rPr lang="en-US" sz="3300" b="1" dirty="0">
                <a:solidFill>
                  <a:schemeClr val="tx1"/>
                </a:solidFill>
                <a:latin typeface="Times New Roman" panose="02020603050405020304" pitchFamily="18" charset="0"/>
                <a:cs typeface="Times New Roman" panose="02020603050405020304" pitchFamily="18" charset="0"/>
              </a:rPr>
              <a:t>Eco-</a:t>
            </a:r>
            <a:r>
              <a:rPr lang="en-US" sz="3300" b="1" dirty="0" err="1">
                <a:solidFill>
                  <a:schemeClr val="tx1"/>
                </a:solidFill>
                <a:latin typeface="Times New Roman" panose="02020603050405020304" pitchFamily="18" charset="0"/>
                <a:cs typeface="Times New Roman" panose="02020603050405020304" pitchFamily="18" charset="0"/>
              </a:rPr>
              <a:t>Fertilisation</a:t>
            </a:r>
            <a:endParaRPr lang="en-US" sz="3300" b="1" dirty="0">
              <a:solidFill>
                <a:schemeClr val="tx1"/>
              </a:solidFill>
              <a:latin typeface="Times New Roman" panose="02020603050405020304" pitchFamily="18" charset="0"/>
              <a:cs typeface="Times New Roman" panose="02020603050405020304" pitchFamily="18" charset="0"/>
            </a:endParaRPr>
          </a:p>
          <a:p>
            <a:pPr algn="ctr">
              <a:lnSpc>
                <a:spcPct val="160000"/>
              </a:lnSpc>
              <a:spcBef>
                <a:spcPts val="0"/>
              </a:spcBef>
            </a:pPr>
            <a:endParaRPr lang="en-US" b="1" dirty="0">
              <a:solidFill>
                <a:schemeClr val="tx1"/>
              </a:solidFill>
              <a:latin typeface="Times New Roman" panose="02020603050405020304" pitchFamily="18" charset="0"/>
              <a:cs typeface="Times New Roman" panose="02020603050405020304" pitchFamily="18" charset="0"/>
            </a:endParaRPr>
          </a:p>
          <a:p>
            <a:pPr algn="ctr">
              <a:lnSpc>
                <a:spcPct val="160000"/>
              </a:lnSpc>
              <a:spcBef>
                <a:spcPts val="0"/>
              </a:spcBef>
            </a:pPr>
            <a:r>
              <a:rPr lang="en-US" b="1" dirty="0">
                <a:solidFill>
                  <a:schemeClr val="tx1"/>
                </a:solidFill>
                <a:latin typeface="Times New Roman" panose="02020603050405020304" pitchFamily="18" charset="0"/>
                <a:cs typeface="Times New Roman" panose="02020603050405020304" pitchFamily="18" charset="0"/>
              </a:rPr>
              <a:t>Submitted By</a:t>
            </a:r>
          </a:p>
          <a:p>
            <a:pPr algn="ctr">
              <a:lnSpc>
                <a:spcPct val="160000"/>
              </a:lnSpc>
              <a:spcBef>
                <a:spcPts val="0"/>
              </a:spcBef>
            </a:pPr>
            <a:r>
              <a:rPr lang="en-US" b="1" dirty="0">
                <a:solidFill>
                  <a:schemeClr val="tx1"/>
                </a:solidFill>
                <a:latin typeface="Times New Roman" panose="02020603050405020304" pitchFamily="18" charset="0"/>
                <a:cs typeface="Times New Roman" panose="02020603050405020304" pitchFamily="18" charset="0"/>
              </a:rPr>
              <a:t>MOHAMMED JABIR</a:t>
            </a:r>
          </a:p>
          <a:p>
            <a:pPr algn="ctr">
              <a:lnSpc>
                <a:spcPct val="160000"/>
              </a:lnSpc>
              <a:spcBef>
                <a:spcPts val="0"/>
              </a:spcBef>
            </a:pPr>
            <a:r>
              <a:rPr lang="en-US" b="1" dirty="0">
                <a:solidFill>
                  <a:schemeClr val="tx1"/>
                </a:solidFill>
                <a:latin typeface="Times New Roman" panose="02020603050405020304" pitchFamily="18" charset="0"/>
                <a:cs typeface="Times New Roman" panose="02020603050405020304" pitchFamily="18" charset="0"/>
              </a:rPr>
              <a:t>[1VJ19CS034]</a:t>
            </a:r>
          </a:p>
          <a:p>
            <a:pPr marL="237490" marR="416560" indent="-6350">
              <a:lnSpc>
                <a:spcPct val="107000"/>
              </a:lnSpc>
              <a:spcBef>
                <a:spcPts val="100"/>
              </a:spcBef>
              <a:spcAft>
                <a:spcPts val="500"/>
              </a:spcAft>
            </a:pPr>
            <a:endParaRPr lang="en-IN" sz="1600" b="1" dirty="0">
              <a:solidFill>
                <a:schemeClr val="tx1"/>
              </a:solidFill>
              <a:latin typeface="Times New Roman" panose="02020603050405020304" pitchFamily="18" charset="0"/>
              <a:ea typeface="Times New Roman" panose="02020603050405020304" pitchFamily="18" charset="0"/>
            </a:endParaRPr>
          </a:p>
          <a:p>
            <a:pPr marL="237490" marR="416560" indent="-6350">
              <a:lnSpc>
                <a:spcPct val="107000"/>
              </a:lnSpc>
              <a:spcBef>
                <a:spcPts val="100"/>
              </a:spcBef>
              <a:spcAft>
                <a:spcPts val="500"/>
              </a:spcAft>
            </a:pPr>
            <a:endParaRPr lang="en-IN" sz="1600" b="1" dirty="0">
              <a:solidFill>
                <a:schemeClr val="tx1"/>
              </a:solidFill>
              <a:effectLst/>
              <a:latin typeface="Times New Roman" panose="02020603050405020304" pitchFamily="18" charset="0"/>
              <a:ea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CCAE90-4B88-54C3-AE49-24BF44B9CDCD}"/>
              </a:ext>
            </a:extLst>
          </p:cNvPr>
          <p:cNvPicPr/>
          <p:nvPr/>
        </p:nvPicPr>
        <p:blipFill>
          <a:blip r:embed="rId2"/>
          <a:stretch>
            <a:fillRect/>
          </a:stretch>
        </p:blipFill>
        <p:spPr>
          <a:xfrm>
            <a:off x="5528652" y="905309"/>
            <a:ext cx="1134696" cy="1180345"/>
          </a:xfrm>
          <a:prstGeom prst="rect">
            <a:avLst/>
          </a:prstGeom>
        </p:spPr>
      </p:pic>
      <p:sp>
        <p:nvSpPr>
          <p:cNvPr id="4" name="TextBox 3">
            <a:extLst>
              <a:ext uri="{FF2B5EF4-FFF2-40B4-BE49-F238E27FC236}">
                <a16:creationId xmlns:a16="http://schemas.microsoft.com/office/drawing/2014/main" id="{E2C6C032-5334-EB6F-F460-1E1235581BA6}"/>
              </a:ext>
            </a:extLst>
          </p:cNvPr>
          <p:cNvSpPr txBox="1"/>
          <p:nvPr/>
        </p:nvSpPr>
        <p:spPr>
          <a:xfrm>
            <a:off x="344244" y="5933056"/>
            <a:ext cx="3506993" cy="742063"/>
          </a:xfrm>
          <a:prstGeom prst="rect">
            <a:avLst/>
          </a:prstGeom>
          <a:noFill/>
        </p:spPr>
        <p:txBody>
          <a:bodyPr wrap="square" rtlCol="0">
            <a:spAutoFit/>
          </a:bodyPr>
          <a:lstStyle/>
          <a:p>
            <a:pPr marL="237490" marR="416560" indent="-6350" algn="ctr">
              <a:lnSpc>
                <a:spcPct val="107000"/>
              </a:lnSpc>
              <a:spcBef>
                <a:spcPts val="100"/>
              </a:spcBef>
              <a:spcAft>
                <a:spcPts val="500"/>
              </a:spcAft>
            </a:pPr>
            <a:r>
              <a:rPr lang="en-IN" sz="1800" b="1" dirty="0">
                <a:solidFill>
                  <a:schemeClr val="tx1"/>
                </a:solidFill>
                <a:latin typeface="Times New Roman" panose="02020603050405020304" pitchFamily="18" charset="0"/>
                <a:ea typeface="Times New Roman" panose="02020603050405020304" pitchFamily="18" charset="0"/>
              </a:rPr>
              <a:t>Internal</a:t>
            </a:r>
            <a:r>
              <a:rPr lang="en-IN" sz="1800" b="1" dirty="0">
                <a:solidFill>
                  <a:schemeClr val="tx1"/>
                </a:solidFill>
                <a:effectLst/>
                <a:latin typeface="Times New Roman" panose="02020603050405020304" pitchFamily="18" charset="0"/>
                <a:ea typeface="Times New Roman" panose="02020603050405020304" pitchFamily="18" charset="0"/>
              </a:rPr>
              <a:t> Guide</a:t>
            </a:r>
          </a:p>
          <a:p>
            <a:pPr marL="237490" marR="416560" indent="-6350" algn="ctr">
              <a:lnSpc>
                <a:spcPct val="107000"/>
              </a:lnSpc>
              <a:spcBef>
                <a:spcPts val="100"/>
              </a:spcBef>
              <a:spcAft>
                <a:spcPts val="500"/>
              </a:spcAft>
            </a:pPr>
            <a:r>
              <a:rPr lang="en-IN" sz="1800" b="1" dirty="0">
                <a:solidFill>
                  <a:schemeClr val="tx1"/>
                </a:solidFill>
                <a:latin typeface="Times New Roman" panose="02020603050405020304" pitchFamily="18" charset="0"/>
                <a:ea typeface="Times New Roman" panose="02020603050405020304" pitchFamily="18" charset="0"/>
              </a:rPr>
              <a:t>Prof. </a:t>
            </a:r>
            <a:r>
              <a:rPr lang="en-IN" sz="1800" b="1">
                <a:solidFill>
                  <a:schemeClr val="tx1"/>
                </a:solidFill>
                <a:latin typeface="Times New Roman" panose="02020603050405020304" pitchFamily="18" charset="0"/>
                <a:ea typeface="Times New Roman" panose="02020603050405020304" pitchFamily="18" charset="0"/>
              </a:rPr>
              <a:t>Naveen G </a:t>
            </a:r>
            <a:r>
              <a:rPr lang="en-IN" sz="1050" b="1" dirty="0">
                <a:solidFill>
                  <a:schemeClr val="tx1"/>
                </a:solidFill>
                <a:latin typeface="Times New Roman" panose="02020603050405020304" pitchFamily="18" charset="0"/>
                <a:ea typeface="Times New Roman" panose="02020603050405020304" pitchFamily="18" charset="0"/>
              </a:rPr>
              <a:t>B.E., </a:t>
            </a:r>
            <a:r>
              <a:rPr lang="en-IN" sz="1050" b="1" dirty="0" err="1">
                <a:solidFill>
                  <a:schemeClr val="tx1"/>
                </a:solidFill>
                <a:latin typeface="Times New Roman" panose="02020603050405020304" pitchFamily="18" charset="0"/>
                <a:ea typeface="Times New Roman" panose="02020603050405020304" pitchFamily="18" charset="0"/>
              </a:rPr>
              <a:t>M.Tech</a:t>
            </a:r>
            <a:r>
              <a:rPr lang="en-IN" sz="1050" b="1" dirty="0">
                <a:solidFill>
                  <a:schemeClr val="tx1"/>
                </a:solidFill>
                <a:latin typeface="Times New Roman" panose="02020603050405020304" pitchFamily="18" charset="0"/>
                <a:ea typeface="Times New Roman" panose="02020603050405020304" pitchFamily="18" charset="0"/>
              </a:rPr>
              <a:t>, </a:t>
            </a:r>
            <a:r>
              <a:rPr lang="en-IN" sz="1050" b="1" dirty="0" err="1">
                <a:solidFill>
                  <a:schemeClr val="tx1"/>
                </a:solidFill>
                <a:latin typeface="Times New Roman" panose="02020603050405020304" pitchFamily="18" charset="0"/>
                <a:ea typeface="Times New Roman" panose="02020603050405020304" pitchFamily="18" charset="0"/>
              </a:rPr>
              <a:t>Phd</a:t>
            </a:r>
            <a:endParaRPr lang="en-IN" sz="1050" b="1"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198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latin typeface="Times New Roman" panose="02020603050405020304" pitchFamily="18" charset="0"/>
                <a:cs typeface="Times New Roman" panose="02020603050405020304" pitchFamily="18" charset="0"/>
              </a:rPr>
              <a:t>Implementation Module</a:t>
            </a:r>
            <a:endParaRPr lang="en-IN" sz="3000" b="1" i="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90" y="1398495"/>
            <a:ext cx="4642782" cy="5331048"/>
          </a:xfrm>
        </p:spPr>
        <p:txBody>
          <a:bodyPr>
            <a:noAutofit/>
          </a:bodyPr>
          <a:lstStyle/>
          <a:p>
            <a:pPr lvl="1" algn="just">
              <a:spcBef>
                <a:spcPts val="2400"/>
              </a:spcBef>
              <a:buClrTx/>
              <a:buFont typeface="Wingdings" panose="05000000000000000000" pitchFamily="2" charset="2"/>
              <a:buChar char="§"/>
            </a:pPr>
            <a:r>
              <a:rPr lang="en-US" sz="1400" dirty="0">
                <a:solidFill>
                  <a:schemeClr val="tx2">
                    <a:lumMod val="75000"/>
                  </a:schemeClr>
                </a:solidFill>
              </a:rPr>
              <a:t>System architecture is a conceptual model that defines the structure and behavior of the system. It comprises of the system components and the relationships describing how they work together to implement the overall system. The Figure shows the system’s architecture and the various components added to them.</a:t>
            </a:r>
            <a:endParaRPr lang="en-IN" sz="1400" dirty="0">
              <a:solidFill>
                <a:schemeClr val="tx2">
                  <a:lumMod val="75000"/>
                </a:schemeClr>
              </a:solidFill>
            </a:endParaRPr>
          </a:p>
          <a:p>
            <a:pPr lvl="1" algn="just">
              <a:spcBef>
                <a:spcPts val="2400"/>
              </a:spcBef>
              <a:buClrTx/>
              <a:buFont typeface="Wingdings" panose="05000000000000000000" pitchFamily="2" charset="2"/>
              <a:buChar char="§"/>
            </a:pPr>
            <a:r>
              <a:rPr lang="en-US" sz="1400" dirty="0">
                <a:solidFill>
                  <a:schemeClr val="tx2">
                    <a:lumMod val="75000"/>
                  </a:schemeClr>
                </a:solidFill>
              </a:rPr>
              <a:t>The description of each component from the block diagram and their major functionalities with respect to the Eco-Fertilization as a complete unit is described in the table below.</a:t>
            </a:r>
            <a:endParaRPr lang="en-IN" sz="1400" dirty="0">
              <a:solidFill>
                <a:schemeClr val="tx2">
                  <a:lumMod val="75000"/>
                </a:schemeClr>
              </a:solidFill>
            </a:endParaRPr>
          </a:p>
          <a:p>
            <a:pPr lvl="1" algn="just">
              <a:spcBef>
                <a:spcPts val="2400"/>
              </a:spcBef>
              <a:buClrTx/>
              <a:buFont typeface="Wingdings" panose="05000000000000000000" pitchFamily="2" charset="2"/>
              <a:buChar char="§"/>
            </a:pPr>
            <a:endParaRPr lang="en-US" sz="2800" b="1" dirty="0">
              <a:latin typeface="Times New Roman" panose="02020603050405020304" pitchFamily="18" charset="0"/>
              <a:cs typeface="Times New Roman" panose="02020603050405020304" pitchFamily="18" charset="0"/>
            </a:endParaRPr>
          </a:p>
        </p:txBody>
      </p:sp>
      <p:pic>
        <p:nvPicPr>
          <p:cNvPr id="6" name="Content Placeholder 10">
            <a:extLst>
              <a:ext uri="{FF2B5EF4-FFF2-40B4-BE49-F238E27FC236}">
                <a16:creationId xmlns:a16="http://schemas.microsoft.com/office/drawing/2014/main" id="{3423266D-B17B-4449-876D-6830A671B365}"/>
              </a:ext>
            </a:extLst>
          </p:cNvPr>
          <p:cNvPicPr>
            <a:picLocks noChangeAspect="1"/>
          </p:cNvPicPr>
          <p:nvPr/>
        </p:nvPicPr>
        <p:blipFill>
          <a:blip r:embed="rId2"/>
          <a:srcRect/>
          <a:stretch/>
        </p:blipFill>
        <p:spPr>
          <a:xfrm>
            <a:off x="321885" y="1934432"/>
            <a:ext cx="5198657" cy="3701608"/>
          </a:xfrm>
        </p:spPr>
      </p:pic>
      <p:pic>
        <p:nvPicPr>
          <p:cNvPr id="8" name="Content Placeholder 10">
            <a:extLst>
              <a:ext uri="{FF2B5EF4-FFF2-40B4-BE49-F238E27FC236}">
                <a16:creationId xmlns:a16="http://schemas.microsoft.com/office/drawing/2014/main" id="{CC3B9FEE-3F37-44B3-B915-68DABB6FF3F7}"/>
              </a:ext>
            </a:extLst>
          </p:cNvPr>
          <p:cNvPicPr>
            <a:picLocks noChangeAspect="1"/>
          </p:cNvPicPr>
          <p:nvPr/>
        </p:nvPicPr>
        <p:blipFill>
          <a:blip r:embed="rId2"/>
          <a:srcRect/>
          <a:stretch/>
        </p:blipFill>
        <p:spPr>
          <a:xfrm>
            <a:off x="474285" y="2086832"/>
            <a:ext cx="5198657" cy="2471721"/>
          </a:xfrm>
        </p:spPr>
      </p:pic>
      <p:pic>
        <p:nvPicPr>
          <p:cNvPr id="11" name="image17.jpeg">
            <a:extLst>
              <a:ext uri="{FF2B5EF4-FFF2-40B4-BE49-F238E27FC236}">
                <a16:creationId xmlns:a16="http://schemas.microsoft.com/office/drawing/2014/main" id="{E3F737BB-F293-4DD9-B805-5BC8F145E567}"/>
              </a:ext>
            </a:extLst>
          </p:cNvPr>
          <p:cNvPicPr/>
          <p:nvPr/>
        </p:nvPicPr>
        <p:blipFill>
          <a:blip r:embed="rId3" cstate="print"/>
          <a:stretch>
            <a:fillRect/>
          </a:stretch>
        </p:blipFill>
        <p:spPr>
          <a:xfrm>
            <a:off x="5672942" y="4290992"/>
            <a:ext cx="5951563" cy="2002231"/>
          </a:xfrm>
          <a:prstGeom prst="rect">
            <a:avLst/>
          </a:prstGeom>
        </p:spPr>
      </p:pic>
      <p:pic>
        <p:nvPicPr>
          <p:cNvPr id="12" name="Content Placeholder 10">
            <a:extLst>
              <a:ext uri="{FF2B5EF4-FFF2-40B4-BE49-F238E27FC236}">
                <a16:creationId xmlns:a16="http://schemas.microsoft.com/office/drawing/2014/main" id="{14214DF8-AF49-4D55-9E8F-18F8156F4331}"/>
              </a:ext>
            </a:extLst>
          </p:cNvPr>
          <p:cNvPicPr>
            <a:picLocks noChangeAspect="1"/>
          </p:cNvPicPr>
          <p:nvPr/>
        </p:nvPicPr>
        <p:blipFill>
          <a:blip r:embed="rId2"/>
          <a:srcRect/>
          <a:stretch/>
        </p:blipFill>
        <p:spPr>
          <a:xfrm>
            <a:off x="6396253" y="1398495"/>
            <a:ext cx="4504939" cy="3207659"/>
          </a:xfrm>
          <a:prstGeom prst="rect">
            <a:avLst/>
          </a:prstGeom>
        </p:spPr>
      </p:pic>
      <p:sp>
        <p:nvSpPr>
          <p:cNvPr id="13" name="TextBox 12">
            <a:extLst>
              <a:ext uri="{FF2B5EF4-FFF2-40B4-BE49-F238E27FC236}">
                <a16:creationId xmlns:a16="http://schemas.microsoft.com/office/drawing/2014/main" id="{859B5AD6-F2CD-4000-B826-18254501E8CC}"/>
              </a:ext>
            </a:extLst>
          </p:cNvPr>
          <p:cNvSpPr txBox="1"/>
          <p:nvPr/>
        </p:nvSpPr>
        <p:spPr>
          <a:xfrm>
            <a:off x="6096000" y="1038742"/>
            <a:ext cx="4292375" cy="400110"/>
          </a:xfrm>
          <a:prstGeom prst="rect">
            <a:avLst/>
          </a:prstGeom>
          <a:noFill/>
        </p:spPr>
        <p:txBody>
          <a:bodyPr wrap="square" rtlCol="0">
            <a:spAutoFit/>
          </a:bodyPr>
          <a:lstStyle/>
          <a:p>
            <a:r>
              <a:rPr lang="en-US" sz="2000" dirty="0">
                <a:solidFill>
                  <a:schemeClr val="tx2"/>
                </a:solidFill>
              </a:rPr>
              <a:t>Block Diagram</a:t>
            </a:r>
          </a:p>
        </p:txBody>
      </p:sp>
    </p:spTree>
    <p:extLst>
      <p:ext uri="{BB962C8B-B14F-4D97-AF65-F5344CB8AC3E}">
        <p14:creationId xmlns:p14="http://schemas.microsoft.com/office/powerpoint/2010/main" val="1376576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Implementation Module</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90" y="881811"/>
            <a:ext cx="2249204" cy="458258"/>
          </a:xfrm>
        </p:spPr>
        <p:txBody>
          <a:bodyPr>
            <a:noAutofit/>
          </a:bodyPr>
          <a:lstStyle/>
          <a:p>
            <a:pPr algn="just">
              <a:buClrTx/>
            </a:pPr>
            <a:r>
              <a:rPr lang="en-US" sz="2400" b="1" dirty="0">
                <a:latin typeface="Times New Roman" panose="02020603050405020304" pitchFamily="18" charset="0"/>
                <a:ea typeface="Times New Roman" panose="02020603050405020304" pitchFamily="18" charset="0"/>
              </a:rPr>
              <a:t>Flow Chart</a:t>
            </a:r>
            <a:endParaRPr lang="en-US" sz="2200" dirty="0">
              <a:effectLst/>
              <a:latin typeface="Times New Roman" panose="02020603050405020304" pitchFamily="18" charset="0"/>
              <a:ea typeface="Times New Roman" panose="02020603050405020304" pitchFamily="18" charset="0"/>
            </a:endParaRPr>
          </a:p>
        </p:txBody>
      </p:sp>
      <p:pic>
        <p:nvPicPr>
          <p:cNvPr id="5" name="Content Placeholder 10">
            <a:extLst>
              <a:ext uri="{FF2B5EF4-FFF2-40B4-BE49-F238E27FC236}">
                <a16:creationId xmlns:a16="http://schemas.microsoft.com/office/drawing/2014/main" id="{BD27BEEB-26BF-49A1-986F-561CE2606738}"/>
              </a:ext>
            </a:extLst>
          </p:cNvPr>
          <p:cNvPicPr>
            <a:picLocks noChangeAspect="1"/>
          </p:cNvPicPr>
          <p:nvPr/>
        </p:nvPicPr>
        <p:blipFill>
          <a:blip r:embed="rId2"/>
          <a:srcRect/>
          <a:stretch/>
        </p:blipFill>
        <p:spPr>
          <a:xfrm>
            <a:off x="2406694" y="1340068"/>
            <a:ext cx="6852925" cy="4840234"/>
          </a:xfrm>
        </p:spPr>
      </p:pic>
      <p:pic>
        <p:nvPicPr>
          <p:cNvPr id="6" name="Content Placeholder 10">
            <a:extLst>
              <a:ext uri="{FF2B5EF4-FFF2-40B4-BE49-F238E27FC236}">
                <a16:creationId xmlns:a16="http://schemas.microsoft.com/office/drawing/2014/main" id="{298FCF93-186D-4AD6-99AB-F60964DE5840}"/>
              </a:ext>
            </a:extLst>
          </p:cNvPr>
          <p:cNvPicPr>
            <a:picLocks noChangeAspect="1"/>
          </p:cNvPicPr>
          <p:nvPr/>
        </p:nvPicPr>
        <p:blipFill>
          <a:blip r:embed="rId2"/>
          <a:srcRect/>
          <a:stretch/>
        </p:blipFill>
        <p:spPr>
          <a:xfrm>
            <a:off x="2559094" y="1492468"/>
            <a:ext cx="6852925" cy="4840234"/>
          </a:xfrm>
        </p:spPr>
      </p:pic>
      <p:pic>
        <p:nvPicPr>
          <p:cNvPr id="8" name="Content Placeholder 10">
            <a:extLst>
              <a:ext uri="{FF2B5EF4-FFF2-40B4-BE49-F238E27FC236}">
                <a16:creationId xmlns:a16="http://schemas.microsoft.com/office/drawing/2014/main" id="{5746778E-71F5-4295-92EF-CA21376ADE12}"/>
              </a:ext>
            </a:extLst>
          </p:cNvPr>
          <p:cNvPicPr>
            <a:picLocks noChangeAspect="1"/>
          </p:cNvPicPr>
          <p:nvPr/>
        </p:nvPicPr>
        <p:blipFill>
          <a:blip r:embed="rId2"/>
          <a:srcRect/>
          <a:stretch/>
        </p:blipFill>
        <p:spPr>
          <a:xfrm>
            <a:off x="2711494" y="1644868"/>
            <a:ext cx="6852925" cy="4840234"/>
          </a:xfrm>
        </p:spPr>
      </p:pic>
      <p:pic>
        <p:nvPicPr>
          <p:cNvPr id="9" name="Content Placeholder 10">
            <a:extLst>
              <a:ext uri="{FF2B5EF4-FFF2-40B4-BE49-F238E27FC236}">
                <a16:creationId xmlns:a16="http://schemas.microsoft.com/office/drawing/2014/main" id="{912BACD5-C025-4F61-902A-0C4BC2F62FC6}"/>
              </a:ext>
            </a:extLst>
          </p:cNvPr>
          <p:cNvPicPr>
            <a:picLocks noChangeAspect="1"/>
          </p:cNvPicPr>
          <p:nvPr/>
        </p:nvPicPr>
        <p:blipFill>
          <a:blip r:embed="rId2"/>
          <a:srcRect/>
          <a:stretch/>
        </p:blipFill>
        <p:spPr>
          <a:xfrm>
            <a:off x="403413" y="1385592"/>
            <a:ext cx="10950388" cy="5099509"/>
          </a:xfrm>
          <a:prstGeom prst="rect">
            <a:avLst/>
          </a:prstGeom>
        </p:spPr>
      </p:pic>
    </p:spTree>
    <p:extLst>
      <p:ext uri="{BB962C8B-B14F-4D97-AF65-F5344CB8AC3E}">
        <p14:creationId xmlns:p14="http://schemas.microsoft.com/office/powerpoint/2010/main" val="72954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Implementation Module</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89" y="881811"/>
            <a:ext cx="3499781" cy="458258"/>
          </a:xfrm>
        </p:spPr>
        <p:txBody>
          <a:bodyPr>
            <a:noAutofit/>
          </a:bodyPr>
          <a:lstStyle/>
          <a:p>
            <a:pPr algn="just">
              <a:buClrTx/>
            </a:pPr>
            <a:r>
              <a:rPr lang="en-US" sz="2400" b="1" dirty="0">
                <a:latin typeface="Times New Roman" panose="02020603050405020304" pitchFamily="18" charset="0"/>
                <a:ea typeface="Times New Roman" panose="02020603050405020304" pitchFamily="18" charset="0"/>
              </a:rPr>
              <a:t>Use Case Diagram</a:t>
            </a:r>
            <a:endParaRPr lang="en-US" sz="2200" dirty="0">
              <a:effectLst/>
              <a:latin typeface="Times New Roman" panose="02020603050405020304" pitchFamily="18" charset="0"/>
              <a:ea typeface="Times New Roman" panose="02020603050405020304" pitchFamily="18" charset="0"/>
            </a:endParaRPr>
          </a:p>
        </p:txBody>
      </p:sp>
      <p:pic>
        <p:nvPicPr>
          <p:cNvPr id="5" name="Content Placeholder 10">
            <a:extLst>
              <a:ext uri="{FF2B5EF4-FFF2-40B4-BE49-F238E27FC236}">
                <a16:creationId xmlns:a16="http://schemas.microsoft.com/office/drawing/2014/main" id="{BD27BEEB-26BF-49A1-986F-561CE2606738}"/>
              </a:ext>
            </a:extLst>
          </p:cNvPr>
          <p:cNvPicPr>
            <a:picLocks noChangeAspect="1"/>
          </p:cNvPicPr>
          <p:nvPr/>
        </p:nvPicPr>
        <p:blipFill>
          <a:blip r:embed="rId2"/>
          <a:srcRect/>
          <a:stretch/>
        </p:blipFill>
        <p:spPr>
          <a:xfrm>
            <a:off x="2406694" y="1340068"/>
            <a:ext cx="6852925" cy="4840234"/>
          </a:xfrm>
        </p:spPr>
      </p:pic>
      <p:pic>
        <p:nvPicPr>
          <p:cNvPr id="6" name="Content Placeholder 10">
            <a:extLst>
              <a:ext uri="{FF2B5EF4-FFF2-40B4-BE49-F238E27FC236}">
                <a16:creationId xmlns:a16="http://schemas.microsoft.com/office/drawing/2014/main" id="{298FCF93-186D-4AD6-99AB-F60964DE5840}"/>
              </a:ext>
            </a:extLst>
          </p:cNvPr>
          <p:cNvPicPr>
            <a:picLocks noChangeAspect="1"/>
          </p:cNvPicPr>
          <p:nvPr/>
        </p:nvPicPr>
        <p:blipFill>
          <a:blip r:embed="rId2"/>
          <a:srcRect/>
          <a:stretch/>
        </p:blipFill>
        <p:spPr>
          <a:xfrm>
            <a:off x="2559094" y="1492468"/>
            <a:ext cx="6852925" cy="4840234"/>
          </a:xfrm>
        </p:spPr>
      </p:pic>
      <p:pic>
        <p:nvPicPr>
          <p:cNvPr id="8" name="Content Placeholder 10">
            <a:extLst>
              <a:ext uri="{FF2B5EF4-FFF2-40B4-BE49-F238E27FC236}">
                <a16:creationId xmlns:a16="http://schemas.microsoft.com/office/drawing/2014/main" id="{5746778E-71F5-4295-92EF-CA21376ADE12}"/>
              </a:ext>
            </a:extLst>
          </p:cNvPr>
          <p:cNvPicPr>
            <a:picLocks noChangeAspect="1"/>
          </p:cNvPicPr>
          <p:nvPr/>
        </p:nvPicPr>
        <p:blipFill>
          <a:blip r:embed="rId2"/>
          <a:srcRect/>
          <a:stretch/>
        </p:blipFill>
        <p:spPr>
          <a:xfrm>
            <a:off x="2711494" y="1644868"/>
            <a:ext cx="6852925" cy="4840234"/>
          </a:xfrm>
        </p:spPr>
      </p:pic>
      <p:pic>
        <p:nvPicPr>
          <p:cNvPr id="10" name="Content Placeholder 8">
            <a:extLst>
              <a:ext uri="{FF2B5EF4-FFF2-40B4-BE49-F238E27FC236}">
                <a16:creationId xmlns:a16="http://schemas.microsoft.com/office/drawing/2014/main" id="{8AE99458-06F5-4495-AC6B-BA6B10E03238}"/>
              </a:ext>
            </a:extLst>
          </p:cNvPr>
          <p:cNvPicPr>
            <a:picLocks noChangeAspect="1"/>
          </p:cNvPicPr>
          <p:nvPr/>
        </p:nvPicPr>
        <p:blipFill>
          <a:blip r:embed="rId3"/>
          <a:stretch>
            <a:fillRect/>
          </a:stretch>
        </p:blipFill>
        <p:spPr>
          <a:xfrm>
            <a:off x="1068869" y="1521069"/>
            <a:ext cx="10024955" cy="4528039"/>
          </a:xfrm>
          <a:prstGeom prst="rect">
            <a:avLst/>
          </a:prstGeom>
        </p:spPr>
      </p:pic>
    </p:spTree>
    <p:extLst>
      <p:ext uri="{BB962C8B-B14F-4D97-AF65-F5344CB8AC3E}">
        <p14:creationId xmlns:p14="http://schemas.microsoft.com/office/powerpoint/2010/main" val="406610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Implementation Module</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90" y="1129553"/>
            <a:ext cx="4831040" cy="4235979"/>
          </a:xfrm>
        </p:spPr>
        <p:txBody>
          <a:bodyPr>
            <a:noAutofit/>
          </a:bodyPr>
          <a:lstStyle/>
          <a:p>
            <a:pPr marL="171450" indent="-171450">
              <a:buFont typeface="Arial" panose="020B0604020202020204" pitchFamily="34" charset="0"/>
              <a:buChar char="•"/>
            </a:pPr>
            <a:r>
              <a:rPr lang="en-US" sz="1400" dirty="0">
                <a:solidFill>
                  <a:schemeClr val="tx2"/>
                </a:solidFill>
              </a:rPr>
              <a:t>A sequence diagram shows object interactions arranged in time sequence.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It depicts the objects and classes involved in the scenario and the sequence of messages exchanged between the objects needed to carry out the functionality of the scenario.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Sequence diagrams are typically associated with use case realizations in the Logical View of the system under development.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Sequence diagrams are sometimes called event diagrams or event scenarios.</a:t>
            </a:r>
            <a:endParaRPr lang="en-IN" sz="1400" dirty="0">
              <a:solidFill>
                <a:schemeClr val="tx2"/>
              </a:solidFill>
            </a:endParaRP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A sequence diagram consists of parallel vertical lines (lifelines) which shows different processes or objects that live simultaneously, and horizontal arrows that depicts the messages exchanged between them, in the order in which they occur. </a:t>
            </a:r>
          </a:p>
          <a:p>
            <a:pPr marL="171450" indent="-171450">
              <a:buFont typeface="Arial" panose="020B0604020202020204" pitchFamily="34" charset="0"/>
              <a:buChar char="•"/>
            </a:pPr>
            <a:endParaRPr lang="en-US" sz="1400" dirty="0">
              <a:solidFill>
                <a:schemeClr val="tx2"/>
              </a:solidFill>
            </a:endParaRPr>
          </a:p>
          <a:p>
            <a:pPr marL="171450" indent="-171450">
              <a:buFont typeface="Arial" panose="020B0604020202020204" pitchFamily="34" charset="0"/>
              <a:buChar char="•"/>
            </a:pPr>
            <a:r>
              <a:rPr lang="en-US" sz="1400" dirty="0">
                <a:solidFill>
                  <a:schemeClr val="tx2"/>
                </a:solidFill>
              </a:rPr>
              <a:t>This allows the specification of simple runtime scenarios in a graphical manner.</a:t>
            </a:r>
            <a:endParaRPr lang="en-IN" sz="1400" dirty="0">
              <a:solidFill>
                <a:schemeClr val="tx2"/>
              </a:solidFill>
            </a:endParaRPr>
          </a:p>
        </p:txBody>
      </p:sp>
      <p:pic>
        <p:nvPicPr>
          <p:cNvPr id="5" name="Content Placeholder 10">
            <a:extLst>
              <a:ext uri="{FF2B5EF4-FFF2-40B4-BE49-F238E27FC236}">
                <a16:creationId xmlns:a16="http://schemas.microsoft.com/office/drawing/2014/main" id="{BD27BEEB-26BF-49A1-986F-561CE2606738}"/>
              </a:ext>
            </a:extLst>
          </p:cNvPr>
          <p:cNvPicPr>
            <a:picLocks noChangeAspect="1"/>
          </p:cNvPicPr>
          <p:nvPr/>
        </p:nvPicPr>
        <p:blipFill>
          <a:blip r:embed="rId2"/>
          <a:srcRect/>
          <a:stretch/>
        </p:blipFill>
        <p:spPr>
          <a:xfrm>
            <a:off x="2406694" y="1340068"/>
            <a:ext cx="6852925" cy="4840234"/>
          </a:xfrm>
        </p:spPr>
      </p:pic>
      <p:pic>
        <p:nvPicPr>
          <p:cNvPr id="6" name="Content Placeholder 10">
            <a:extLst>
              <a:ext uri="{FF2B5EF4-FFF2-40B4-BE49-F238E27FC236}">
                <a16:creationId xmlns:a16="http://schemas.microsoft.com/office/drawing/2014/main" id="{298FCF93-186D-4AD6-99AB-F60964DE5840}"/>
              </a:ext>
            </a:extLst>
          </p:cNvPr>
          <p:cNvPicPr>
            <a:picLocks noChangeAspect="1"/>
          </p:cNvPicPr>
          <p:nvPr/>
        </p:nvPicPr>
        <p:blipFill>
          <a:blip r:embed="rId2"/>
          <a:srcRect/>
          <a:stretch/>
        </p:blipFill>
        <p:spPr>
          <a:xfrm>
            <a:off x="2559094" y="1492468"/>
            <a:ext cx="6852925" cy="4840234"/>
          </a:xfrm>
        </p:spPr>
      </p:pic>
      <p:pic>
        <p:nvPicPr>
          <p:cNvPr id="8" name="Content Placeholder 10">
            <a:extLst>
              <a:ext uri="{FF2B5EF4-FFF2-40B4-BE49-F238E27FC236}">
                <a16:creationId xmlns:a16="http://schemas.microsoft.com/office/drawing/2014/main" id="{5746778E-71F5-4295-92EF-CA21376ADE12}"/>
              </a:ext>
            </a:extLst>
          </p:cNvPr>
          <p:cNvPicPr>
            <a:picLocks noChangeAspect="1"/>
          </p:cNvPicPr>
          <p:nvPr/>
        </p:nvPicPr>
        <p:blipFill>
          <a:blip r:embed="rId2"/>
          <a:srcRect/>
          <a:stretch/>
        </p:blipFill>
        <p:spPr>
          <a:xfrm>
            <a:off x="2711494" y="1644868"/>
            <a:ext cx="6852925" cy="4840234"/>
          </a:xfrm>
        </p:spPr>
      </p:pic>
      <p:pic>
        <p:nvPicPr>
          <p:cNvPr id="11" name="Content Placeholder 10">
            <a:extLst>
              <a:ext uri="{FF2B5EF4-FFF2-40B4-BE49-F238E27FC236}">
                <a16:creationId xmlns:a16="http://schemas.microsoft.com/office/drawing/2014/main" id="{F9CE6DD4-9790-4F09-8857-7D45D63D4D05}"/>
              </a:ext>
            </a:extLst>
          </p:cNvPr>
          <p:cNvPicPr>
            <a:picLocks noChangeAspect="1"/>
          </p:cNvPicPr>
          <p:nvPr/>
        </p:nvPicPr>
        <p:blipFill>
          <a:blip r:embed="rId3"/>
          <a:srcRect/>
          <a:stretch/>
        </p:blipFill>
        <p:spPr>
          <a:xfrm>
            <a:off x="5607424" y="1784949"/>
            <a:ext cx="6468035" cy="4593277"/>
          </a:xfrm>
          <a:prstGeom prst="rect">
            <a:avLst/>
          </a:prstGeom>
          <a:effectLst>
            <a:outerShdw blurRad="64518" dist="50800" dir="5460000" sx="101174" sy="101174" algn="ctr" rotWithShape="0">
              <a:srgbClr val="000000">
                <a:alpha val="31541"/>
              </a:srgbClr>
            </a:outerShdw>
          </a:effectLst>
        </p:spPr>
      </p:pic>
      <p:sp>
        <p:nvSpPr>
          <p:cNvPr id="3" name="TextBox 2">
            <a:extLst>
              <a:ext uri="{FF2B5EF4-FFF2-40B4-BE49-F238E27FC236}">
                <a16:creationId xmlns:a16="http://schemas.microsoft.com/office/drawing/2014/main" id="{38C388AA-2455-4626-B5C2-7C6DD8892693}"/>
              </a:ext>
            </a:extLst>
          </p:cNvPr>
          <p:cNvSpPr txBox="1"/>
          <p:nvPr/>
        </p:nvSpPr>
        <p:spPr>
          <a:xfrm>
            <a:off x="5773731" y="1216205"/>
            <a:ext cx="2474259" cy="523220"/>
          </a:xfrm>
          <a:prstGeom prst="rect">
            <a:avLst/>
          </a:prstGeom>
          <a:noFill/>
        </p:spPr>
        <p:txBody>
          <a:bodyPr wrap="square" rtlCol="0">
            <a:spAutoFit/>
          </a:bodyPr>
          <a:lstStyle/>
          <a:p>
            <a:r>
              <a:rPr lang="en-US" sz="1400" b="1" dirty="0">
                <a:cs typeface="Segoe UI Light" panose="020B0502040204020203" pitchFamily="34" charset="0"/>
              </a:rPr>
              <a:t>Sequence Diagram :</a:t>
            </a:r>
            <a:endParaRPr lang="en-US" sz="1400" dirty="0"/>
          </a:p>
          <a:p>
            <a:endParaRPr lang="en-US" dirty="0"/>
          </a:p>
        </p:txBody>
      </p:sp>
    </p:spTree>
    <p:extLst>
      <p:ext uri="{BB962C8B-B14F-4D97-AF65-F5344CB8AC3E}">
        <p14:creationId xmlns:p14="http://schemas.microsoft.com/office/powerpoint/2010/main" val="284438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200" dirty="0">
                <a:solidFill>
                  <a:schemeClr val="tx2"/>
                </a:solidFill>
              </a:rPr>
              <a:t>Data Description</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5EA26D-D660-4CC0-ADA1-1075CF23F91A}"/>
              </a:ext>
            </a:extLst>
          </p:cNvPr>
          <p:cNvSpPr txBox="1"/>
          <p:nvPr/>
        </p:nvSpPr>
        <p:spPr>
          <a:xfrm>
            <a:off x="981635" y="1307991"/>
            <a:ext cx="10260106" cy="5539978"/>
          </a:xfrm>
          <a:prstGeom prst="rect">
            <a:avLst/>
          </a:prstGeom>
          <a:noFill/>
        </p:spPr>
        <p:txBody>
          <a:bodyPr wrap="square" rtlCol="0">
            <a:spAutoFit/>
          </a:bodyPr>
          <a:lstStyle/>
          <a:p>
            <a:r>
              <a:rPr lang="en-IN" sz="1400" b="1" dirty="0">
                <a:solidFill>
                  <a:schemeClr val="tx2"/>
                </a:solidFill>
                <a:cs typeface="Segoe UI" panose="020B0502040204020203" pitchFamily="34" charset="0"/>
              </a:rPr>
              <a:t>Input Features :</a:t>
            </a:r>
          </a:p>
          <a:p>
            <a:endParaRPr lang="en-IN" sz="1400" b="1" dirty="0">
              <a:solidFill>
                <a:schemeClr val="tx2"/>
              </a:solidFill>
              <a:cs typeface="Segoe UI" panose="020B0502040204020203" pitchFamily="34" charset="0"/>
            </a:endParaRPr>
          </a:p>
          <a:p>
            <a:pPr marL="171450" indent="-171450">
              <a:spcAft>
                <a:spcPts val="600"/>
              </a:spcAft>
              <a:buFont typeface="Wingdings" pitchFamily="2" charset="2"/>
              <a:buChar char="Ø"/>
            </a:pPr>
            <a:r>
              <a:rPr lang="en-US" sz="1400" dirty="0">
                <a:solidFill>
                  <a:schemeClr val="tx2"/>
                </a:solidFill>
                <a:cs typeface="Segoe UI" panose="020B0502040204020203" pitchFamily="34" charset="0"/>
              </a:rPr>
              <a:t>Crop : </a:t>
            </a:r>
            <a:r>
              <a:rPr lang="en-US" sz="1400" i="1" dirty="0">
                <a:solidFill>
                  <a:schemeClr val="tx2"/>
                </a:solidFill>
                <a:cs typeface="Segoe UI" panose="020B0502040204020203" pitchFamily="34" charset="0"/>
              </a:rPr>
              <a:t>rice, cotton, etc.</a:t>
            </a:r>
          </a:p>
          <a:p>
            <a:pPr marL="171450" indent="-171450">
              <a:spcAft>
                <a:spcPts val="600"/>
              </a:spcAft>
              <a:buFont typeface="Wingdings" pitchFamily="2" charset="2"/>
              <a:buChar char="Ø"/>
            </a:pPr>
            <a:endParaRPr lang="en-US" sz="1400" i="1" dirty="0">
              <a:solidFill>
                <a:schemeClr val="tx2"/>
              </a:solidFill>
              <a:cs typeface="Segoe UI" panose="020B0502040204020203" pitchFamily="34" charset="0"/>
            </a:endParaRPr>
          </a:p>
          <a:p>
            <a:pPr marL="171450" indent="-171450">
              <a:spcAft>
                <a:spcPts val="600"/>
              </a:spcAft>
              <a:buFont typeface="Wingdings" pitchFamily="2" charset="2"/>
              <a:buChar char="Ø"/>
            </a:pPr>
            <a:r>
              <a:rPr lang="en-US" sz="1400" dirty="0">
                <a:solidFill>
                  <a:schemeClr val="tx2"/>
                </a:solidFill>
                <a:cs typeface="Segoe UI" panose="020B0502040204020203" pitchFamily="34" charset="0"/>
              </a:rPr>
              <a:t>Temperature : </a:t>
            </a:r>
            <a:r>
              <a:rPr lang="en-IN" sz="1400" i="1" dirty="0">
                <a:solidFill>
                  <a:schemeClr val="tx2"/>
                </a:solidFill>
              </a:rPr>
              <a:t>temperature in degree Celsius</a:t>
            </a:r>
            <a:endParaRPr lang="en-US" sz="1400" i="1" dirty="0">
              <a:solidFill>
                <a:schemeClr val="tx2"/>
              </a:solidFill>
              <a:cs typeface="Segoe UI" panose="020B0502040204020203" pitchFamily="34" charset="0"/>
            </a:endParaRPr>
          </a:p>
          <a:p>
            <a:pPr>
              <a:spcAft>
                <a:spcPts val="600"/>
              </a:spcAft>
            </a:pPr>
            <a:endParaRPr lang="en-US" sz="1400" dirty="0">
              <a:solidFill>
                <a:schemeClr val="tx2"/>
              </a:solidFill>
              <a:latin typeface="+mj-lt"/>
              <a:cs typeface="Segoe UI" panose="020B0502040204020203" pitchFamily="34" charset="0"/>
            </a:endParaRPr>
          </a:p>
          <a:p>
            <a:pPr marL="171450" indent="-171450">
              <a:spcAft>
                <a:spcPts val="600"/>
              </a:spcAft>
              <a:buFont typeface="Wingdings" pitchFamily="2" charset="2"/>
              <a:buChar char="Ø"/>
            </a:pPr>
            <a:r>
              <a:rPr lang="en-US" sz="1400" dirty="0">
                <a:solidFill>
                  <a:schemeClr val="tx2"/>
                </a:solidFill>
                <a:cs typeface="Segoe UI" panose="020B0502040204020203" pitchFamily="34" charset="0"/>
              </a:rPr>
              <a:t>Humidity : </a:t>
            </a:r>
            <a:r>
              <a:rPr lang="en-IN" sz="1400" i="1" dirty="0">
                <a:solidFill>
                  <a:schemeClr val="tx2"/>
                </a:solidFill>
              </a:rPr>
              <a:t>relative humidity in percentage</a:t>
            </a:r>
          </a:p>
          <a:p>
            <a:pPr marL="171450" indent="-171450">
              <a:spcAft>
                <a:spcPts val="600"/>
              </a:spcAft>
              <a:buFont typeface="Wingdings" pitchFamily="2" charset="2"/>
              <a:buChar char="Ø"/>
            </a:pPr>
            <a:endParaRPr lang="en-IN" sz="1400" i="1" dirty="0">
              <a:solidFill>
                <a:schemeClr val="tx2"/>
              </a:solidFill>
            </a:endParaRPr>
          </a:p>
          <a:p>
            <a:pPr marL="171450" indent="-171450">
              <a:spcAft>
                <a:spcPts val="600"/>
              </a:spcAft>
              <a:buFont typeface="Wingdings" pitchFamily="2" charset="2"/>
              <a:buChar char="Ø"/>
            </a:pPr>
            <a:r>
              <a:rPr lang="en-IN" sz="1400" dirty="0">
                <a:solidFill>
                  <a:schemeClr val="tx2"/>
                </a:solidFill>
              </a:rPr>
              <a:t>Rainfall : </a:t>
            </a:r>
            <a:r>
              <a:rPr lang="en-IN" sz="1400" i="1" dirty="0">
                <a:solidFill>
                  <a:schemeClr val="tx2"/>
                </a:solidFill>
              </a:rPr>
              <a:t>rainfall in mm</a:t>
            </a:r>
          </a:p>
          <a:p>
            <a:pPr>
              <a:spcAft>
                <a:spcPts val="600"/>
              </a:spcAft>
            </a:pPr>
            <a:endParaRPr lang="en-IN" sz="1400" b="1" dirty="0">
              <a:solidFill>
                <a:schemeClr val="tx2"/>
              </a:solidFill>
              <a:cs typeface="Segoe UI" panose="020B0502040204020203" pitchFamily="34" charset="0"/>
            </a:endParaRPr>
          </a:p>
          <a:p>
            <a:pPr>
              <a:spcAft>
                <a:spcPts val="600"/>
              </a:spcAft>
            </a:pPr>
            <a:r>
              <a:rPr lang="en-IN" sz="1400" b="1" dirty="0">
                <a:solidFill>
                  <a:schemeClr val="tx2"/>
                </a:solidFill>
                <a:cs typeface="Segoe UI" panose="020B0502040204020203" pitchFamily="34" charset="0"/>
              </a:rPr>
              <a:t>Output Features :</a:t>
            </a:r>
          </a:p>
          <a:p>
            <a:pPr>
              <a:spcAft>
                <a:spcPts val="600"/>
              </a:spcAft>
            </a:pPr>
            <a:endParaRPr lang="en-IN" sz="1400" b="1" dirty="0">
              <a:solidFill>
                <a:schemeClr val="tx2"/>
              </a:solidFill>
              <a:cs typeface="Segoe UI" panose="020B0502040204020203" pitchFamily="34" charset="0"/>
            </a:endParaRPr>
          </a:p>
          <a:p>
            <a:pPr marL="171450" indent="-171450">
              <a:buFont typeface="Wingdings" pitchFamily="2" charset="2"/>
              <a:buChar char="Ø"/>
            </a:pPr>
            <a:r>
              <a:rPr lang="en-IN" sz="1400" dirty="0" err="1">
                <a:solidFill>
                  <a:schemeClr val="tx2"/>
                </a:solidFill>
              </a:rPr>
              <a:t>Label_N</a:t>
            </a:r>
            <a:r>
              <a:rPr lang="en-IN" sz="1400" dirty="0">
                <a:solidFill>
                  <a:schemeClr val="tx2"/>
                </a:solidFill>
              </a:rPr>
              <a:t> :</a:t>
            </a:r>
            <a:r>
              <a:rPr lang="en-IN" sz="1400" dirty="0">
                <a:solidFill>
                  <a:schemeClr val="tx2"/>
                </a:solidFill>
                <a:latin typeface="Menlo" panose="020B0609030804020204" pitchFamily="49" charset="0"/>
              </a:rPr>
              <a:t> </a:t>
            </a:r>
            <a:r>
              <a:rPr lang="en-IN" sz="1400" i="1" dirty="0">
                <a:solidFill>
                  <a:schemeClr val="tx2"/>
                </a:solidFill>
              </a:rPr>
              <a:t>ratio of Nitrogen content in soil</a:t>
            </a:r>
          </a:p>
          <a:p>
            <a:pPr marL="171450" indent="-171450">
              <a:buFont typeface="Wingdings" pitchFamily="2" charset="2"/>
              <a:buChar char="Ø"/>
            </a:pPr>
            <a:endParaRPr lang="en-IN" sz="1400" i="1" dirty="0">
              <a:solidFill>
                <a:schemeClr val="tx2"/>
              </a:solidFill>
              <a:cs typeface="Segoe UI" panose="020B0502040204020203" pitchFamily="34" charset="0"/>
            </a:endParaRPr>
          </a:p>
          <a:p>
            <a:pPr marL="171450" indent="-171450">
              <a:buFont typeface="Wingdings" pitchFamily="2" charset="2"/>
              <a:buChar char="Ø"/>
            </a:pPr>
            <a:endParaRPr lang="en-IN" sz="1400" i="1" dirty="0">
              <a:solidFill>
                <a:schemeClr val="tx2"/>
              </a:solidFill>
              <a:cs typeface="Segoe UI" panose="020B0502040204020203" pitchFamily="34" charset="0"/>
            </a:endParaRPr>
          </a:p>
          <a:p>
            <a:pPr marL="171450" indent="-171450">
              <a:buFont typeface="Wingdings" pitchFamily="2" charset="2"/>
              <a:buChar char="Ø"/>
            </a:pPr>
            <a:r>
              <a:rPr lang="en-US" sz="1400" dirty="0" err="1">
                <a:solidFill>
                  <a:schemeClr val="tx2"/>
                </a:solidFill>
                <a:cs typeface="Segoe UI" panose="020B0502040204020203" pitchFamily="34" charset="0"/>
              </a:rPr>
              <a:t>Label_P</a:t>
            </a:r>
            <a:r>
              <a:rPr lang="en-US" sz="1400" dirty="0">
                <a:solidFill>
                  <a:schemeClr val="tx2"/>
                </a:solidFill>
                <a:cs typeface="Segoe UI" panose="020B0502040204020203" pitchFamily="34" charset="0"/>
              </a:rPr>
              <a:t> :  </a:t>
            </a:r>
            <a:r>
              <a:rPr lang="en-IN" sz="1400" i="1" dirty="0">
                <a:solidFill>
                  <a:schemeClr val="tx2"/>
                </a:solidFill>
              </a:rPr>
              <a:t>ratio of Phosphorous content in soil</a:t>
            </a:r>
            <a:endParaRPr lang="en-US" sz="1400" i="1" dirty="0">
              <a:solidFill>
                <a:schemeClr val="tx2"/>
              </a:solidFill>
              <a:latin typeface="+mj-lt"/>
              <a:cs typeface="Segoe UI" panose="020B0502040204020203" pitchFamily="34" charset="0"/>
            </a:endParaRPr>
          </a:p>
          <a:p>
            <a:endParaRPr lang="en-US" sz="1400" dirty="0">
              <a:solidFill>
                <a:schemeClr val="tx2"/>
              </a:solidFill>
              <a:cs typeface="Segoe UI" panose="020B0502040204020203" pitchFamily="34" charset="0"/>
            </a:endParaRPr>
          </a:p>
          <a:p>
            <a:endParaRPr lang="en-US" sz="1400" dirty="0">
              <a:solidFill>
                <a:schemeClr val="tx2"/>
              </a:solidFill>
              <a:cs typeface="Segoe UI" panose="020B0502040204020203" pitchFamily="34" charset="0"/>
            </a:endParaRPr>
          </a:p>
          <a:p>
            <a:pPr marL="171450" indent="-171450">
              <a:spcAft>
                <a:spcPts val="600"/>
              </a:spcAft>
              <a:buFont typeface="Wingdings" pitchFamily="2" charset="2"/>
              <a:buChar char="Ø"/>
            </a:pPr>
            <a:r>
              <a:rPr lang="en-US" sz="1400" dirty="0" err="1">
                <a:solidFill>
                  <a:schemeClr val="tx2"/>
                </a:solidFill>
                <a:cs typeface="Segoe UI" panose="020B0502040204020203" pitchFamily="34" charset="0"/>
              </a:rPr>
              <a:t>Label_K</a:t>
            </a:r>
            <a:r>
              <a:rPr lang="en-US" sz="1400" dirty="0">
                <a:solidFill>
                  <a:schemeClr val="tx2"/>
                </a:solidFill>
                <a:cs typeface="Segoe UI" panose="020B0502040204020203" pitchFamily="34" charset="0"/>
              </a:rPr>
              <a:t> :  </a:t>
            </a:r>
            <a:r>
              <a:rPr lang="en-IN" sz="1400" i="1" dirty="0">
                <a:solidFill>
                  <a:schemeClr val="tx2"/>
                </a:solidFill>
              </a:rPr>
              <a:t>ratio of Potassium content in soil</a:t>
            </a:r>
          </a:p>
          <a:p>
            <a:pPr>
              <a:spcAft>
                <a:spcPts val="600"/>
              </a:spcAft>
            </a:pPr>
            <a:endParaRPr lang="en-IN" sz="1400" i="1" dirty="0"/>
          </a:p>
          <a:p>
            <a:endParaRPr lang="en-US" dirty="0"/>
          </a:p>
        </p:txBody>
      </p:sp>
    </p:spTree>
    <p:extLst>
      <p:ext uri="{BB962C8B-B14F-4D97-AF65-F5344CB8AC3E}">
        <p14:creationId xmlns:p14="http://schemas.microsoft.com/office/powerpoint/2010/main" val="300992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200" dirty="0">
                <a:solidFill>
                  <a:schemeClr val="tx2"/>
                </a:solidFill>
              </a:rPr>
              <a:t>Implementation Algorithm</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6D74164-E221-460F-800D-F6AE0E4F0DBB}"/>
              </a:ext>
            </a:extLst>
          </p:cNvPr>
          <p:cNvSpPr txBox="1"/>
          <p:nvPr/>
        </p:nvSpPr>
        <p:spPr>
          <a:xfrm>
            <a:off x="510988" y="1294544"/>
            <a:ext cx="4854387" cy="5355312"/>
          </a:xfrm>
          <a:prstGeom prst="rect">
            <a:avLst/>
          </a:prstGeom>
          <a:noFill/>
        </p:spPr>
        <p:txBody>
          <a:bodyPr wrap="square" rtlCol="0">
            <a:spAutoFit/>
          </a:bodyPr>
          <a:lstStyle/>
          <a:p>
            <a:pPr marL="171450" indent="-171450" algn="just">
              <a:buFont typeface="Arial" panose="020B0604020202020204" pitchFamily="34" charset="0"/>
              <a:buChar char="•"/>
            </a:pPr>
            <a:r>
              <a:rPr lang="en-US" sz="2000" b="1" dirty="0">
                <a:solidFill>
                  <a:schemeClr val="tx2"/>
                </a:solidFill>
              </a:rPr>
              <a:t>Random forest (RF) </a:t>
            </a:r>
            <a:r>
              <a:rPr lang="en-US" sz="1800" dirty="0">
                <a:solidFill>
                  <a:schemeClr val="tx2"/>
                </a:solidFill>
              </a:rPr>
              <a:t>is a collection of multiple decision trees that have variable hyper-parameters and are trained using varying subsets of data.</a:t>
            </a:r>
          </a:p>
          <a:p>
            <a:pPr algn="just"/>
            <a:endParaRPr lang="en-US" sz="1800" dirty="0">
              <a:solidFill>
                <a:schemeClr val="tx2"/>
              </a:solidFill>
            </a:endParaRPr>
          </a:p>
          <a:p>
            <a:pPr marL="171450" indent="-171450" algn="just">
              <a:buFont typeface="Arial" panose="020B0604020202020204" pitchFamily="34" charset="0"/>
              <a:buChar char="•"/>
            </a:pPr>
            <a:r>
              <a:rPr lang="en-US" sz="1800" dirty="0">
                <a:solidFill>
                  <a:schemeClr val="tx2"/>
                </a:solidFill>
              </a:rPr>
              <a:t>In our </a:t>
            </a:r>
            <a:r>
              <a:rPr lang="en-US" sz="1800" dirty="0" err="1">
                <a:solidFill>
                  <a:schemeClr val="tx2"/>
                </a:solidFill>
              </a:rPr>
              <a:t>project,we</a:t>
            </a:r>
            <a:r>
              <a:rPr lang="en-US" sz="1800" dirty="0">
                <a:solidFill>
                  <a:schemeClr val="tx2"/>
                </a:solidFill>
              </a:rPr>
              <a:t> are going to take crop and location as input, and based on it, we will predict the value of N, P, and K.</a:t>
            </a:r>
          </a:p>
          <a:p>
            <a:pPr algn="just"/>
            <a:endParaRPr lang="en-US" sz="1800" dirty="0">
              <a:solidFill>
                <a:schemeClr val="tx2"/>
              </a:solidFill>
            </a:endParaRPr>
          </a:p>
          <a:p>
            <a:pPr marL="171450" indent="-171450" algn="just">
              <a:buFont typeface="Arial" panose="020B0604020202020204" pitchFamily="34" charset="0"/>
              <a:buChar char="•"/>
            </a:pPr>
            <a:r>
              <a:rPr lang="en-US" sz="1800" dirty="0">
                <a:solidFill>
                  <a:schemeClr val="tx2"/>
                </a:solidFill>
              </a:rPr>
              <a:t>First, we will divide our dataset into training and test datasets, where the training dataset is 80% of the original data and the rest 20% is test data.</a:t>
            </a:r>
          </a:p>
          <a:p>
            <a:pPr marL="171450" indent="-171450" algn="just">
              <a:buFont typeface="Arial" panose="020B0604020202020204" pitchFamily="34" charset="0"/>
              <a:buChar char="•"/>
            </a:pPr>
            <a:endParaRPr lang="en-US" sz="1800" dirty="0">
              <a:solidFill>
                <a:schemeClr val="tx2"/>
              </a:solidFill>
            </a:endParaRPr>
          </a:p>
          <a:p>
            <a:pPr marL="171450" indent="-171450" algn="just">
              <a:buFont typeface="Arial" panose="020B0604020202020204" pitchFamily="34" charset="0"/>
              <a:buChar char="•"/>
            </a:pPr>
            <a:r>
              <a:rPr lang="en-US" sz="1800" dirty="0">
                <a:solidFill>
                  <a:schemeClr val="tx2"/>
                </a:solidFill>
              </a:rPr>
              <a:t>Then we will create three different random forests of size 50 (decision tree) for each N, P, and K and outputs the mean of the classes as the prediction of all the trees, shown in Table</a:t>
            </a:r>
            <a:endParaRPr lang="en-IN" sz="1800" dirty="0">
              <a:solidFill>
                <a:schemeClr val="tx2"/>
              </a:solidFill>
            </a:endParaRPr>
          </a:p>
        </p:txBody>
      </p:sp>
      <p:pic>
        <p:nvPicPr>
          <p:cNvPr id="6" name="Picture 5">
            <a:extLst>
              <a:ext uri="{FF2B5EF4-FFF2-40B4-BE49-F238E27FC236}">
                <a16:creationId xmlns:a16="http://schemas.microsoft.com/office/drawing/2014/main" id="{2ED49574-EBC8-4A49-B726-DE4940CDE24E}"/>
              </a:ext>
            </a:extLst>
          </p:cNvPr>
          <p:cNvPicPr>
            <a:picLocks noChangeAspect="1"/>
          </p:cNvPicPr>
          <p:nvPr/>
        </p:nvPicPr>
        <p:blipFill>
          <a:blip r:embed="rId2"/>
          <a:stretch>
            <a:fillRect/>
          </a:stretch>
        </p:blipFill>
        <p:spPr>
          <a:xfrm>
            <a:off x="6029512" y="1451358"/>
            <a:ext cx="5651500" cy="46670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247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latin typeface="Times New Roman" panose="02020603050405020304" pitchFamily="18" charset="0"/>
                <a:cs typeface="Times New Roman" panose="02020603050405020304" pitchFamily="18" charset="0"/>
              </a:rPr>
              <a:t>Results</a:t>
            </a:r>
            <a:endParaRPr lang="en-IN" sz="3000" b="1" dirty="0">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6AD30E41-F007-44B6-9F1D-E3DE02A0BF7F}"/>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42642" y="1565743"/>
            <a:ext cx="5237156" cy="364911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FCBBCE9-7ABA-4DF7-9B2A-FE46623206C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11370" y="1624762"/>
            <a:ext cx="5237156" cy="360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395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C6F2BC-0165-4038-ACAA-A38F06EFC2CD}"/>
              </a:ext>
            </a:extLst>
          </p:cNvPr>
          <p:cNvSpPr>
            <a:spLocks noGrp="1"/>
          </p:cNvSpPr>
          <p:nvPr>
            <p:ph type="title"/>
          </p:nvPr>
        </p:nvSpPr>
        <p:spPr>
          <a:xfrm flipV="1">
            <a:off x="-162743" y="0"/>
            <a:ext cx="45719"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1B9B2F3A-C97D-A59C-3A61-E697D0FEBE2D}"/>
              </a:ext>
            </a:extLst>
          </p:cNvPr>
          <p:cNvSpPr>
            <a:spLocks noGrp="1"/>
          </p:cNvSpPr>
          <p:nvPr>
            <p:ph idx="1"/>
          </p:nvPr>
        </p:nvSpPr>
        <p:spPr>
          <a:xfrm>
            <a:off x="838200" y="2868329"/>
            <a:ext cx="10515600" cy="3308634"/>
          </a:xfrm>
        </p:spPr>
        <p:txBody>
          <a:bodyPr>
            <a:normAutofit/>
          </a:bodyPr>
          <a:lstStyle/>
          <a:p>
            <a:pPr marL="0" indent="0" algn="ctr">
              <a:buNone/>
            </a:pPr>
            <a:r>
              <a:rPr lang="en-US" sz="5000" b="1" dirty="0">
                <a:solidFill>
                  <a:schemeClr val="accent1"/>
                </a:solidFill>
                <a:latin typeface="Times New Roman" panose="02020603050405020304" pitchFamily="18" charset="0"/>
                <a:cs typeface="Times New Roman" panose="02020603050405020304" pitchFamily="18" charset="0"/>
              </a:rPr>
              <a:t>THANK YOU</a:t>
            </a:r>
            <a:endParaRPr lang="en-IN" sz="5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3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18944"/>
            <a:ext cx="10515600" cy="929418"/>
          </a:xfrm>
        </p:spPr>
        <p:txBody>
          <a:bodyPr>
            <a:normAutofit/>
          </a:bodyPr>
          <a:lstStyle/>
          <a:p>
            <a:pPr algn="ctr"/>
            <a:r>
              <a:rPr lang="en-US" sz="3000" b="1" dirty="0">
                <a:latin typeface="Times New Roman" panose="02020603050405020304" pitchFamily="18" charset="0"/>
                <a:cs typeface="Times New Roman" panose="02020603050405020304" pitchFamily="18" charset="0"/>
              </a:rPr>
              <a:t>CONTENTS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6A28B0-807B-6713-71CC-1E40DE0971C2}"/>
              </a:ext>
            </a:extLst>
          </p:cNvPr>
          <p:cNvSpPr>
            <a:spLocks noGrp="1"/>
          </p:cNvSpPr>
          <p:nvPr>
            <p:ph idx="1"/>
          </p:nvPr>
        </p:nvSpPr>
        <p:spPr>
          <a:xfrm>
            <a:off x="520889" y="958367"/>
            <a:ext cx="11150221" cy="5420293"/>
          </a:xfrm>
        </p:spPr>
        <p:txBody>
          <a:bodyPr>
            <a:noAutofit/>
          </a:bodyPr>
          <a:lstStyle/>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Introduction</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Literature Review</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Objectives Methodology</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Implementation Model</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Implementation Algorithm</a:t>
            </a:r>
          </a:p>
          <a:p>
            <a:pPr marL="342900" indent="-342900">
              <a:lnSpc>
                <a:spcPct val="150000"/>
              </a:lnSpc>
              <a:spcBef>
                <a:spcPts val="0"/>
              </a:spcBef>
              <a:spcAft>
                <a:spcPts val="0"/>
              </a:spcAft>
              <a:buClr>
                <a:schemeClr val="accent2"/>
              </a:buClr>
              <a:buFont typeface="+mj-lt"/>
              <a:buAutoNum type="arabicPeriod"/>
              <a:defRPr/>
            </a:pPr>
            <a:r>
              <a:rPr lang="en-US" sz="2400" dirty="0">
                <a:latin typeface="Segoe UI" panose="020B0502040204020203" pitchFamily="34" charset="0"/>
                <a:cs typeface="Segoe UI" panose="020B0502040204020203" pitchFamily="34" charset="0"/>
              </a:rPr>
              <a:t>References</a:t>
            </a:r>
          </a:p>
          <a:p>
            <a:pPr algn="just">
              <a:buClrTx/>
            </a:pPr>
            <a:endParaRPr lang="en-IN"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26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lumMod val="75000"/>
                  </a:schemeClr>
                </a:solidFill>
                <a:latin typeface="Times New Roman" panose="02020603050405020304" pitchFamily="18" charset="0"/>
                <a:cs typeface="Times New Roman" panose="02020603050405020304" pitchFamily="18" charset="0"/>
              </a:rPr>
              <a:t>INTRODUCTION</a:t>
            </a:r>
            <a:endParaRPr lang="en-IN" sz="3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360947" y="1010653"/>
            <a:ext cx="5609547" cy="5482221"/>
          </a:xfrm>
        </p:spPr>
        <p:txBody>
          <a:bodyPr>
            <a:noAutofit/>
          </a:bodyPr>
          <a:lstStyle/>
          <a:p>
            <a:pPr algn="l"/>
            <a:r>
              <a:rPr lang="en-US" sz="1800" b="0" i="0" u="none" strike="noStrike" dirty="0">
                <a:solidFill>
                  <a:schemeClr val="tx2">
                    <a:lumMod val="75000"/>
                  </a:schemeClr>
                </a:solidFill>
                <a:effectLst/>
                <a:latin typeface="YADSwGZbFSo 0"/>
              </a:rPr>
              <a:t>Fertilizers, under farmer control, need proper guidance for achieving the best yields and reducing losses.</a:t>
            </a:r>
            <a:endParaRPr lang="en-US" sz="1800" b="0" i="0" dirty="0">
              <a:solidFill>
                <a:schemeClr val="tx2">
                  <a:lumMod val="75000"/>
                </a:schemeClr>
              </a:solidFill>
              <a:effectLst/>
              <a:latin typeface="YADSwGZbFSo 0"/>
            </a:endParaRPr>
          </a:p>
          <a:p>
            <a:pPr algn="l"/>
            <a:r>
              <a:rPr lang="en-US" sz="1800" b="0" i="0" u="none" strike="noStrike" dirty="0">
                <a:solidFill>
                  <a:schemeClr val="tx2">
                    <a:lumMod val="75000"/>
                  </a:schemeClr>
                </a:solidFill>
                <a:effectLst/>
                <a:latin typeface="YADSwGZbFSo 0"/>
              </a:rPr>
              <a:t>Rainfall also affects fertilizer retention, too much leads to run-off, and too less leads to the soil not absorbing the nutrients like nitrogen (N), phosphorous (P), potassium (K), manganese (Mn), and boron (B).</a:t>
            </a:r>
          </a:p>
          <a:p>
            <a:pPr algn="l"/>
            <a:endParaRPr lang="en-US" sz="1800" b="0" i="0" dirty="0">
              <a:solidFill>
                <a:schemeClr val="tx2">
                  <a:lumMod val="75000"/>
                </a:schemeClr>
              </a:solidFill>
              <a:effectLst/>
              <a:latin typeface="YADSwGZbFSo 0"/>
            </a:endParaRPr>
          </a:p>
          <a:p>
            <a:pPr algn="l"/>
            <a:r>
              <a:rPr lang="en-US" sz="1800" b="0" i="0" u="none" strike="noStrike" dirty="0">
                <a:solidFill>
                  <a:schemeClr val="tx2">
                    <a:lumMod val="75000"/>
                  </a:schemeClr>
                </a:solidFill>
                <a:effectLst/>
                <a:latin typeface="YADSwGZbFSo 0"/>
              </a:rPr>
              <a:t>This project presents nutrient recommendations using an updated iteration of the random forest algorithm based on time-series data to inform the required quantity of nutrients for various crops by examining rainfall patterns and crop fertility.</a:t>
            </a:r>
            <a:endParaRPr lang="en-US" sz="1800" b="0" i="0" dirty="0">
              <a:solidFill>
                <a:schemeClr val="tx2">
                  <a:lumMod val="75000"/>
                </a:schemeClr>
              </a:solidFill>
              <a:effectLst/>
              <a:latin typeface="YADSwGZbFSo 0"/>
            </a:endParaRPr>
          </a:p>
          <a:p>
            <a:pPr algn="l"/>
            <a:br>
              <a:rPr lang="en-US" sz="1800" b="0" i="0" dirty="0">
                <a:solidFill>
                  <a:schemeClr val="tx2">
                    <a:lumMod val="75000"/>
                  </a:schemeClr>
                </a:solidFill>
                <a:effectLst/>
                <a:latin typeface="YADSwGZbFSo 0"/>
              </a:rPr>
            </a:br>
            <a:r>
              <a:rPr lang="en-US" sz="1800" b="0" i="0" u="none" strike="noStrike" dirty="0">
                <a:solidFill>
                  <a:schemeClr val="tx2">
                    <a:lumMod val="75000"/>
                  </a:schemeClr>
                </a:solidFill>
                <a:effectLst/>
                <a:latin typeface="YADSwGZbFSo 0"/>
              </a:rPr>
              <a:t>The method suggested in this project improves soil fertility by providing nutrient recommendations for optimum conditions by reducing leaching and run-off potential.</a:t>
            </a:r>
            <a:endParaRPr lang="en-US" sz="1800" b="0" i="0" dirty="0">
              <a:solidFill>
                <a:schemeClr val="tx2">
                  <a:lumMod val="75000"/>
                </a:schemeClr>
              </a:solidFill>
              <a:effectLst/>
              <a:latin typeface="YADSwGZbFSo 0"/>
            </a:endParaRPr>
          </a:p>
          <a:p>
            <a:pPr lvl="1" algn="just">
              <a:spcBef>
                <a:spcPts val="3000"/>
              </a:spcBef>
              <a:buClrTx/>
              <a:buFont typeface="Arial" panose="020B0604020202020204" pitchFamily="34" charset="0"/>
              <a:buChar char="•"/>
            </a:pPr>
            <a:endParaRPr lang="en-US" sz="2200" b="1" dirty="0">
              <a:solidFill>
                <a:schemeClr val="tx2">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CC7703-2030-49CD-9F99-2142086E973E}"/>
              </a:ext>
            </a:extLst>
          </p:cNvPr>
          <p:cNvPicPr>
            <a:picLocks noChangeAspect="1"/>
          </p:cNvPicPr>
          <p:nvPr/>
        </p:nvPicPr>
        <p:blipFill>
          <a:blip r:embed="rId2"/>
          <a:srcRect t="1556" b="1556"/>
          <a:stretch/>
        </p:blipFill>
        <p:spPr>
          <a:xfrm>
            <a:off x="7340733" y="1013028"/>
            <a:ext cx="2642827" cy="192045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A76C7F3-ED0E-4CA8-ACE8-EFC9F9634733}"/>
              </a:ext>
            </a:extLst>
          </p:cNvPr>
          <p:cNvPicPr>
            <a:picLocks noChangeAspect="1"/>
          </p:cNvPicPr>
          <p:nvPr/>
        </p:nvPicPr>
        <p:blipFill>
          <a:blip r:embed="rId3"/>
          <a:stretch>
            <a:fillRect/>
          </a:stretch>
        </p:blipFill>
        <p:spPr>
          <a:xfrm>
            <a:off x="7340733" y="3581384"/>
            <a:ext cx="2744561"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301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FB2A-5539-4E6A-86DA-F87E33FFDE34}"/>
              </a:ext>
            </a:extLst>
          </p:cNvPr>
          <p:cNvSpPr>
            <a:spLocks noGrp="1"/>
          </p:cNvSpPr>
          <p:nvPr>
            <p:ph type="title"/>
          </p:nvPr>
        </p:nvSpPr>
        <p:spPr/>
        <p:txBody>
          <a:bodyPr/>
          <a:lstStyle/>
          <a:p>
            <a:endParaRPr lang="en-US" dirty="0"/>
          </a:p>
        </p:txBody>
      </p:sp>
      <p:pic>
        <p:nvPicPr>
          <p:cNvPr id="3" name="Content Placeholder 8">
            <a:extLst>
              <a:ext uri="{FF2B5EF4-FFF2-40B4-BE49-F238E27FC236}">
                <a16:creationId xmlns:a16="http://schemas.microsoft.com/office/drawing/2014/main" id="{2359E0D3-42A2-4BD6-A282-6CF69E9B1CCD}"/>
              </a:ext>
            </a:extLst>
          </p:cNvPr>
          <p:cNvPicPr>
            <a:picLocks noGrp="1" noChangeAspect="1"/>
          </p:cNvPicPr>
          <p:nvPr>
            <p:ph sz="quarter" idx="10"/>
          </p:nvPr>
        </p:nvPicPr>
        <p:blipFill>
          <a:blip r:embed="rId2"/>
          <a:stretch>
            <a:fillRect/>
          </a:stretch>
        </p:blipFill>
        <p:spPr>
          <a:xfrm>
            <a:off x="372269" y="322729"/>
            <a:ext cx="11447461" cy="6212541"/>
          </a:xfrm>
          <a:prstGeom prst="rect">
            <a:avLst/>
          </a:prstGeom>
        </p:spPr>
      </p:pic>
    </p:spTree>
    <p:extLst>
      <p:ext uri="{BB962C8B-B14F-4D97-AF65-F5344CB8AC3E}">
        <p14:creationId xmlns:p14="http://schemas.microsoft.com/office/powerpoint/2010/main" val="215225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199" y="469077"/>
            <a:ext cx="10515600" cy="929418"/>
          </a:xfrm>
        </p:spPr>
        <p:txBody>
          <a:bodyPr>
            <a:normAutofit/>
          </a:bodyPr>
          <a:lstStyle/>
          <a:p>
            <a:pPr algn="ctr"/>
            <a:r>
              <a:rPr lang="en-US" sz="3200" b="1" dirty="0">
                <a:solidFill>
                  <a:schemeClr val="tx2"/>
                </a:solidFill>
                <a:latin typeface="Segoe UI Light" panose="020B0502040204020203" pitchFamily="34" charset="0"/>
                <a:cs typeface="Segoe UI Light" panose="020B0502040204020203" pitchFamily="34" charset="0"/>
              </a:rPr>
              <a:t>Objectives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90" y="1398495"/>
            <a:ext cx="4723464" cy="5331048"/>
          </a:xfrm>
        </p:spPr>
        <p:txBody>
          <a:bodyPr>
            <a:noAutofit/>
          </a:bodyPr>
          <a:lstStyle/>
          <a:p>
            <a:pPr algn="just">
              <a:buClrTx/>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To provide useful information for fertilizer use in terms of nutrients (NPK) by considering weather forecasts. </a:t>
            </a:r>
          </a:p>
          <a:p>
            <a:pPr algn="just">
              <a:buClrTx/>
              <a:buFont typeface="Arial" panose="020B0604020202020204" pitchFamily="34" charset="0"/>
              <a:buChar char="•"/>
            </a:pPr>
            <a:endPar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To reduce water pollution by slowing down the process of leaching.</a:t>
            </a:r>
          </a:p>
          <a:p>
            <a:pPr marL="139700" indent="0" algn="just">
              <a:buClrTx/>
              <a:buNone/>
            </a:pPr>
            <a:endPar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4B0B2C-4CD3-424E-B1D7-2F44D012F490}"/>
              </a:ext>
            </a:extLst>
          </p:cNvPr>
          <p:cNvPicPr>
            <a:picLocks noChangeAspect="1"/>
          </p:cNvPicPr>
          <p:nvPr/>
        </p:nvPicPr>
        <p:blipFill>
          <a:blip r:embed="rId2"/>
          <a:srcRect l="4128" r="4128"/>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0315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IN" sz="3000" b="1" dirty="0">
                <a:solidFill>
                  <a:schemeClr val="tx2"/>
                </a:solidFill>
                <a:latin typeface="Times New Roman" panose="02020603050405020304" pitchFamily="18" charset="0"/>
                <a:cs typeface="Times New Roman" panose="02020603050405020304" pitchFamily="18" charset="0"/>
              </a:rPr>
              <a:t>Growth in agricultural Sector</a:t>
            </a:r>
          </a:p>
        </p:txBody>
      </p:sp>
      <p:sp>
        <p:nvSpPr>
          <p:cNvPr id="7" name="TextBox 6">
            <a:extLst>
              <a:ext uri="{FF2B5EF4-FFF2-40B4-BE49-F238E27FC236}">
                <a16:creationId xmlns:a16="http://schemas.microsoft.com/office/drawing/2014/main" id="{5D4A813F-14CB-4772-B00C-DC8BDB12BC85}"/>
              </a:ext>
            </a:extLst>
          </p:cNvPr>
          <p:cNvSpPr txBox="1"/>
          <p:nvPr/>
        </p:nvSpPr>
        <p:spPr>
          <a:xfrm>
            <a:off x="252133" y="1594084"/>
            <a:ext cx="6098240" cy="523220"/>
          </a:xfrm>
          <a:prstGeom prst="rect">
            <a:avLst/>
          </a:prstGeom>
          <a:noFill/>
        </p:spPr>
        <p:txBody>
          <a:bodyPr wrap="square">
            <a:spAutoFit/>
          </a:bodyPr>
          <a:lstStyle/>
          <a:p>
            <a:r>
              <a:rPr lang="en-US" b="1" dirty="0"/>
              <a:t>India’s agriculture sector witnessing robust growth with average annual growth rate of 4.6 per cent over last six years</a:t>
            </a:r>
          </a:p>
        </p:txBody>
      </p:sp>
      <p:pic>
        <p:nvPicPr>
          <p:cNvPr id="8" name="Picture 7">
            <a:extLst>
              <a:ext uri="{FF2B5EF4-FFF2-40B4-BE49-F238E27FC236}">
                <a16:creationId xmlns:a16="http://schemas.microsoft.com/office/drawing/2014/main" id="{ACD18244-8978-4B19-BAB9-78530B3DD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191" y="2243104"/>
            <a:ext cx="7144747" cy="4496427"/>
          </a:xfrm>
          <a:prstGeom prst="rect">
            <a:avLst/>
          </a:prstGeom>
        </p:spPr>
      </p:pic>
    </p:spTree>
    <p:extLst>
      <p:ext uri="{BB962C8B-B14F-4D97-AF65-F5344CB8AC3E}">
        <p14:creationId xmlns:p14="http://schemas.microsoft.com/office/powerpoint/2010/main" val="128443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IN" sz="3000" b="1" dirty="0">
                <a:solidFill>
                  <a:schemeClr val="tx2"/>
                </a:solidFill>
                <a:latin typeface="Times New Roman" panose="02020603050405020304" pitchFamily="18" charset="0"/>
                <a:cs typeface="Times New Roman" panose="02020603050405020304" pitchFamily="18" charset="0"/>
              </a:rPr>
              <a:t>Share of Agriculture In GDP and Employment</a:t>
            </a:r>
          </a:p>
        </p:txBody>
      </p:sp>
      <p:pic>
        <p:nvPicPr>
          <p:cNvPr id="4" name="Picture 3">
            <a:extLst>
              <a:ext uri="{FF2B5EF4-FFF2-40B4-BE49-F238E27FC236}">
                <a16:creationId xmlns:a16="http://schemas.microsoft.com/office/drawing/2014/main" id="{C8CE3607-B7AF-4B94-B2F8-7BD36B3F7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988" y="1727125"/>
            <a:ext cx="8700247" cy="3753374"/>
          </a:xfrm>
          <a:prstGeom prst="rect">
            <a:avLst/>
          </a:prstGeom>
        </p:spPr>
      </p:pic>
    </p:spTree>
    <p:extLst>
      <p:ext uri="{BB962C8B-B14F-4D97-AF65-F5344CB8AC3E}">
        <p14:creationId xmlns:p14="http://schemas.microsoft.com/office/powerpoint/2010/main" val="263217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US" sz="3000" b="1" dirty="0">
                <a:solidFill>
                  <a:schemeClr val="tx2"/>
                </a:solidFill>
                <a:latin typeface="Times New Roman" panose="02020603050405020304" pitchFamily="18" charset="0"/>
                <a:cs typeface="Times New Roman" panose="02020603050405020304" pitchFamily="18" charset="0"/>
              </a:rPr>
              <a:t>Problem Statement</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B127E1-3EAC-40E7-A047-F9957AC887EC}"/>
              </a:ext>
            </a:extLst>
          </p:cNvPr>
          <p:cNvSpPr txBox="1"/>
          <p:nvPr/>
        </p:nvSpPr>
        <p:spPr>
          <a:xfrm>
            <a:off x="1102659" y="1169894"/>
            <a:ext cx="9654988" cy="4770537"/>
          </a:xfrm>
          <a:prstGeom prst="rect">
            <a:avLst/>
          </a:prstGeom>
          <a:noFill/>
        </p:spPr>
        <p:txBody>
          <a:bodyPr wrap="square" rtlCol="0">
            <a:spAutoFit/>
          </a:bodyPr>
          <a:lstStyle/>
          <a:p>
            <a:pPr algn="ctr" rtl="0" latinLnBrk="0"/>
            <a:r>
              <a:rPr lang="en-IN" sz="2800" b="1" i="0" u="none" strike="noStrike" dirty="0">
                <a:solidFill>
                  <a:schemeClr val="tx2">
                    <a:lumMod val="75000"/>
                  </a:schemeClr>
                </a:solidFill>
                <a:effectLst/>
                <a:latin typeface="YAFLd8sKbwc 2"/>
              </a:rPr>
              <a:t>Existing System</a:t>
            </a:r>
            <a:endParaRPr lang="en-IN" sz="2800" b="0" i="0" dirty="0">
              <a:solidFill>
                <a:schemeClr val="tx2">
                  <a:lumMod val="75000"/>
                </a:schemeClr>
              </a:solidFill>
              <a:effectLst/>
              <a:latin typeface="YAFLd8sKbwc 2"/>
            </a:endParaRPr>
          </a:p>
          <a:p>
            <a:pPr algn="l" rtl="0" latinLnBrk="0"/>
            <a:endParaRPr lang="en-IN" sz="2000" b="0" i="0" u="none" strike="noStrike" dirty="0">
              <a:solidFill>
                <a:schemeClr val="tx2">
                  <a:lumMod val="75000"/>
                </a:schemeClr>
              </a:solidFill>
              <a:effectLst/>
              <a:latin typeface="YAFLd8sKbwc 2"/>
            </a:endParaRPr>
          </a:p>
          <a:p>
            <a:pPr algn="l" rtl="0" latinLnBrk="0"/>
            <a:r>
              <a:rPr lang="en-IN" sz="2400" b="0" i="0" u="none" strike="noStrike" dirty="0">
                <a:solidFill>
                  <a:schemeClr val="tx2">
                    <a:lumMod val="75000"/>
                  </a:schemeClr>
                </a:solidFill>
                <a:effectLst/>
                <a:latin typeface="YAFLd8sKbwc 2"/>
              </a:rPr>
              <a:t>This system uses two data mining techniques to provide recommendations.</a:t>
            </a:r>
            <a:endParaRPr lang="en-IN" sz="2400" b="0" i="0" dirty="0">
              <a:solidFill>
                <a:schemeClr val="tx2">
                  <a:lumMod val="75000"/>
                </a:schemeClr>
              </a:solidFill>
              <a:effectLst/>
              <a:latin typeface="YAFLd8sKbwc 2"/>
            </a:endParaRPr>
          </a:p>
          <a:p>
            <a:pPr algn="l" rtl="0" latinLnBrk="0"/>
            <a:r>
              <a:rPr lang="en-IN" sz="2400" b="0" i="0" u="none" strike="noStrike" dirty="0">
                <a:solidFill>
                  <a:schemeClr val="tx2">
                    <a:lumMod val="75000"/>
                  </a:schemeClr>
                </a:solidFill>
                <a:effectLst/>
                <a:latin typeface="YAFLd8sKbwc 2"/>
              </a:rPr>
              <a:t>Recommendations of suitable crop in the field and fertilizers for crops to farmers are provided with the help of data stored in ontology. </a:t>
            </a:r>
            <a:endParaRPr lang="en-IN" sz="2400" b="0" i="0" dirty="0">
              <a:solidFill>
                <a:schemeClr val="tx2">
                  <a:lumMod val="75000"/>
                </a:schemeClr>
              </a:solidFill>
              <a:effectLst/>
              <a:latin typeface="YAFLd8sKbwc 2"/>
            </a:endParaRPr>
          </a:p>
          <a:p>
            <a:pPr algn="l" rtl="0" latinLnBrk="0"/>
            <a:r>
              <a:rPr lang="en-IN" sz="2400" b="0" i="0" u="none" strike="noStrike" dirty="0">
                <a:solidFill>
                  <a:schemeClr val="tx2">
                    <a:lumMod val="75000"/>
                  </a:schemeClr>
                </a:solidFill>
                <a:effectLst/>
                <a:latin typeface="YAFLd8sKbwc 2"/>
              </a:rPr>
              <a:t>Existing system provides crop recommendation based on NPK content of soil, available in soil to their mobile phones.</a:t>
            </a:r>
            <a:endParaRPr lang="en-IN" sz="2400" b="0" i="0" dirty="0">
              <a:solidFill>
                <a:schemeClr val="tx2">
                  <a:lumMod val="75000"/>
                </a:schemeClr>
              </a:solidFill>
              <a:effectLst/>
              <a:latin typeface="YAFLd8sKbwc 2"/>
            </a:endParaRPr>
          </a:p>
          <a:p>
            <a:pPr algn="l" rtl="0" latinLnBrk="0"/>
            <a:endParaRPr lang="en-IN" sz="1400" b="1" i="0" u="none" strike="noStrike" dirty="0">
              <a:solidFill>
                <a:schemeClr val="tx2">
                  <a:lumMod val="75000"/>
                </a:schemeClr>
              </a:solidFill>
              <a:effectLst/>
              <a:latin typeface="YAFLd8sKbwc 2"/>
            </a:endParaRPr>
          </a:p>
          <a:p>
            <a:pPr algn="l" rtl="0" latinLnBrk="0"/>
            <a:r>
              <a:rPr lang="en-IN" sz="2800" b="1" i="0" u="none" strike="noStrike" dirty="0">
                <a:solidFill>
                  <a:schemeClr val="tx2">
                    <a:lumMod val="75000"/>
                  </a:schemeClr>
                </a:solidFill>
                <a:effectLst/>
                <a:latin typeface="YAFLd8sKbwc 2"/>
              </a:rPr>
              <a:t>Drawbacks of Existing System</a:t>
            </a:r>
            <a:endParaRPr lang="en-IN" sz="2800" b="0" i="0" dirty="0">
              <a:solidFill>
                <a:schemeClr val="tx2">
                  <a:lumMod val="75000"/>
                </a:schemeClr>
              </a:solidFill>
              <a:effectLst/>
              <a:latin typeface="YAFLd8sKbwc 2"/>
            </a:endParaRPr>
          </a:p>
          <a:p>
            <a:pPr algn="l" rtl="0" latinLnBrk="0"/>
            <a:endParaRPr lang="en-IN" sz="1400" b="0" i="0" u="none" strike="noStrike" dirty="0">
              <a:solidFill>
                <a:schemeClr val="tx2">
                  <a:lumMod val="75000"/>
                </a:schemeClr>
              </a:solidFill>
              <a:effectLst/>
              <a:latin typeface="YAFLd8sKbwc 2"/>
            </a:endParaRPr>
          </a:p>
          <a:p>
            <a:pPr algn="l" rtl="0" latinLnBrk="0"/>
            <a:r>
              <a:rPr lang="en-IN" sz="2000" b="0" i="0" u="none" strike="noStrike" dirty="0">
                <a:solidFill>
                  <a:schemeClr val="tx2">
                    <a:lumMod val="75000"/>
                  </a:schemeClr>
                </a:solidFill>
                <a:effectLst/>
                <a:latin typeface="YAFLd8sKbwc 2"/>
              </a:rPr>
              <a:t>Low efficiency’</a:t>
            </a:r>
          </a:p>
          <a:p>
            <a:pPr algn="l" rtl="0" latinLnBrk="0"/>
            <a:r>
              <a:rPr lang="en-IN" sz="2000" b="0" i="0" u="none" strike="noStrike" dirty="0">
                <a:solidFill>
                  <a:schemeClr val="tx2">
                    <a:lumMod val="75000"/>
                  </a:schemeClr>
                </a:solidFill>
                <a:effectLst/>
                <a:latin typeface="YAFLd8sKbwc 2"/>
              </a:rPr>
              <a:t>Doesn’t use weather data.</a:t>
            </a:r>
            <a:endParaRPr lang="en-IN" sz="2000" b="0" i="0" dirty="0">
              <a:solidFill>
                <a:schemeClr val="tx2">
                  <a:lumMod val="75000"/>
                </a:schemeClr>
              </a:solidFill>
              <a:effectLst/>
              <a:latin typeface="YAFLd8sKbwc 2"/>
            </a:endParaRPr>
          </a:p>
          <a:p>
            <a:pPr algn="l" rtl="0" latinLnBrk="0"/>
            <a:r>
              <a:rPr lang="en-IN" sz="2000" b="0" i="0" u="none" strike="noStrike" dirty="0">
                <a:solidFill>
                  <a:schemeClr val="tx2">
                    <a:lumMod val="75000"/>
                  </a:schemeClr>
                </a:solidFill>
                <a:effectLst/>
                <a:latin typeface="YAFLd8sKbwc 2"/>
              </a:rPr>
              <a:t>Low accuracy</a:t>
            </a:r>
            <a:endParaRPr lang="en-IN" sz="2000" b="0" i="0" dirty="0">
              <a:solidFill>
                <a:schemeClr val="tx2">
                  <a:lumMod val="75000"/>
                </a:schemeClr>
              </a:solidFill>
              <a:effectLst/>
              <a:latin typeface="YAFLd8sKbwc 2"/>
            </a:endParaRPr>
          </a:p>
          <a:p>
            <a:pPr algn="l" rtl="0" latinLnBrk="0"/>
            <a:r>
              <a:rPr lang="en-IN" sz="2000" b="0" i="0" u="none" strike="noStrike" dirty="0">
                <a:solidFill>
                  <a:schemeClr val="tx2">
                    <a:lumMod val="75000"/>
                  </a:schemeClr>
                </a:solidFill>
                <a:effectLst/>
                <a:latin typeface="YAFLd8sKbwc 2"/>
              </a:rPr>
              <a:t>Regional application</a:t>
            </a:r>
            <a:endParaRPr lang="en-US" sz="2000" dirty="0"/>
          </a:p>
        </p:txBody>
      </p:sp>
    </p:spTree>
    <p:extLst>
      <p:ext uri="{BB962C8B-B14F-4D97-AF65-F5344CB8AC3E}">
        <p14:creationId xmlns:p14="http://schemas.microsoft.com/office/powerpoint/2010/main" val="35545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75F-BEAC-FD7D-11F2-1A323599D6DF}"/>
              </a:ext>
            </a:extLst>
          </p:cNvPr>
          <p:cNvSpPr>
            <a:spLocks noGrp="1"/>
          </p:cNvSpPr>
          <p:nvPr>
            <p:ph type="title"/>
          </p:nvPr>
        </p:nvSpPr>
        <p:spPr>
          <a:xfrm>
            <a:off x="838200" y="365126"/>
            <a:ext cx="10515600" cy="929418"/>
          </a:xfrm>
        </p:spPr>
        <p:txBody>
          <a:bodyPr>
            <a:normAutofit/>
          </a:bodyPr>
          <a:lstStyle/>
          <a:p>
            <a:pPr algn="ctr"/>
            <a:r>
              <a:rPr lang="en-IN" sz="3200" dirty="0">
                <a:solidFill>
                  <a:schemeClr val="tx2"/>
                </a:solidFill>
              </a:rPr>
              <a:t>PROPOSED</a:t>
            </a:r>
            <a:r>
              <a:rPr lang="en-IN" sz="2800" dirty="0">
                <a:solidFill>
                  <a:schemeClr val="tx2"/>
                </a:solidFill>
              </a:rPr>
              <a:t> SYSTEM</a:t>
            </a:r>
            <a:endParaRPr lang="en-IN" sz="44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A16570E-9935-55AC-A816-F6EAC4411463}"/>
              </a:ext>
            </a:extLst>
          </p:cNvPr>
          <p:cNvSpPr>
            <a:spLocks noGrp="1"/>
          </p:cNvSpPr>
          <p:nvPr>
            <p:ph idx="1"/>
          </p:nvPr>
        </p:nvSpPr>
        <p:spPr>
          <a:xfrm>
            <a:off x="520889" y="1143000"/>
            <a:ext cx="11150221" cy="5715000"/>
          </a:xfrm>
        </p:spPr>
        <p:txBody>
          <a:bodyPr>
            <a:noAutofit/>
          </a:bodyPr>
          <a:lstStyle/>
          <a:p>
            <a:pPr algn="l" rtl="0" latinLnBrk="0"/>
            <a:r>
              <a:rPr lang="en-IN" sz="2400" b="0" i="0" u="none" strike="noStrike" dirty="0">
                <a:solidFill>
                  <a:schemeClr val="tx2"/>
                </a:solidFill>
                <a:effectLst/>
                <a:latin typeface="YAFLd8sKbwc 2"/>
              </a:rPr>
              <a:t>In this system, a predictive model for the nutrients required for crops will be obtained using random forest algorithms. </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A total of seven features have been used to evaluate the algorithm. The algorithm requires input from the user (such as location and crop). </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The location is fed to the Weather API which will return certain characteristics (</a:t>
            </a:r>
            <a:r>
              <a:rPr lang="en-IN" sz="2400" b="0" i="0" u="none" strike="noStrike" dirty="0" err="1">
                <a:solidFill>
                  <a:schemeClr val="tx2"/>
                </a:solidFill>
                <a:effectLst/>
                <a:latin typeface="YAFLd8sKbwc 2"/>
              </a:rPr>
              <a:t>eg</a:t>
            </a:r>
            <a:r>
              <a:rPr lang="en-IN" sz="2400" b="0" i="0" u="none" strike="noStrike" dirty="0">
                <a:solidFill>
                  <a:schemeClr val="tx2"/>
                </a:solidFill>
                <a:effectLst/>
                <a:latin typeface="YAFLd8sKbwc 2"/>
              </a:rPr>
              <a:t>: temperature, humidity, rainfall) and if there is a possibility of heavy rainfall, a precautionary message is displayed to the user, otherwise, the proposed algorithm is followed.</a:t>
            </a:r>
            <a:endParaRPr lang="en-IN" sz="2400" b="0" i="0" dirty="0">
              <a:solidFill>
                <a:schemeClr val="tx2"/>
              </a:solidFill>
              <a:effectLst/>
              <a:latin typeface="YAFLd8sKbwc 2"/>
            </a:endParaRPr>
          </a:p>
          <a:p>
            <a:pPr marL="139700" indent="0" algn="l" rtl="0" latinLnBrk="0">
              <a:buNone/>
            </a:pPr>
            <a:r>
              <a:rPr lang="en-IN" sz="2800" b="1" i="0" u="none" strike="noStrike" dirty="0">
                <a:solidFill>
                  <a:schemeClr val="tx2"/>
                </a:solidFill>
                <a:effectLst/>
                <a:latin typeface="YAFLd8sKbwc 2"/>
              </a:rPr>
              <a:t>Objectives of Proposed System</a:t>
            </a:r>
            <a:endParaRPr lang="en-IN" sz="32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Higher efficiency through two algorithms (Random Forest &amp; K-cross validation).</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Fetches weather data from </a:t>
            </a:r>
            <a:r>
              <a:rPr lang="en-IN" sz="2400" b="0" i="0" u="none" strike="noStrike" dirty="0" err="1">
                <a:solidFill>
                  <a:schemeClr val="tx2"/>
                </a:solidFill>
                <a:effectLst/>
                <a:latin typeface="YAFLd8sKbwc 2"/>
              </a:rPr>
              <a:t>from</a:t>
            </a:r>
            <a:r>
              <a:rPr lang="en-IN" sz="2400" b="0" i="0" u="none" strike="noStrike" dirty="0">
                <a:solidFill>
                  <a:schemeClr val="tx2"/>
                </a:solidFill>
                <a:effectLst/>
                <a:latin typeface="YAFLd8sKbwc 2"/>
              </a:rPr>
              <a:t> weather API</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Higher accuracy ,Wider Application</a:t>
            </a:r>
            <a:endParaRPr lang="en-IN" sz="2400" b="0" i="0" dirty="0">
              <a:solidFill>
                <a:schemeClr val="tx2"/>
              </a:solidFill>
              <a:effectLst/>
              <a:latin typeface="YAFLd8sKbwc 2"/>
            </a:endParaRPr>
          </a:p>
          <a:p>
            <a:pPr algn="l" rtl="0" latinLnBrk="0"/>
            <a:r>
              <a:rPr lang="en-IN" sz="2400" b="0" i="0" u="none" strike="noStrike" dirty="0">
                <a:solidFill>
                  <a:schemeClr val="tx2"/>
                </a:solidFill>
                <a:effectLst/>
                <a:latin typeface="YAFLd8sKbwc 2"/>
              </a:rPr>
              <a:t>Uses old and new data.</a:t>
            </a:r>
            <a:endParaRPr lang="en-IN" sz="2400" b="0" i="0" dirty="0">
              <a:solidFill>
                <a:schemeClr val="tx2"/>
              </a:solidFill>
              <a:effectLst/>
              <a:latin typeface="YAFLd8sKbwc 2"/>
            </a:endParaRPr>
          </a:p>
        </p:txBody>
      </p:sp>
    </p:spTree>
    <p:extLst>
      <p:ext uri="{BB962C8B-B14F-4D97-AF65-F5344CB8AC3E}">
        <p14:creationId xmlns:p14="http://schemas.microsoft.com/office/powerpoint/2010/main" val="1978313497"/>
      </p:ext>
    </p:extLst>
  </p:cSld>
  <p:clrMapOvr>
    <a:masterClrMapping/>
  </p:clrMapOvr>
</p:sld>
</file>

<file path=ppt/theme/theme1.xml><?xml version="1.0" encoding="utf-8"?>
<a:theme xmlns:a="http://schemas.openxmlformats.org/drawingml/2006/main" name="Simple Leaves Consulting Toolkit by Slidesgo">
  <a:themeElements>
    <a:clrScheme name="Simple Light">
      <a:dk1>
        <a:srgbClr val="547F75"/>
      </a:dk1>
      <a:lt1>
        <a:srgbClr val="F3F3F3"/>
      </a:lt1>
      <a:dk2>
        <a:srgbClr val="BF9000"/>
      </a:dk2>
      <a:lt2>
        <a:srgbClr val="375E55"/>
      </a:lt2>
      <a:accent1>
        <a:srgbClr val="6AA195"/>
      </a:accent1>
      <a:accent2>
        <a:srgbClr val="FFFFFF"/>
      </a:accent2>
      <a:accent3>
        <a:srgbClr val="FFFFFF"/>
      </a:accent3>
      <a:accent4>
        <a:srgbClr val="FFFFFF"/>
      </a:accent4>
      <a:accent5>
        <a:srgbClr val="FFFFFF"/>
      </a:accent5>
      <a:accent6>
        <a:srgbClr val="FFFFFF"/>
      </a:accent6>
      <a:hlink>
        <a:srgbClr val="375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_Simple Leaves Consulting Toolkit by Slidesgo">
  <a:themeElements>
    <a:clrScheme name="Simple Light">
      <a:dk1>
        <a:srgbClr val="547F75"/>
      </a:dk1>
      <a:lt1>
        <a:srgbClr val="F3F3F3"/>
      </a:lt1>
      <a:dk2>
        <a:srgbClr val="BF9000"/>
      </a:dk2>
      <a:lt2>
        <a:srgbClr val="375E55"/>
      </a:lt2>
      <a:accent1>
        <a:srgbClr val="6AA195"/>
      </a:accent1>
      <a:accent2>
        <a:srgbClr val="FFFFFF"/>
      </a:accent2>
      <a:accent3>
        <a:srgbClr val="FFFFFF"/>
      </a:accent3>
      <a:accent4>
        <a:srgbClr val="FFFFFF"/>
      </a:accent4>
      <a:accent5>
        <a:srgbClr val="FFFFFF"/>
      </a:accent5>
      <a:accent6>
        <a:srgbClr val="FFFFFF"/>
      </a:accent6>
      <a:hlink>
        <a:srgbClr val="375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imple Leaves Consulting Toolkit by Slidesgo">
  <a:themeElements>
    <a:clrScheme name="Simple Light">
      <a:dk1>
        <a:srgbClr val="547F75"/>
      </a:dk1>
      <a:lt1>
        <a:srgbClr val="F3F3F3"/>
      </a:lt1>
      <a:dk2>
        <a:srgbClr val="BF9000"/>
      </a:dk2>
      <a:lt2>
        <a:srgbClr val="375E55"/>
      </a:lt2>
      <a:accent1>
        <a:srgbClr val="6AA195"/>
      </a:accent1>
      <a:accent2>
        <a:srgbClr val="FFFFFF"/>
      </a:accent2>
      <a:accent3>
        <a:srgbClr val="FFFFFF"/>
      </a:accent3>
      <a:accent4>
        <a:srgbClr val="FFFFFF"/>
      </a:accent4>
      <a:accent5>
        <a:srgbClr val="FFFFFF"/>
      </a:accent5>
      <a:accent6>
        <a:srgbClr val="FFFFFF"/>
      </a:accent6>
      <a:hlink>
        <a:srgbClr val="375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 Leaves Consulting Toolkit by Slidesgo</Template>
  <TotalTime>3588</TotalTime>
  <Words>863</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26</vt:i4>
      </vt:variant>
      <vt:variant>
        <vt:lpstr>Theme</vt:lpstr>
      </vt:variant>
      <vt:variant>
        <vt:i4>12</vt:i4>
      </vt:variant>
      <vt:variant>
        <vt:lpstr>Slide Titles</vt:lpstr>
      </vt:variant>
      <vt:variant>
        <vt:i4>17</vt:i4>
      </vt:variant>
    </vt:vector>
  </HeadingPairs>
  <TitlesOfParts>
    <vt:vector size="55" baseType="lpstr">
      <vt:lpstr>Arial</vt:lpstr>
      <vt:lpstr>Barlow</vt:lpstr>
      <vt:lpstr>Bree Serif</vt:lpstr>
      <vt:lpstr>Calibri</vt:lpstr>
      <vt:lpstr>Comfortaa</vt:lpstr>
      <vt:lpstr>Cormorant</vt:lpstr>
      <vt:lpstr>Didact Gothic</vt:lpstr>
      <vt:lpstr>Fira Sans Extra Condensed Medium</vt:lpstr>
      <vt:lpstr>Inter</vt:lpstr>
      <vt:lpstr>Menlo</vt:lpstr>
      <vt:lpstr>Montserrat</vt:lpstr>
      <vt:lpstr>Montserrat SemiBold</vt:lpstr>
      <vt:lpstr>Permanent Marker</vt:lpstr>
      <vt:lpstr>Proxima Nova</vt:lpstr>
      <vt:lpstr>Proxima Nova Semibold</vt:lpstr>
      <vt:lpstr>Quicksand Medium</vt:lpstr>
      <vt:lpstr>Roboto Black</vt:lpstr>
      <vt:lpstr>Roboto Light</vt:lpstr>
      <vt:lpstr>Roboto Mono Thin</vt:lpstr>
      <vt:lpstr>Roboto Thin</vt:lpstr>
      <vt:lpstr>Segoe UI</vt:lpstr>
      <vt:lpstr>Segoe UI Light</vt:lpstr>
      <vt:lpstr>Times New Roman</vt:lpstr>
      <vt:lpstr>Wingdings</vt:lpstr>
      <vt:lpstr>YADSwGZbFSo 0</vt:lpstr>
      <vt:lpstr>YAFLd8sKbwc 2</vt:lpstr>
      <vt:lpstr>Simple Leaves Consulting Toolkit by Slidesgo</vt:lpstr>
      <vt:lpstr>Slidesgo Final Pages</vt:lpstr>
      <vt:lpstr>Management Consulting Toolkit by Slidesgo</vt:lpstr>
      <vt:lpstr>1_Slidesgo Final Pages</vt:lpstr>
      <vt:lpstr>1_Simple Leaves Consulting Toolkit by Slidesgo</vt:lpstr>
      <vt:lpstr>WEB PROPOSAL</vt:lpstr>
      <vt:lpstr>2_SlidesGo Final Pages</vt:lpstr>
      <vt:lpstr>3_Slidesgo Final Pages</vt:lpstr>
      <vt:lpstr>SKETCH LESSON</vt:lpstr>
      <vt:lpstr>4_Slidesgo Final Pages</vt:lpstr>
      <vt:lpstr>1_Management Consulting Toolkit by Slidesgo</vt:lpstr>
      <vt:lpstr>2_Simple Leaves Consulting Toolkit by Slidesgo</vt:lpstr>
      <vt:lpstr>VIJAYA VITTALA INSTITUTE OF TECHNOLOGY </vt:lpstr>
      <vt:lpstr>CONTENTS</vt:lpstr>
      <vt:lpstr>INTRODUCTION</vt:lpstr>
      <vt:lpstr>PowerPoint Presentation</vt:lpstr>
      <vt:lpstr>Objectives</vt:lpstr>
      <vt:lpstr>Growth in agricultural Sector</vt:lpstr>
      <vt:lpstr>Share of Agriculture In GDP and Employment</vt:lpstr>
      <vt:lpstr>Problem Statement</vt:lpstr>
      <vt:lpstr>PROPOSED SYSTEM</vt:lpstr>
      <vt:lpstr>Implementation Module</vt:lpstr>
      <vt:lpstr>Implementation Module</vt:lpstr>
      <vt:lpstr>Implementation Module</vt:lpstr>
      <vt:lpstr>Implementation Module</vt:lpstr>
      <vt:lpstr>Data Description</vt:lpstr>
      <vt:lpstr>Implementation Algorithm</vt:lpstr>
      <vt:lpstr>Results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VIJAYA VITTALA INSTITUTE OF TECHNOLOGY</dc:title>
  <dc:creator>Jayanth S</dc:creator>
  <cp:lastModifiedBy>admin</cp:lastModifiedBy>
  <cp:revision>68</cp:revision>
  <dcterms:created xsi:type="dcterms:W3CDTF">2022-10-20T13:06:33Z</dcterms:created>
  <dcterms:modified xsi:type="dcterms:W3CDTF">2023-04-16T16:49:52Z</dcterms:modified>
</cp:coreProperties>
</file>