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304" r:id="rId7"/>
    <p:sldId id="305" r:id="rId8"/>
    <p:sldId id="263" r:id="rId9"/>
    <p:sldId id="306" r:id="rId10"/>
    <p:sldId id="264" r:id="rId11"/>
    <p:sldId id="265" r:id="rId12"/>
    <p:sldId id="307" r:id="rId13"/>
    <p:sldId id="308" r:id="rId14"/>
    <p:sldId id="309" r:id="rId15"/>
    <p:sldId id="311" r:id="rId16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8"/>
    </p:embeddedFont>
    <p:embeddedFont>
      <p:font typeface="Abel" panose="02000506030000020004" pitchFamily="2" charset="0"/>
      <p:regular r:id="rId19"/>
    </p:embeddedFon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jalla One" panose="02000506040000020004" pitchFamily="2" charset="0"/>
      <p:regular r:id="rId32"/>
    </p:embeddedFont>
    <p:embeddedFont>
      <p:font typeface="Josefin Sans Thin" pitchFamily="2" charset="0"/>
      <p:regular r:id="rId33"/>
      <p:bold r:id="rId34"/>
      <p:italic r:id="rId35"/>
      <p:boldItalic r:id="rId36"/>
    </p:embeddedFont>
    <p:embeddedFont>
      <p:font typeface="Poppins ExtraBold" panose="00000900000000000000" pitchFamily="2" charset="0"/>
      <p:bold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FAD17-7601-47B3-9090-E2A0E208FBA6}">
  <a:tblStyle styleId="{1D3FAD17-7601-47B3-9090-E2A0E208FB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30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9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" name="MSIPCMContentMarking" descr="{&quot;HashCode&quot;:1235388660,&quot;Placement&quot;:&quot;Footer&quot;,&quot;Top&quot;:390.346863,&quot;Left&quot;:342.094818,&quot;SlideWidth&quot;:720,&quot;SlideHeight&quot;:405}">
            <a:extLst>
              <a:ext uri="{FF2B5EF4-FFF2-40B4-BE49-F238E27FC236}">
                <a16:creationId xmlns:a16="http://schemas.microsoft.com/office/drawing/2014/main" id="{1CBA9E2A-B2AF-48BA-9860-C86B605CAD40}"/>
              </a:ext>
            </a:extLst>
          </p:cNvPr>
          <p:cNvSpPr txBox="1"/>
          <p:nvPr userDrawn="1"/>
        </p:nvSpPr>
        <p:spPr>
          <a:xfrm>
            <a:off x="4344604" y="49574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0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1734189" y="1607058"/>
            <a:ext cx="5675619" cy="1509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4000" b="1" dirty="0"/>
              <a:t>Bureau d’Etudes</a:t>
            </a:r>
            <a:br>
              <a:rPr lang="fr-FR" sz="4000" b="1" dirty="0"/>
            </a:br>
            <a:r>
              <a:rPr lang="fr-FR" sz="4000" b="1" dirty="0">
                <a:solidFill>
                  <a:srgbClr val="77C6FC"/>
                </a:solidFill>
              </a:rPr>
              <a:t>Station météo </a:t>
            </a:r>
            <a:endParaRPr sz="4000" dirty="0">
              <a:solidFill>
                <a:srgbClr val="77C6FC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6698543" y="3932179"/>
            <a:ext cx="2349299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solidFill>
                  <a:schemeClr val="accent1"/>
                </a:solidFill>
              </a:rPr>
              <a:t>Réalisé par :</a:t>
            </a:r>
          </a:p>
          <a:p>
            <a:pPr algn="l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Abderrahmane AMOUR</a:t>
            </a:r>
          </a:p>
          <a:p>
            <a:pPr algn="l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Mohammed LATRECHE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Université Toulouse III - Paul Sabatier">
            <a:extLst>
              <a:ext uri="{FF2B5EF4-FFF2-40B4-BE49-F238E27FC236}">
                <a16:creationId xmlns:a16="http://schemas.microsoft.com/office/drawing/2014/main" id="{00E7CA6C-0BEE-43AB-92DC-B5CFF661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4" y="250032"/>
            <a:ext cx="1853021" cy="5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Google Shape;1885;p35">
            <a:extLst>
              <a:ext uri="{FF2B5EF4-FFF2-40B4-BE49-F238E27FC236}">
                <a16:creationId xmlns:a16="http://schemas.microsoft.com/office/drawing/2014/main" id="{400F1885-A019-48BD-B70C-3276501AD793}"/>
              </a:ext>
            </a:extLst>
          </p:cNvPr>
          <p:cNvSpPr txBox="1">
            <a:spLocks/>
          </p:cNvSpPr>
          <p:nvPr/>
        </p:nvSpPr>
        <p:spPr>
          <a:xfrm>
            <a:off x="798924" y="3936733"/>
            <a:ext cx="2155352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fr-FR" sz="2300" b="1" dirty="0"/>
              <a:t>Encadrant : </a:t>
            </a:r>
            <a:endParaRPr lang="fr-FR" sz="2300" dirty="0"/>
          </a:p>
          <a:p>
            <a:pPr algn="l">
              <a:buClr>
                <a:schemeClr val="tx1"/>
              </a:buClr>
              <a:buSzPct val="157000"/>
            </a:pPr>
            <a:r>
              <a:rPr lang="fr-FR" sz="1600" dirty="0">
                <a:solidFill>
                  <a:schemeClr val="tx1"/>
                </a:solidFill>
              </a:rPr>
              <a:t>Mr. Thierry PERISSE</a:t>
            </a:r>
          </a:p>
          <a:p>
            <a:endParaRPr lang="fr-FR" sz="23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99D1F-ED8A-441C-B044-F5E4D046A48F}"/>
              </a:ext>
            </a:extLst>
          </p:cNvPr>
          <p:cNvSpPr/>
          <p:nvPr/>
        </p:nvSpPr>
        <p:spPr>
          <a:xfrm>
            <a:off x="2445456" y="1044149"/>
            <a:ext cx="4253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dk2"/>
                </a:solidFill>
                <a:latin typeface="Fjalla One"/>
                <a:cs typeface="Fjalla One"/>
                <a:sym typeface="Fjalla One"/>
              </a:rPr>
              <a:t>Master EEA - Systèmes et Microsystèmes Embarqués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905C43-F203-D270-B652-2DD3CCD156CC}"/>
              </a:ext>
            </a:extLst>
          </p:cNvPr>
          <p:cNvSpPr/>
          <p:nvPr/>
        </p:nvSpPr>
        <p:spPr>
          <a:xfrm>
            <a:off x="3334319" y="4684073"/>
            <a:ext cx="2475358" cy="288412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263238"/>
                </a:solidFill>
                <a:latin typeface="Raleway" pitchFamily="2" charset="0"/>
                <a:ea typeface="Source Sans Pro"/>
                <a:cs typeface="Source Sans Pro"/>
              </a:rPr>
              <a:t>Année Universitaire : 2022 - 2023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BC3E9D-1287-42E2-BC30-7BF06471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80" y="2950369"/>
            <a:ext cx="1134439" cy="11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41D623-F3FC-4CB2-89BE-1D0376514147}"/>
              </a:ext>
            </a:extLst>
          </p:cNvPr>
          <p:cNvSpPr/>
          <p:nvPr/>
        </p:nvSpPr>
        <p:spPr>
          <a:xfrm>
            <a:off x="1288985" y="267593"/>
            <a:ext cx="2052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err="1">
                <a:solidFill>
                  <a:schemeClr val="dk2"/>
                </a:solidFill>
                <a:latin typeface="Fjalla One"/>
                <a:cs typeface="Fjalla One"/>
                <a:sym typeface="Fjalla One"/>
              </a:rPr>
              <a:t>FreeRtos</a:t>
            </a:r>
            <a:r>
              <a:rPr lang="fr-FR" sz="3600" dirty="0">
                <a:solidFill>
                  <a:schemeClr val="dk2"/>
                </a:solidFill>
                <a:latin typeface="Fjalla One"/>
                <a:cs typeface="Fjalla One"/>
                <a:sym typeface="Fjalla One"/>
              </a:rPr>
              <a:t> 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0944C-666C-4D7E-80BC-EC1929AE7CA2}"/>
              </a:ext>
            </a:extLst>
          </p:cNvPr>
          <p:cNvSpPr/>
          <p:nvPr/>
        </p:nvSpPr>
        <p:spPr>
          <a:xfrm>
            <a:off x="1288985" y="1066562"/>
            <a:ext cx="63293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Nous avons adopté </a:t>
            </a:r>
            <a:r>
              <a:rPr lang="fr-FR" sz="2200" dirty="0" err="1">
                <a:solidFill>
                  <a:schemeClr val="dk2"/>
                </a:solidFill>
                <a:latin typeface="Barlow Semi Condensed"/>
              </a:rPr>
              <a:t>FreeRTOS</a:t>
            </a: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, un système d'exploitation en temps réel open source spécialement conçu pour les systèmes embarqués, afin de gérer les tâches.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66DA0-4697-48FD-8FDF-D288D0916B75}"/>
              </a:ext>
            </a:extLst>
          </p:cNvPr>
          <p:cNvSpPr/>
          <p:nvPr/>
        </p:nvSpPr>
        <p:spPr>
          <a:xfrm>
            <a:off x="1288985" y="2248584"/>
            <a:ext cx="3799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chemeClr val="dk2"/>
                </a:solidFill>
                <a:latin typeface="Fjalla One"/>
                <a:cs typeface="Fjalla One"/>
              </a:rPr>
              <a:t>Gestion des tâches 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454EA-C13A-47F9-BC70-1AE94EC3ADBB}"/>
              </a:ext>
            </a:extLst>
          </p:cNvPr>
          <p:cNvSpPr/>
          <p:nvPr/>
        </p:nvSpPr>
        <p:spPr>
          <a:xfrm>
            <a:off x="1238979" y="2913489"/>
            <a:ext cx="68620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Dans notre système, il existe deux tâches, une pour la lecture des données :</a:t>
            </a:r>
          </a:p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 </a:t>
            </a:r>
            <a:r>
              <a:rPr lang="fr-FR" sz="2200" b="1" i="1" dirty="0" err="1">
                <a:solidFill>
                  <a:schemeClr val="dk2"/>
                </a:solidFill>
                <a:latin typeface="Barlow Semi Condensed"/>
              </a:rPr>
              <a:t>vReadTemperature_pressure_humidity_ValuesTask</a:t>
            </a:r>
            <a:r>
              <a:rPr lang="fr-FR" sz="2200" b="1" i="1" dirty="0">
                <a:solidFill>
                  <a:schemeClr val="dk2"/>
                </a:solidFill>
                <a:latin typeface="Barlow Semi Condensed"/>
              </a:rPr>
              <a:t>(), </a:t>
            </a: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l’autre pour l’affichage des données et l’envoi par Bluetooth : </a:t>
            </a:r>
            <a:r>
              <a:rPr lang="fr-FR" sz="2200" b="1" i="1" dirty="0" err="1">
                <a:solidFill>
                  <a:schemeClr val="dk2"/>
                </a:solidFill>
                <a:latin typeface="Barlow Semi Condensed"/>
              </a:rPr>
              <a:t>vPrintTemperatureValueTask</a:t>
            </a:r>
            <a:r>
              <a:rPr lang="fr-FR" sz="2200" b="1" i="1" dirty="0">
                <a:solidFill>
                  <a:schemeClr val="dk2"/>
                </a:solidFill>
                <a:latin typeface="Barlow Semi Condensed"/>
              </a:rPr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CC7F878-A8EA-4EB4-9DB9-D8D0D499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74" y="1236583"/>
            <a:ext cx="766501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L’</a:t>
            </a:r>
            <a:r>
              <a:rPr lang="fr-FR" sz="2200" dirty="0" err="1">
                <a:solidFill>
                  <a:schemeClr val="dk2"/>
                </a:solidFill>
                <a:latin typeface="Barlow Semi Condensed"/>
              </a:rPr>
              <a:t>ordonnonceur</a:t>
            </a: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 qui utilise l’algorithme d’ordonnancement Round Robin attribue un quantum de temps fixe à chaque tâche prête à s'exécuter</a:t>
            </a:r>
            <a:r>
              <a:rPr lang="fr-FR" altLang="fr-FR" sz="2200" dirty="0">
                <a:solidFill>
                  <a:schemeClr val="dk2"/>
                </a:solidFill>
                <a:latin typeface="Barlow Semi Condensed"/>
              </a:rPr>
              <a:t> la tâche en cours est suspendue et la tâche suivante dans la file d'attente est activée comme illustré dans la figure suivante 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8" descr="A picture containing text, circle, diagram, font&#10;&#10;Description automatically generated">
            <a:extLst>
              <a:ext uri="{FF2B5EF4-FFF2-40B4-BE49-F238E27FC236}">
                <a16:creationId xmlns:a16="http://schemas.microsoft.com/office/drawing/2014/main" id="{C5B490AA-A2E2-4CF2-B265-F387F7D8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07" y="3129409"/>
            <a:ext cx="4525963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25AB0-D1A9-4F6A-9B9C-B918C42CBFC4}"/>
              </a:ext>
            </a:extLst>
          </p:cNvPr>
          <p:cNvSpPr/>
          <p:nvPr/>
        </p:nvSpPr>
        <p:spPr>
          <a:xfrm>
            <a:off x="100013" y="89320"/>
            <a:ext cx="7702681" cy="646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chemeClr val="dk2"/>
                </a:solidFill>
                <a:latin typeface="Fjalla One"/>
                <a:cs typeface="Fjalla One"/>
              </a:rPr>
              <a:t>Programmation pour la fonction de communication </a:t>
            </a:r>
            <a:r>
              <a:rPr lang="fr-FR" sz="3600" dirty="0">
                <a:solidFill>
                  <a:schemeClr val="dk2"/>
                </a:solidFill>
                <a:latin typeface="Fjalla One"/>
                <a:cs typeface="Fjalla One"/>
              </a:rPr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FD07B-A1FE-4290-A30C-700FA200C6B7}"/>
              </a:ext>
            </a:extLst>
          </p:cNvPr>
          <p:cNvSpPr/>
          <p:nvPr/>
        </p:nvSpPr>
        <p:spPr>
          <a:xfrm>
            <a:off x="178594" y="1001137"/>
            <a:ext cx="7429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 </a:t>
            </a:r>
            <a:r>
              <a:rPr lang="tzm-Tfng-MA" sz="2200" dirty="0">
                <a:solidFill>
                  <a:schemeClr val="dk2"/>
                </a:solidFill>
                <a:latin typeface="Barlow Semi Condensed"/>
              </a:rPr>
              <a:t>Pour la fonction Bluetooth </a:t>
            </a: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l</a:t>
            </a:r>
            <a:r>
              <a:rPr lang="tzm-Tfng-MA" sz="2200" dirty="0">
                <a:solidFill>
                  <a:schemeClr val="dk2"/>
                </a:solidFill>
                <a:latin typeface="Barlow Semi Condensed"/>
              </a:rPr>
              <a:t>es données de température, pression et humidité doivent être acquises à partir des capteurs en utilisant les interfaces appropriées I2C Les données acquises sont stockées dans des variables pour un traitement ultérieur.</a:t>
            </a:r>
            <a:endParaRPr lang="fr-FR" sz="2200" dirty="0">
              <a:solidFill>
                <a:schemeClr val="dk2"/>
              </a:solidFill>
              <a:latin typeface="Barlow Semi Condensed"/>
            </a:endParaRPr>
          </a:p>
        </p:txBody>
      </p:sp>
      <p:pic>
        <p:nvPicPr>
          <p:cNvPr id="6" name="图片 1" descr="文本&#10;&#10;描述已自动生成">
            <a:extLst>
              <a:ext uri="{FF2B5EF4-FFF2-40B4-BE49-F238E27FC236}">
                <a16:creationId xmlns:a16="http://schemas.microsoft.com/office/drawing/2014/main" id="{5A727238-3BF8-46EE-8BB7-937335086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68" y="2839246"/>
            <a:ext cx="6536531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3A227-B4A5-4E43-B5C9-0DAD7548F35B}"/>
              </a:ext>
            </a:extLst>
          </p:cNvPr>
          <p:cNvSpPr/>
          <p:nvPr/>
        </p:nvSpPr>
        <p:spPr>
          <a:xfrm>
            <a:off x="437868" y="239019"/>
            <a:ext cx="1233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chemeClr val="dk2"/>
                </a:solidFill>
                <a:latin typeface="Fjalla One"/>
                <a:cs typeface="Fjalla One"/>
              </a:rPr>
              <a:t>Ecran LCD 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38DA3-C2B5-488D-8598-2DDCDAD76405}"/>
              </a:ext>
            </a:extLst>
          </p:cNvPr>
          <p:cNvSpPr/>
          <p:nvPr/>
        </p:nvSpPr>
        <p:spPr>
          <a:xfrm>
            <a:off x="437868" y="990950"/>
            <a:ext cx="7163082" cy="1145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Pour l’écran LCD, on utilise la bibliothèque fournie par un ancien étudiant en SME, on rajoute le code source et le fichier entête à notre projet pour pouvoir utiliser la bibliothèque.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AB8BF4A2-49D0-464D-A224-50D8FA2FD5D0}"/>
              </a:ext>
            </a:extLst>
          </p:cNvPr>
          <p:cNvSpPr txBox="1"/>
          <p:nvPr/>
        </p:nvSpPr>
        <p:spPr>
          <a:xfrm>
            <a:off x="437868" y="2285976"/>
            <a:ext cx="3883819" cy="7715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lcd_init</a:t>
            </a:r>
            <a:r>
              <a:rPr lang="fr-F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(&amp;hi2c1, &amp;</a:t>
            </a:r>
            <a:r>
              <a:rPr lang="fr-FR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lcdData</a:t>
            </a:r>
            <a:r>
              <a:rPr lang="fr-FR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fr-FR" sz="1000" dirty="0"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initialise </a:t>
            </a:r>
            <a:r>
              <a:rPr lang="fr-FR" sz="10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</a:t>
            </a:r>
            <a:r>
              <a:rPr lang="fr-FR" sz="1000" dirty="0"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lcd_position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(&amp;hi2c1,0,0);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reglagecouleur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(0,0,255);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BAC13A65-24F3-468C-AB3A-4964D08714D7}"/>
              </a:ext>
            </a:extLst>
          </p:cNvPr>
          <p:cNvSpPr txBox="1"/>
          <p:nvPr/>
        </p:nvSpPr>
        <p:spPr>
          <a:xfrm>
            <a:off x="5867400" y="2007395"/>
            <a:ext cx="2940844" cy="30289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lcd_position(&amp;hi2c1,0,0); lcd_print(&amp;hi2c1,</a:t>
            </a:r>
            <a:r>
              <a:rPr lang="en-GB" sz="1000">
                <a:solidFill>
                  <a:srgbClr val="2A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"Pres:"</a:t>
            </a: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 lcd_position(&amp;hi2c1,7,0);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lcd_print(&amp;hi2c1,Data_pres);		    lcd_position(&amp;hi2c1,0,1);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lcd_print(&amp;hi2c1</a:t>
            </a:r>
            <a:r>
              <a:rPr lang="fr-FR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,"Temp: "</a:t>
            </a:r>
            <a:r>
              <a:rPr lang="fr-FR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	    lcd_position(&amp;hi2c1,7,1);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lcd_position(&amp;hi2c1,0,1);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lcd_print(&amp;hi2c1</a:t>
            </a:r>
            <a:r>
              <a:rPr lang="en-GB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,"Hum: "</a:t>
            </a: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lcd_position(&amp;hi2c1,7,1);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lcd_print(&amp;hi2c1,&amp;buf[10]);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lcd_print(&amp;hi2c1,Data_temp);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5A71D9-8C94-4496-8108-F390D007F516}"/>
              </a:ext>
            </a:extLst>
          </p:cNvPr>
          <p:cNvSpPr/>
          <p:nvPr/>
        </p:nvSpPr>
        <p:spPr>
          <a:xfrm>
            <a:off x="1183531" y="131862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chemeClr val="dk2"/>
                </a:solidFill>
                <a:latin typeface="Fjalla One"/>
                <a:cs typeface="Fjalla One"/>
              </a:rPr>
              <a:t>l’application Bluetooth 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E5A6B-28B7-4D2F-A333-A32067CAE6B7}"/>
              </a:ext>
            </a:extLst>
          </p:cNvPr>
          <p:cNvSpPr/>
          <p:nvPr/>
        </p:nvSpPr>
        <p:spPr>
          <a:xfrm>
            <a:off x="892967" y="531972"/>
            <a:ext cx="77366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zm-Tfng-MA" sz="2200" dirty="0">
                <a:solidFill>
                  <a:schemeClr val="dk2"/>
                </a:solidFill>
                <a:latin typeface="Barlow Semi Condensed"/>
              </a:rPr>
              <a:t> Dans notre projet, nous avons utilisé deux applications pour récupérer les données de température, pression et humidité à partir d'un microcontrôleur STM32.</a:t>
            </a:r>
            <a:endParaRPr lang="fr-FR" sz="2200" dirty="0">
              <a:solidFill>
                <a:schemeClr val="dk2"/>
              </a:solidFill>
              <a:latin typeface="Barlow Semi Condensed"/>
            </a:endParaRPr>
          </a:p>
          <a:p>
            <a:endParaRPr lang="fr-FR" sz="2200" dirty="0">
              <a:solidFill>
                <a:schemeClr val="dk2"/>
              </a:solidFill>
              <a:latin typeface="Barlow Semi Condensed"/>
            </a:endParaRPr>
          </a:p>
          <a:p>
            <a:r>
              <a:rPr lang="tzm-Tfng-MA" sz="2200" dirty="0">
                <a:solidFill>
                  <a:schemeClr val="dk2"/>
                </a:solidFill>
                <a:latin typeface="Barlow Semi Condensed"/>
              </a:rPr>
              <a:t> Nous avons utilisé l'application mobile Terminal Bluetooth et le terminal Bluetooth sur le PC pour réaliser cette tâche.</a:t>
            </a:r>
            <a:endParaRPr lang="fr-FR" sz="2200" dirty="0">
              <a:solidFill>
                <a:schemeClr val="dk2"/>
              </a:solidFill>
              <a:latin typeface="Barlow Semi Condensed"/>
            </a:endParaRPr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813719D9-0810-480E-A303-1E6686DA8F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2655630"/>
            <a:ext cx="127101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DE9B7FA9-4C0F-4D25-B746-233BFE76D4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72" y="2655630"/>
            <a:ext cx="1458868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17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7401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Conclusion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1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Plan de présentation</a:t>
            </a:r>
            <a:endParaRPr dirty="0"/>
          </a:p>
        </p:txBody>
      </p:sp>
      <p:grpSp>
        <p:nvGrpSpPr>
          <p:cNvPr id="24" name="Google Shape;2106;p37">
            <a:extLst>
              <a:ext uri="{FF2B5EF4-FFF2-40B4-BE49-F238E27FC236}">
                <a16:creationId xmlns:a16="http://schemas.microsoft.com/office/drawing/2014/main" id="{AF973C36-8B95-4574-8FC5-D2394B697DA2}"/>
              </a:ext>
            </a:extLst>
          </p:cNvPr>
          <p:cNvGrpSpPr/>
          <p:nvPr/>
        </p:nvGrpSpPr>
        <p:grpSpPr>
          <a:xfrm>
            <a:off x="1299460" y="964406"/>
            <a:ext cx="635100" cy="734640"/>
            <a:chOff x="731647" y="573573"/>
            <a:chExt cx="635100" cy="734640"/>
          </a:xfrm>
        </p:grpSpPr>
        <p:grpSp>
          <p:nvGrpSpPr>
            <p:cNvPr id="25" name="Google Shape;2107;p37">
              <a:extLst>
                <a:ext uri="{FF2B5EF4-FFF2-40B4-BE49-F238E27FC236}">
                  <a16:creationId xmlns:a16="http://schemas.microsoft.com/office/drawing/2014/main" id="{60CACABA-D661-4165-90D0-A6604F1C81F2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0" name="Google Shape;2108;p37">
                <a:extLst>
                  <a:ext uri="{FF2B5EF4-FFF2-40B4-BE49-F238E27FC236}">
                    <a16:creationId xmlns:a16="http://schemas.microsoft.com/office/drawing/2014/main" id="{1A9F8C3A-7679-4988-ADE3-A201FEBC329C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09;p37">
                <a:extLst>
                  <a:ext uri="{FF2B5EF4-FFF2-40B4-BE49-F238E27FC236}">
                    <a16:creationId xmlns:a16="http://schemas.microsoft.com/office/drawing/2014/main" id="{10C0303D-E9F7-4D44-91B6-B0827FA0B35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" name="Google Shape;2110;p37">
              <a:extLst>
                <a:ext uri="{FF2B5EF4-FFF2-40B4-BE49-F238E27FC236}">
                  <a16:creationId xmlns:a16="http://schemas.microsoft.com/office/drawing/2014/main" id="{C228F4F7-E53D-4591-ACBF-0BA684F72233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7" name="Google Shape;2111;p37">
                <a:extLst>
                  <a:ext uri="{FF2B5EF4-FFF2-40B4-BE49-F238E27FC236}">
                    <a16:creationId xmlns:a16="http://schemas.microsoft.com/office/drawing/2014/main" id="{EEF403E5-3E60-4E52-9381-3B3DC734F07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8" name="Google Shape;2112;p37">
                <a:extLst>
                  <a:ext uri="{FF2B5EF4-FFF2-40B4-BE49-F238E27FC236}">
                    <a16:creationId xmlns:a16="http://schemas.microsoft.com/office/drawing/2014/main" id="{711EDE94-7BD1-49D1-B470-97260216506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" name="Google Shape;2113;p37">
                <a:extLst>
                  <a:ext uri="{FF2B5EF4-FFF2-40B4-BE49-F238E27FC236}">
                    <a16:creationId xmlns:a16="http://schemas.microsoft.com/office/drawing/2014/main" id="{C85FC476-C61D-4D28-9EF4-21FC86911DF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2" name="Google Shape;2114;p37">
            <a:extLst>
              <a:ext uri="{FF2B5EF4-FFF2-40B4-BE49-F238E27FC236}">
                <a16:creationId xmlns:a16="http://schemas.microsoft.com/office/drawing/2014/main" id="{13084341-9910-4D76-AF34-D80001C1FAF4}"/>
              </a:ext>
            </a:extLst>
          </p:cNvPr>
          <p:cNvGrpSpPr/>
          <p:nvPr/>
        </p:nvGrpSpPr>
        <p:grpSpPr>
          <a:xfrm>
            <a:off x="1299460" y="2041293"/>
            <a:ext cx="635100" cy="733490"/>
            <a:chOff x="731647" y="1650460"/>
            <a:chExt cx="635100" cy="733490"/>
          </a:xfrm>
        </p:grpSpPr>
        <p:grpSp>
          <p:nvGrpSpPr>
            <p:cNvPr id="33" name="Google Shape;2115;p37">
              <a:extLst>
                <a:ext uri="{FF2B5EF4-FFF2-40B4-BE49-F238E27FC236}">
                  <a16:creationId xmlns:a16="http://schemas.microsoft.com/office/drawing/2014/main" id="{C5EEFA3F-869B-4D5C-A338-940F6ACA2A8D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38" name="Google Shape;2116;p37">
                <a:extLst>
                  <a:ext uri="{FF2B5EF4-FFF2-40B4-BE49-F238E27FC236}">
                    <a16:creationId xmlns:a16="http://schemas.microsoft.com/office/drawing/2014/main" id="{D3B2059A-14CD-493C-9B9F-3646F5C2049C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17;p37">
                <a:extLst>
                  <a:ext uri="{FF2B5EF4-FFF2-40B4-BE49-F238E27FC236}">
                    <a16:creationId xmlns:a16="http://schemas.microsoft.com/office/drawing/2014/main" id="{30BD5C78-9197-4702-B11B-233EDA309E0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2118;p37">
              <a:extLst>
                <a:ext uri="{FF2B5EF4-FFF2-40B4-BE49-F238E27FC236}">
                  <a16:creationId xmlns:a16="http://schemas.microsoft.com/office/drawing/2014/main" id="{1EFAC8B7-F239-4172-AEB8-09B44C233A37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35" name="Google Shape;2119;p37">
                <a:extLst>
                  <a:ext uri="{FF2B5EF4-FFF2-40B4-BE49-F238E27FC236}">
                    <a16:creationId xmlns:a16="http://schemas.microsoft.com/office/drawing/2014/main" id="{79D35C2F-9D4F-48D8-8901-3FD5C02F652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" name="Google Shape;2120;p37">
                <a:extLst>
                  <a:ext uri="{FF2B5EF4-FFF2-40B4-BE49-F238E27FC236}">
                    <a16:creationId xmlns:a16="http://schemas.microsoft.com/office/drawing/2014/main" id="{86327F61-DA70-4DBE-B29E-2EC91572A5F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" name="Google Shape;2121;p37">
                <a:extLst>
                  <a:ext uri="{FF2B5EF4-FFF2-40B4-BE49-F238E27FC236}">
                    <a16:creationId xmlns:a16="http://schemas.microsoft.com/office/drawing/2014/main" id="{9B6857B0-A23A-47BF-8EEB-EF93B553878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0" name="Google Shape;2122;p37">
            <a:extLst>
              <a:ext uri="{FF2B5EF4-FFF2-40B4-BE49-F238E27FC236}">
                <a16:creationId xmlns:a16="http://schemas.microsoft.com/office/drawing/2014/main" id="{F4A8C64C-3023-4230-BAFA-29C1858AD17A}"/>
              </a:ext>
            </a:extLst>
          </p:cNvPr>
          <p:cNvGrpSpPr/>
          <p:nvPr/>
        </p:nvGrpSpPr>
        <p:grpSpPr>
          <a:xfrm>
            <a:off x="1299460" y="3119110"/>
            <a:ext cx="635100" cy="734984"/>
            <a:chOff x="731647" y="2728277"/>
            <a:chExt cx="635100" cy="734984"/>
          </a:xfrm>
        </p:grpSpPr>
        <p:grpSp>
          <p:nvGrpSpPr>
            <p:cNvPr id="41" name="Google Shape;2123;p37">
              <a:extLst>
                <a:ext uri="{FF2B5EF4-FFF2-40B4-BE49-F238E27FC236}">
                  <a16:creationId xmlns:a16="http://schemas.microsoft.com/office/drawing/2014/main" id="{0C7F1F2D-67AD-4EFD-A01B-73755F3B309A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46" name="Google Shape;2124;p37">
                <a:extLst>
                  <a:ext uri="{FF2B5EF4-FFF2-40B4-BE49-F238E27FC236}">
                    <a16:creationId xmlns:a16="http://schemas.microsoft.com/office/drawing/2014/main" id="{B40CB4B6-3197-4ABA-A0E9-E148586B5D5A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25;p37">
                <a:extLst>
                  <a:ext uri="{FF2B5EF4-FFF2-40B4-BE49-F238E27FC236}">
                    <a16:creationId xmlns:a16="http://schemas.microsoft.com/office/drawing/2014/main" id="{71947CCD-5A8C-495E-A2B1-4A421B6A8459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2126;p37">
              <a:extLst>
                <a:ext uri="{FF2B5EF4-FFF2-40B4-BE49-F238E27FC236}">
                  <a16:creationId xmlns:a16="http://schemas.microsoft.com/office/drawing/2014/main" id="{7832EB2F-E5BA-496B-9C37-9DC05A794948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43" name="Google Shape;2127;p37">
                <a:extLst>
                  <a:ext uri="{FF2B5EF4-FFF2-40B4-BE49-F238E27FC236}">
                    <a16:creationId xmlns:a16="http://schemas.microsoft.com/office/drawing/2014/main" id="{29432F84-AC65-4012-B0D9-D2FA53A03B0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4" name="Google Shape;2128;p37">
                <a:extLst>
                  <a:ext uri="{FF2B5EF4-FFF2-40B4-BE49-F238E27FC236}">
                    <a16:creationId xmlns:a16="http://schemas.microsoft.com/office/drawing/2014/main" id="{98754C9A-E8E6-4FCB-8ED9-8030043E046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5" name="Google Shape;2129;p37">
                <a:extLst>
                  <a:ext uri="{FF2B5EF4-FFF2-40B4-BE49-F238E27FC236}">
                    <a16:creationId xmlns:a16="http://schemas.microsoft.com/office/drawing/2014/main" id="{52E53241-95F7-4C85-A982-3FFB60C5D64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8" name="Google Shape;2130;p37">
            <a:extLst>
              <a:ext uri="{FF2B5EF4-FFF2-40B4-BE49-F238E27FC236}">
                <a16:creationId xmlns:a16="http://schemas.microsoft.com/office/drawing/2014/main" id="{037C0E8C-3C4F-4A5F-88F2-791FF7023920}"/>
              </a:ext>
            </a:extLst>
          </p:cNvPr>
          <p:cNvGrpSpPr/>
          <p:nvPr/>
        </p:nvGrpSpPr>
        <p:grpSpPr>
          <a:xfrm>
            <a:off x="1299460" y="4197508"/>
            <a:ext cx="635100" cy="734704"/>
            <a:chOff x="731647" y="3806675"/>
            <a:chExt cx="635100" cy="734704"/>
          </a:xfrm>
        </p:grpSpPr>
        <p:grpSp>
          <p:nvGrpSpPr>
            <p:cNvPr id="49" name="Google Shape;2131;p37">
              <a:extLst>
                <a:ext uri="{FF2B5EF4-FFF2-40B4-BE49-F238E27FC236}">
                  <a16:creationId xmlns:a16="http://schemas.microsoft.com/office/drawing/2014/main" id="{997EB4C8-B5BA-4253-840C-F9B2A32FE4DB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54" name="Google Shape;2132;p37">
                <a:extLst>
                  <a:ext uri="{FF2B5EF4-FFF2-40B4-BE49-F238E27FC236}">
                    <a16:creationId xmlns:a16="http://schemas.microsoft.com/office/drawing/2014/main" id="{EC37BC68-65B2-4E7D-923C-97D272BC8D3D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33;p37">
                <a:extLst>
                  <a:ext uri="{FF2B5EF4-FFF2-40B4-BE49-F238E27FC236}">
                    <a16:creationId xmlns:a16="http://schemas.microsoft.com/office/drawing/2014/main" id="{FEEBE147-3A2A-44D0-892C-8261CD7B6CE3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134;p37">
              <a:extLst>
                <a:ext uri="{FF2B5EF4-FFF2-40B4-BE49-F238E27FC236}">
                  <a16:creationId xmlns:a16="http://schemas.microsoft.com/office/drawing/2014/main" id="{EC21F0AC-2959-4554-A85B-2B048F3622C4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51" name="Google Shape;2135;p37">
                <a:extLst>
                  <a:ext uri="{FF2B5EF4-FFF2-40B4-BE49-F238E27FC236}">
                    <a16:creationId xmlns:a16="http://schemas.microsoft.com/office/drawing/2014/main" id="{34559565-07EA-4ECD-A322-509F16BF3E0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2" name="Google Shape;2136;p37">
                <a:extLst>
                  <a:ext uri="{FF2B5EF4-FFF2-40B4-BE49-F238E27FC236}">
                    <a16:creationId xmlns:a16="http://schemas.microsoft.com/office/drawing/2014/main" id="{8F9729DC-7FEB-4881-B47E-180A6CD4AFC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3" name="Google Shape;2137;p37">
                <a:extLst>
                  <a:ext uri="{FF2B5EF4-FFF2-40B4-BE49-F238E27FC236}">
                    <a16:creationId xmlns:a16="http://schemas.microsoft.com/office/drawing/2014/main" id="{F3251EB3-507A-46D5-BA40-EFA6FA32CAD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7" name="Google Shape;2140;p37">
            <a:extLst>
              <a:ext uri="{FF2B5EF4-FFF2-40B4-BE49-F238E27FC236}">
                <a16:creationId xmlns:a16="http://schemas.microsoft.com/office/drawing/2014/main" id="{7E13C1F4-DC11-4654-A041-9F81C16EA8F4}"/>
              </a:ext>
            </a:extLst>
          </p:cNvPr>
          <p:cNvSpPr txBox="1">
            <a:spLocks/>
          </p:cNvSpPr>
          <p:nvPr/>
        </p:nvSpPr>
        <p:spPr>
          <a:xfrm>
            <a:off x="2045305" y="95011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lnSpc>
                <a:spcPct val="115000"/>
              </a:lnSpc>
              <a:buFont typeface="Barlow Semi Condensed Medium"/>
              <a:buNone/>
            </a:pPr>
            <a:r>
              <a:rPr lang="fr-FR" sz="3200" b="1" dirty="0">
                <a:solidFill>
                  <a:schemeClr val="accent1"/>
                </a:solidFill>
                <a:latin typeface="Josefin Sans Thin" pitchFamily="2" charset="0"/>
              </a:rPr>
              <a:t>Introduction</a:t>
            </a:r>
            <a:r>
              <a:rPr lang="fr-FR" sz="2000" b="1" dirty="0">
                <a:solidFill>
                  <a:schemeClr val="accent1"/>
                </a:solidFill>
                <a:latin typeface="Josefin Sans Thin" pitchFamily="2" charset="0"/>
              </a:rPr>
              <a:t> </a:t>
            </a:r>
            <a:endParaRPr lang="fr-FR" sz="1400" b="1" dirty="0">
              <a:latin typeface="Josefin Sans Thin" pitchFamily="2" charset="0"/>
            </a:endParaRPr>
          </a:p>
        </p:txBody>
      </p:sp>
      <p:sp>
        <p:nvSpPr>
          <p:cNvPr id="60" name="Google Shape;2143;p37">
            <a:extLst>
              <a:ext uri="{FF2B5EF4-FFF2-40B4-BE49-F238E27FC236}">
                <a16:creationId xmlns:a16="http://schemas.microsoft.com/office/drawing/2014/main" id="{DCA40FA7-0869-437D-B884-0963A3084953}"/>
              </a:ext>
            </a:extLst>
          </p:cNvPr>
          <p:cNvSpPr txBox="1">
            <a:spLocks/>
          </p:cNvSpPr>
          <p:nvPr/>
        </p:nvSpPr>
        <p:spPr>
          <a:xfrm>
            <a:off x="2045305" y="3093481"/>
            <a:ext cx="627716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fr-FR" sz="2800" b="1" dirty="0">
                <a:solidFill>
                  <a:schemeClr val="accent1"/>
                </a:solidFill>
                <a:latin typeface="Josefin Sans Thin" pitchFamily="2" charset="0"/>
                <a:sym typeface="Barlow Semi Condensed"/>
              </a:rPr>
              <a:t>Programmation &amp; Communication  </a:t>
            </a:r>
          </a:p>
        </p:txBody>
      </p:sp>
      <p:sp>
        <p:nvSpPr>
          <p:cNvPr id="62" name="Google Shape;2145;p37">
            <a:extLst>
              <a:ext uri="{FF2B5EF4-FFF2-40B4-BE49-F238E27FC236}">
                <a16:creationId xmlns:a16="http://schemas.microsoft.com/office/drawing/2014/main" id="{704E560D-1A0E-4624-AACB-696298E35E80}"/>
              </a:ext>
            </a:extLst>
          </p:cNvPr>
          <p:cNvSpPr txBox="1">
            <a:spLocks/>
          </p:cNvSpPr>
          <p:nvPr/>
        </p:nvSpPr>
        <p:spPr>
          <a:xfrm>
            <a:off x="2045305" y="419338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fr-FR" sz="2800" b="1" dirty="0">
                <a:solidFill>
                  <a:schemeClr val="accent1"/>
                </a:solidFill>
                <a:latin typeface="Josefin Sans Thin" pitchFamily="2" charset="0"/>
              </a:rPr>
              <a:t>Conclusion </a:t>
            </a:r>
          </a:p>
        </p:txBody>
      </p:sp>
      <p:sp>
        <p:nvSpPr>
          <p:cNvPr id="64" name="Google Shape;2147;p37">
            <a:extLst>
              <a:ext uri="{FF2B5EF4-FFF2-40B4-BE49-F238E27FC236}">
                <a16:creationId xmlns:a16="http://schemas.microsoft.com/office/drawing/2014/main" id="{35AA4306-6307-4D9D-BA92-5F9D511C718D}"/>
              </a:ext>
            </a:extLst>
          </p:cNvPr>
          <p:cNvSpPr txBox="1">
            <a:spLocks/>
          </p:cNvSpPr>
          <p:nvPr/>
        </p:nvSpPr>
        <p:spPr>
          <a:xfrm>
            <a:off x="1381629" y="11132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b="1" dirty="0">
                <a:latin typeface="Abadi" panose="020B0604020202020204" pitchFamily="34" charset="0"/>
              </a:rPr>
              <a:t>01</a:t>
            </a:r>
          </a:p>
        </p:txBody>
      </p:sp>
      <p:sp>
        <p:nvSpPr>
          <p:cNvPr id="65" name="Google Shape;2148;p37">
            <a:extLst>
              <a:ext uri="{FF2B5EF4-FFF2-40B4-BE49-F238E27FC236}">
                <a16:creationId xmlns:a16="http://schemas.microsoft.com/office/drawing/2014/main" id="{0AF110C9-635B-47F1-AF36-79976C9470E3}"/>
              </a:ext>
            </a:extLst>
          </p:cNvPr>
          <p:cNvSpPr txBox="1">
            <a:spLocks/>
          </p:cNvSpPr>
          <p:nvPr/>
        </p:nvSpPr>
        <p:spPr>
          <a:xfrm>
            <a:off x="1381629" y="219220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b="1" dirty="0">
                <a:latin typeface="Abadi" panose="020B0604020202020204" pitchFamily="34" charset="0"/>
              </a:rPr>
              <a:t>02</a:t>
            </a:r>
          </a:p>
        </p:txBody>
      </p:sp>
      <p:sp>
        <p:nvSpPr>
          <p:cNvPr id="66" name="Google Shape;2149;p37">
            <a:extLst>
              <a:ext uri="{FF2B5EF4-FFF2-40B4-BE49-F238E27FC236}">
                <a16:creationId xmlns:a16="http://schemas.microsoft.com/office/drawing/2014/main" id="{F22A779A-AA7D-4543-BAD0-9E33F9BB729A}"/>
              </a:ext>
            </a:extLst>
          </p:cNvPr>
          <p:cNvSpPr txBox="1">
            <a:spLocks/>
          </p:cNvSpPr>
          <p:nvPr/>
        </p:nvSpPr>
        <p:spPr>
          <a:xfrm>
            <a:off x="1381629" y="327119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b="1" dirty="0">
                <a:latin typeface="Abadi" panose="020B0604020202020204" pitchFamily="34" charset="0"/>
              </a:rPr>
              <a:t>03</a:t>
            </a:r>
          </a:p>
        </p:txBody>
      </p:sp>
      <p:sp>
        <p:nvSpPr>
          <p:cNvPr id="67" name="Google Shape;2150;p37">
            <a:extLst>
              <a:ext uri="{FF2B5EF4-FFF2-40B4-BE49-F238E27FC236}">
                <a16:creationId xmlns:a16="http://schemas.microsoft.com/office/drawing/2014/main" id="{3E26912C-5DD0-41DC-8F55-BD1541FBBCA9}"/>
              </a:ext>
            </a:extLst>
          </p:cNvPr>
          <p:cNvSpPr txBox="1">
            <a:spLocks/>
          </p:cNvSpPr>
          <p:nvPr/>
        </p:nvSpPr>
        <p:spPr>
          <a:xfrm>
            <a:off x="1381629" y="43501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b="1" dirty="0">
                <a:latin typeface="Abadi" panose="020B0604020202020204" pitchFamily="34" charset="0"/>
              </a:rPr>
              <a:t>04</a:t>
            </a:r>
          </a:p>
        </p:txBody>
      </p:sp>
      <p:sp>
        <p:nvSpPr>
          <p:cNvPr id="111" name="Google Shape;2140;p37">
            <a:extLst>
              <a:ext uri="{FF2B5EF4-FFF2-40B4-BE49-F238E27FC236}">
                <a16:creationId xmlns:a16="http://schemas.microsoft.com/office/drawing/2014/main" id="{83A852FE-2F33-425D-BE87-20DF32C6034F}"/>
              </a:ext>
            </a:extLst>
          </p:cNvPr>
          <p:cNvSpPr txBox="1">
            <a:spLocks/>
          </p:cNvSpPr>
          <p:nvPr/>
        </p:nvSpPr>
        <p:spPr>
          <a:xfrm>
            <a:off x="1849760" y="2075321"/>
            <a:ext cx="3716246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lvl="1" indent="0">
              <a:buNone/>
              <a:tabLst>
                <a:tab pos="71755" algn="l"/>
              </a:tabLst>
            </a:pPr>
            <a:r>
              <a:rPr lang="fr-FR" sz="3200" b="1" dirty="0">
                <a:solidFill>
                  <a:schemeClr val="accent1"/>
                </a:solidFill>
                <a:latin typeface="Josefin Sans Thin" pitchFamily="2" charset="0"/>
              </a:rPr>
              <a:t>Matériels</a:t>
            </a:r>
            <a:r>
              <a:rPr lang="fr-FR" sz="3200" dirty="0">
                <a:solidFill>
                  <a:schemeClr val="tx2">
                    <a:lumMod val="75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</a:t>
            </a:r>
            <a:r>
              <a:rPr lang="fr-FR" sz="3200" b="1" dirty="0">
                <a:solidFill>
                  <a:schemeClr val="accent1"/>
                </a:solidFill>
                <a:latin typeface="Josefin Sans Thin" pitchFamily="2" charset="0"/>
              </a:rPr>
              <a:t>utilisés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7401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6532786" y="697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6839525" y="10164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7076892" y="4934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D77C717-DA7A-45AC-B8D9-76CC9138ED31}"/>
              </a:ext>
            </a:extLst>
          </p:cNvPr>
          <p:cNvSpPr/>
          <p:nvPr/>
        </p:nvSpPr>
        <p:spPr>
          <a:xfrm>
            <a:off x="1065193" y="876732"/>
            <a:ext cx="69222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  <a:sym typeface="Barlow Semi Condensed"/>
              </a:rPr>
              <a:t>L'objectif principal de notre projet est de </a:t>
            </a:r>
          </a:p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  <a:sym typeface="Barlow Semi Condensed"/>
              </a:rPr>
              <a:t>collecter les données environnementales </a:t>
            </a:r>
          </a:p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  <a:sym typeface="Barlow Semi Condensed"/>
              </a:rPr>
              <a:t>importantes à l'aide des capteursSHT31 et BMP280,</a:t>
            </a:r>
          </a:p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  <a:sym typeface="Barlow Semi Condensed"/>
              </a:rPr>
              <a:t> et de les afficher en temps réel sur un écran LCD.</a:t>
            </a:r>
          </a:p>
          <a:p>
            <a:pPr algn="just"/>
            <a:endParaRPr lang="fr-FR" sz="22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  <a:sym typeface="Barlow Semi Condensed"/>
              </a:rPr>
              <a:t> Cela nous permet de surveiller facilement les conditions atmosphériques, ce qui peut être extrêmement utile dans divers domaines tels que l'agriculture, l'automatisation industrielle, et même dans nos maisons intelligentes.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Cahier des charges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907A5-D7AD-47C6-AB62-4310D0C813BE}"/>
              </a:ext>
            </a:extLst>
          </p:cNvPr>
          <p:cNvSpPr/>
          <p:nvPr/>
        </p:nvSpPr>
        <p:spPr>
          <a:xfrm>
            <a:off x="989409" y="1171366"/>
            <a:ext cx="71651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Notre projet repose sur une architecture solide et bien organisée. Nous avons utilisé </a:t>
            </a:r>
            <a:r>
              <a:rPr lang="fr-FR" sz="2200" dirty="0" err="1">
                <a:solidFill>
                  <a:schemeClr val="dk2"/>
                </a:solidFill>
                <a:latin typeface="Barlow Semi Condensed"/>
              </a:rPr>
              <a:t>FreeRTOS</a:t>
            </a: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 pour gérer les différentes tâches, permettant ainsi une exécution parallèle efficace et une répartition optimale des ressources.</a:t>
            </a:r>
          </a:p>
          <a:p>
            <a:pPr algn="just"/>
            <a:endParaRPr lang="fr-FR" sz="2200" dirty="0">
              <a:solidFill>
                <a:schemeClr val="dk2"/>
              </a:solidFill>
              <a:latin typeface="Barlow Semi Condensed"/>
            </a:endParaRPr>
          </a:p>
          <a:p>
            <a:pPr algn="just"/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 De plus, nous avons développé une interface utilisateur conviviale sur l'application mobile, qui affiche les données de manière claire et attrayant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0506A-64F6-46D4-ADB2-CB6FF64A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08" y="3814763"/>
            <a:ext cx="2560483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58884" y="2388299"/>
            <a:ext cx="459343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1">
              <a:tabLst>
                <a:tab pos="71755" algn="l"/>
              </a:tabLst>
            </a:pPr>
            <a:r>
              <a:rPr lang="fr-FR" sz="4700" dirty="0"/>
              <a:t>Matériels utilisés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4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7AD2E05-13E0-45FF-AFDA-8433787363BD}"/>
              </a:ext>
            </a:extLst>
          </p:cNvPr>
          <p:cNvSpPr/>
          <p:nvPr/>
        </p:nvSpPr>
        <p:spPr>
          <a:xfrm>
            <a:off x="2885861" y="1069379"/>
            <a:ext cx="3607808" cy="3331171"/>
          </a:xfrm>
          <a:prstGeom prst="ellipse">
            <a:avLst/>
          </a:prstGeom>
          <a:noFill/>
          <a:ln w="952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oogle Shape;4506;p64">
            <a:extLst>
              <a:ext uri="{FF2B5EF4-FFF2-40B4-BE49-F238E27FC236}">
                <a16:creationId xmlns:a16="http://schemas.microsoft.com/office/drawing/2014/main" id="{9F7E1379-E292-4B59-9CBB-72E42932D678}"/>
              </a:ext>
            </a:extLst>
          </p:cNvPr>
          <p:cNvGrpSpPr/>
          <p:nvPr/>
        </p:nvGrpSpPr>
        <p:grpSpPr>
          <a:xfrm>
            <a:off x="3714019" y="1781246"/>
            <a:ext cx="1951492" cy="1581008"/>
            <a:chOff x="556125" y="238075"/>
            <a:chExt cx="6466175" cy="5235125"/>
          </a:xfrm>
        </p:grpSpPr>
        <p:sp>
          <p:nvSpPr>
            <p:cNvPr id="6" name="Google Shape;4507;p64">
              <a:extLst>
                <a:ext uri="{FF2B5EF4-FFF2-40B4-BE49-F238E27FC236}">
                  <a16:creationId xmlns:a16="http://schemas.microsoft.com/office/drawing/2014/main" id="{0D09FE9B-7020-40BD-B8AE-07123DA53457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08;p64">
              <a:extLst>
                <a:ext uri="{FF2B5EF4-FFF2-40B4-BE49-F238E27FC236}">
                  <a16:creationId xmlns:a16="http://schemas.microsoft.com/office/drawing/2014/main" id="{547B7D35-0AB3-481F-8062-49A654B6C342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9;p64">
              <a:extLst>
                <a:ext uri="{FF2B5EF4-FFF2-40B4-BE49-F238E27FC236}">
                  <a16:creationId xmlns:a16="http://schemas.microsoft.com/office/drawing/2014/main" id="{4EE500E8-891C-471C-AE9B-D71AAC8117B7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0;p64">
              <a:extLst>
                <a:ext uri="{FF2B5EF4-FFF2-40B4-BE49-F238E27FC236}">
                  <a16:creationId xmlns:a16="http://schemas.microsoft.com/office/drawing/2014/main" id="{96890D59-86D3-49E6-ACAA-0D38D58D407A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1;p64">
              <a:extLst>
                <a:ext uri="{FF2B5EF4-FFF2-40B4-BE49-F238E27FC236}">
                  <a16:creationId xmlns:a16="http://schemas.microsoft.com/office/drawing/2014/main" id="{7E11129E-040A-417C-A3BE-7F83510AE755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2;p64">
              <a:extLst>
                <a:ext uri="{FF2B5EF4-FFF2-40B4-BE49-F238E27FC236}">
                  <a16:creationId xmlns:a16="http://schemas.microsoft.com/office/drawing/2014/main" id="{BA774546-1447-4D14-BFA0-7DD35ECE2BE6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3;p64">
              <a:extLst>
                <a:ext uri="{FF2B5EF4-FFF2-40B4-BE49-F238E27FC236}">
                  <a16:creationId xmlns:a16="http://schemas.microsoft.com/office/drawing/2014/main" id="{B2E7A0D8-696F-4ED3-9E7B-193DA35C71D1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4;p64">
              <a:extLst>
                <a:ext uri="{FF2B5EF4-FFF2-40B4-BE49-F238E27FC236}">
                  <a16:creationId xmlns:a16="http://schemas.microsoft.com/office/drawing/2014/main" id="{A0A71638-7AF0-41AD-92F4-898350CF10E5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5;p64">
              <a:extLst>
                <a:ext uri="{FF2B5EF4-FFF2-40B4-BE49-F238E27FC236}">
                  <a16:creationId xmlns:a16="http://schemas.microsoft.com/office/drawing/2014/main" id="{1CC521E6-2B4A-4E2F-8018-34ADC1F89CB9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6;p64">
              <a:extLst>
                <a:ext uri="{FF2B5EF4-FFF2-40B4-BE49-F238E27FC236}">
                  <a16:creationId xmlns:a16="http://schemas.microsoft.com/office/drawing/2014/main" id="{DFE18A49-6DF8-4D83-AA16-E601FDA93388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7;p64">
              <a:extLst>
                <a:ext uri="{FF2B5EF4-FFF2-40B4-BE49-F238E27FC236}">
                  <a16:creationId xmlns:a16="http://schemas.microsoft.com/office/drawing/2014/main" id="{5FCDBE8B-762D-4CCB-B428-DE92A15E3757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8;p64">
              <a:extLst>
                <a:ext uri="{FF2B5EF4-FFF2-40B4-BE49-F238E27FC236}">
                  <a16:creationId xmlns:a16="http://schemas.microsoft.com/office/drawing/2014/main" id="{9A1CCE92-22BA-4E6B-9A53-5915DB04BC10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9;p64">
              <a:extLst>
                <a:ext uri="{FF2B5EF4-FFF2-40B4-BE49-F238E27FC236}">
                  <a16:creationId xmlns:a16="http://schemas.microsoft.com/office/drawing/2014/main" id="{8A4F86ED-54E0-4A26-8D2E-A67B493F7FCA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0;p64">
              <a:extLst>
                <a:ext uri="{FF2B5EF4-FFF2-40B4-BE49-F238E27FC236}">
                  <a16:creationId xmlns:a16="http://schemas.microsoft.com/office/drawing/2014/main" id="{B2FB6EE8-1B82-46C2-B699-995FF83F9C54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1;p64">
              <a:extLst>
                <a:ext uri="{FF2B5EF4-FFF2-40B4-BE49-F238E27FC236}">
                  <a16:creationId xmlns:a16="http://schemas.microsoft.com/office/drawing/2014/main" id="{4886CF92-6ACD-49B7-9E9B-D88AE37202E0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2;p64">
              <a:extLst>
                <a:ext uri="{FF2B5EF4-FFF2-40B4-BE49-F238E27FC236}">
                  <a16:creationId xmlns:a16="http://schemas.microsoft.com/office/drawing/2014/main" id="{94005341-A9D8-4F7F-8470-ED52AA213E83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3;p64">
              <a:extLst>
                <a:ext uri="{FF2B5EF4-FFF2-40B4-BE49-F238E27FC236}">
                  <a16:creationId xmlns:a16="http://schemas.microsoft.com/office/drawing/2014/main" id="{83A7A1F2-2806-494B-9B17-465287DF2CD5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4;p64">
              <a:extLst>
                <a:ext uri="{FF2B5EF4-FFF2-40B4-BE49-F238E27FC236}">
                  <a16:creationId xmlns:a16="http://schemas.microsoft.com/office/drawing/2014/main" id="{CCEF6A0A-02B4-47E0-B374-85D7F8250459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5;p64">
              <a:extLst>
                <a:ext uri="{FF2B5EF4-FFF2-40B4-BE49-F238E27FC236}">
                  <a16:creationId xmlns:a16="http://schemas.microsoft.com/office/drawing/2014/main" id="{C9159C80-638B-4C32-A1F3-6461E50E754E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6;p64">
              <a:extLst>
                <a:ext uri="{FF2B5EF4-FFF2-40B4-BE49-F238E27FC236}">
                  <a16:creationId xmlns:a16="http://schemas.microsoft.com/office/drawing/2014/main" id="{38EE20DA-EEC0-4192-A718-4DB604DBAE35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7;p64">
              <a:extLst>
                <a:ext uri="{FF2B5EF4-FFF2-40B4-BE49-F238E27FC236}">
                  <a16:creationId xmlns:a16="http://schemas.microsoft.com/office/drawing/2014/main" id="{B8FF9108-1643-441E-8C17-48CABF5C92EE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8;p64">
              <a:extLst>
                <a:ext uri="{FF2B5EF4-FFF2-40B4-BE49-F238E27FC236}">
                  <a16:creationId xmlns:a16="http://schemas.microsoft.com/office/drawing/2014/main" id="{3E4B8897-6EE9-4007-A5F6-B8F8699DA04E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9;p64">
              <a:extLst>
                <a:ext uri="{FF2B5EF4-FFF2-40B4-BE49-F238E27FC236}">
                  <a16:creationId xmlns:a16="http://schemas.microsoft.com/office/drawing/2014/main" id="{FA57EA0A-1266-4B61-9933-F299C9B7671E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0;p64">
              <a:extLst>
                <a:ext uri="{FF2B5EF4-FFF2-40B4-BE49-F238E27FC236}">
                  <a16:creationId xmlns:a16="http://schemas.microsoft.com/office/drawing/2014/main" id="{347D4398-8276-441A-BCBE-3773B6919BE8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1;p64">
              <a:extLst>
                <a:ext uri="{FF2B5EF4-FFF2-40B4-BE49-F238E27FC236}">
                  <a16:creationId xmlns:a16="http://schemas.microsoft.com/office/drawing/2014/main" id="{4951AC92-DB12-40E4-AFF7-19ED9409F4AD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2;p64">
              <a:extLst>
                <a:ext uri="{FF2B5EF4-FFF2-40B4-BE49-F238E27FC236}">
                  <a16:creationId xmlns:a16="http://schemas.microsoft.com/office/drawing/2014/main" id="{312CD805-CF2D-4882-8505-0A26DFC87EBE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3;p64">
              <a:extLst>
                <a:ext uri="{FF2B5EF4-FFF2-40B4-BE49-F238E27FC236}">
                  <a16:creationId xmlns:a16="http://schemas.microsoft.com/office/drawing/2014/main" id="{12B73F24-66AA-4D85-9F18-413848306F31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4;p64">
              <a:extLst>
                <a:ext uri="{FF2B5EF4-FFF2-40B4-BE49-F238E27FC236}">
                  <a16:creationId xmlns:a16="http://schemas.microsoft.com/office/drawing/2014/main" id="{26E61B45-14CE-490B-8265-02BF6E5D897E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5;p64">
              <a:extLst>
                <a:ext uri="{FF2B5EF4-FFF2-40B4-BE49-F238E27FC236}">
                  <a16:creationId xmlns:a16="http://schemas.microsoft.com/office/drawing/2014/main" id="{5C5558D1-2603-458E-B4A3-B78A6C735329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6;p64">
              <a:extLst>
                <a:ext uri="{FF2B5EF4-FFF2-40B4-BE49-F238E27FC236}">
                  <a16:creationId xmlns:a16="http://schemas.microsoft.com/office/drawing/2014/main" id="{7B76B640-1A8F-4142-8793-D4F48FE3C098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7;p64">
              <a:extLst>
                <a:ext uri="{FF2B5EF4-FFF2-40B4-BE49-F238E27FC236}">
                  <a16:creationId xmlns:a16="http://schemas.microsoft.com/office/drawing/2014/main" id="{C99E048A-BB77-467A-84F8-BC4F387D967E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8;p64">
              <a:extLst>
                <a:ext uri="{FF2B5EF4-FFF2-40B4-BE49-F238E27FC236}">
                  <a16:creationId xmlns:a16="http://schemas.microsoft.com/office/drawing/2014/main" id="{E62451C8-5900-45BC-A7FF-D2EB8921871F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9;p64">
              <a:extLst>
                <a:ext uri="{FF2B5EF4-FFF2-40B4-BE49-F238E27FC236}">
                  <a16:creationId xmlns:a16="http://schemas.microsoft.com/office/drawing/2014/main" id="{556E2CBB-BB19-4A12-B6B8-37F93EB82D54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0;p64">
              <a:extLst>
                <a:ext uri="{FF2B5EF4-FFF2-40B4-BE49-F238E27FC236}">
                  <a16:creationId xmlns:a16="http://schemas.microsoft.com/office/drawing/2014/main" id="{DA44A80F-365D-4B61-A468-93C0DE129678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1;p64">
              <a:extLst>
                <a:ext uri="{FF2B5EF4-FFF2-40B4-BE49-F238E27FC236}">
                  <a16:creationId xmlns:a16="http://schemas.microsoft.com/office/drawing/2014/main" id="{153D2CDB-B461-4EA3-8D30-2AF394492A2F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2;p64">
              <a:extLst>
                <a:ext uri="{FF2B5EF4-FFF2-40B4-BE49-F238E27FC236}">
                  <a16:creationId xmlns:a16="http://schemas.microsoft.com/office/drawing/2014/main" id="{7A187FBC-C669-4240-BD46-9B0224C19ADF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3;p64">
              <a:extLst>
                <a:ext uri="{FF2B5EF4-FFF2-40B4-BE49-F238E27FC236}">
                  <a16:creationId xmlns:a16="http://schemas.microsoft.com/office/drawing/2014/main" id="{1855A605-3114-42E0-B9B1-19C3D6E08DD2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4;p64">
              <a:extLst>
                <a:ext uri="{FF2B5EF4-FFF2-40B4-BE49-F238E27FC236}">
                  <a16:creationId xmlns:a16="http://schemas.microsoft.com/office/drawing/2014/main" id="{071757A8-6462-4CE5-AB28-E50B3C2E5B68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5;p64">
              <a:extLst>
                <a:ext uri="{FF2B5EF4-FFF2-40B4-BE49-F238E27FC236}">
                  <a16:creationId xmlns:a16="http://schemas.microsoft.com/office/drawing/2014/main" id="{C070B5BF-4633-4309-A729-39B209FECC7E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6;p64">
              <a:extLst>
                <a:ext uri="{FF2B5EF4-FFF2-40B4-BE49-F238E27FC236}">
                  <a16:creationId xmlns:a16="http://schemas.microsoft.com/office/drawing/2014/main" id="{648B6620-6CAD-4DA2-AE11-A14BB8FEF499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7;p64">
              <a:extLst>
                <a:ext uri="{FF2B5EF4-FFF2-40B4-BE49-F238E27FC236}">
                  <a16:creationId xmlns:a16="http://schemas.microsoft.com/office/drawing/2014/main" id="{2809735E-3CBD-424D-9308-F2FB1264F6BA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8;p64">
              <a:extLst>
                <a:ext uri="{FF2B5EF4-FFF2-40B4-BE49-F238E27FC236}">
                  <a16:creationId xmlns:a16="http://schemas.microsoft.com/office/drawing/2014/main" id="{A5E36DA6-B6DC-4031-8656-2C5CDA03099B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9;p64">
              <a:extLst>
                <a:ext uri="{FF2B5EF4-FFF2-40B4-BE49-F238E27FC236}">
                  <a16:creationId xmlns:a16="http://schemas.microsoft.com/office/drawing/2014/main" id="{F4F21E19-402A-44EB-A653-B0DE9CF89BA9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0;p64">
              <a:extLst>
                <a:ext uri="{FF2B5EF4-FFF2-40B4-BE49-F238E27FC236}">
                  <a16:creationId xmlns:a16="http://schemas.microsoft.com/office/drawing/2014/main" id="{7B9DF8E1-9D35-46CB-A1F3-96C2D7902B59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1;p64">
              <a:extLst>
                <a:ext uri="{FF2B5EF4-FFF2-40B4-BE49-F238E27FC236}">
                  <a16:creationId xmlns:a16="http://schemas.microsoft.com/office/drawing/2014/main" id="{02DAFEBC-5381-4499-9C16-24C46327270F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2;p64">
              <a:extLst>
                <a:ext uri="{FF2B5EF4-FFF2-40B4-BE49-F238E27FC236}">
                  <a16:creationId xmlns:a16="http://schemas.microsoft.com/office/drawing/2014/main" id="{E876FD8B-848C-4DA7-AFF6-7C92D5547154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3;p64">
              <a:extLst>
                <a:ext uri="{FF2B5EF4-FFF2-40B4-BE49-F238E27FC236}">
                  <a16:creationId xmlns:a16="http://schemas.microsoft.com/office/drawing/2014/main" id="{C8003712-F971-48E7-B470-403721EDB898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4;p64">
              <a:extLst>
                <a:ext uri="{FF2B5EF4-FFF2-40B4-BE49-F238E27FC236}">
                  <a16:creationId xmlns:a16="http://schemas.microsoft.com/office/drawing/2014/main" id="{304EDC18-5C2D-412A-9D1D-402B4BAD10EA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5;p64">
              <a:extLst>
                <a:ext uri="{FF2B5EF4-FFF2-40B4-BE49-F238E27FC236}">
                  <a16:creationId xmlns:a16="http://schemas.microsoft.com/office/drawing/2014/main" id="{509D6708-4972-498E-9F30-98DD94929B4C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6;p64">
              <a:extLst>
                <a:ext uri="{FF2B5EF4-FFF2-40B4-BE49-F238E27FC236}">
                  <a16:creationId xmlns:a16="http://schemas.microsoft.com/office/drawing/2014/main" id="{9626FA5B-CF25-4A96-96F8-198E64DADABB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7;p64">
              <a:extLst>
                <a:ext uri="{FF2B5EF4-FFF2-40B4-BE49-F238E27FC236}">
                  <a16:creationId xmlns:a16="http://schemas.microsoft.com/office/drawing/2014/main" id="{4DAB8CB3-76B4-4463-A66F-0CBDAAD10749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8;p64">
              <a:extLst>
                <a:ext uri="{FF2B5EF4-FFF2-40B4-BE49-F238E27FC236}">
                  <a16:creationId xmlns:a16="http://schemas.microsoft.com/office/drawing/2014/main" id="{1F4851EC-0657-41A4-8A35-449C001D5C7A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9;p64">
              <a:extLst>
                <a:ext uri="{FF2B5EF4-FFF2-40B4-BE49-F238E27FC236}">
                  <a16:creationId xmlns:a16="http://schemas.microsoft.com/office/drawing/2014/main" id="{85B37ABA-2DD3-44DA-8FD4-D521639E93E0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0;p64">
              <a:extLst>
                <a:ext uri="{FF2B5EF4-FFF2-40B4-BE49-F238E27FC236}">
                  <a16:creationId xmlns:a16="http://schemas.microsoft.com/office/drawing/2014/main" id="{73D8CD52-6244-4A53-A72B-9EDD94E0C8EE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1;p64">
              <a:extLst>
                <a:ext uri="{FF2B5EF4-FFF2-40B4-BE49-F238E27FC236}">
                  <a16:creationId xmlns:a16="http://schemas.microsoft.com/office/drawing/2014/main" id="{2EBCEB21-334E-4ECB-89EC-067256F11CDA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2;p64">
              <a:extLst>
                <a:ext uri="{FF2B5EF4-FFF2-40B4-BE49-F238E27FC236}">
                  <a16:creationId xmlns:a16="http://schemas.microsoft.com/office/drawing/2014/main" id="{DEA8C63F-AFC9-4501-8588-A7B68A0E41DA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3;p64">
              <a:extLst>
                <a:ext uri="{FF2B5EF4-FFF2-40B4-BE49-F238E27FC236}">
                  <a16:creationId xmlns:a16="http://schemas.microsoft.com/office/drawing/2014/main" id="{F242348E-EA37-4E12-ADBD-5FF2B61EFE21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4;p64">
              <a:extLst>
                <a:ext uri="{FF2B5EF4-FFF2-40B4-BE49-F238E27FC236}">
                  <a16:creationId xmlns:a16="http://schemas.microsoft.com/office/drawing/2014/main" id="{9BACE4F5-3DC0-47A0-AE9E-D72BE3D14A78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5;p64">
              <a:extLst>
                <a:ext uri="{FF2B5EF4-FFF2-40B4-BE49-F238E27FC236}">
                  <a16:creationId xmlns:a16="http://schemas.microsoft.com/office/drawing/2014/main" id="{9BC01F86-6D3D-4781-B901-1803ACCD068C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6;p64">
              <a:extLst>
                <a:ext uri="{FF2B5EF4-FFF2-40B4-BE49-F238E27FC236}">
                  <a16:creationId xmlns:a16="http://schemas.microsoft.com/office/drawing/2014/main" id="{762B3F2F-FE07-4C8A-86AF-3C3F08A29981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67;p64">
              <a:extLst>
                <a:ext uri="{FF2B5EF4-FFF2-40B4-BE49-F238E27FC236}">
                  <a16:creationId xmlns:a16="http://schemas.microsoft.com/office/drawing/2014/main" id="{2C03EC76-B822-4370-AE0F-2911F002AC04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68;p64">
              <a:extLst>
                <a:ext uri="{FF2B5EF4-FFF2-40B4-BE49-F238E27FC236}">
                  <a16:creationId xmlns:a16="http://schemas.microsoft.com/office/drawing/2014/main" id="{E635C003-3A16-4679-9213-26C8ADDE80B8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69;p64">
              <a:extLst>
                <a:ext uri="{FF2B5EF4-FFF2-40B4-BE49-F238E27FC236}">
                  <a16:creationId xmlns:a16="http://schemas.microsoft.com/office/drawing/2014/main" id="{4A4BE5D7-7064-4F1F-B8D7-F4F421DCF628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70;p64">
              <a:extLst>
                <a:ext uri="{FF2B5EF4-FFF2-40B4-BE49-F238E27FC236}">
                  <a16:creationId xmlns:a16="http://schemas.microsoft.com/office/drawing/2014/main" id="{08DC02AE-8D5D-4465-AFD6-8CEDFD773EC3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71;p64">
              <a:extLst>
                <a:ext uri="{FF2B5EF4-FFF2-40B4-BE49-F238E27FC236}">
                  <a16:creationId xmlns:a16="http://schemas.microsoft.com/office/drawing/2014/main" id="{64685379-BEA8-44CD-80B3-C523AC7E6D5F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72;p64">
              <a:extLst>
                <a:ext uri="{FF2B5EF4-FFF2-40B4-BE49-F238E27FC236}">
                  <a16:creationId xmlns:a16="http://schemas.microsoft.com/office/drawing/2014/main" id="{FA8A10F2-8040-44CB-A599-7166F5BADEB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3;p64">
              <a:extLst>
                <a:ext uri="{FF2B5EF4-FFF2-40B4-BE49-F238E27FC236}">
                  <a16:creationId xmlns:a16="http://schemas.microsoft.com/office/drawing/2014/main" id="{3E157F53-6F75-4DC7-BC78-5909A71CE709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4;p64">
              <a:extLst>
                <a:ext uri="{FF2B5EF4-FFF2-40B4-BE49-F238E27FC236}">
                  <a16:creationId xmlns:a16="http://schemas.microsoft.com/office/drawing/2014/main" id="{1DE03458-F2AF-4FF8-9EBD-765B31A4C436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5;p64">
              <a:extLst>
                <a:ext uri="{FF2B5EF4-FFF2-40B4-BE49-F238E27FC236}">
                  <a16:creationId xmlns:a16="http://schemas.microsoft.com/office/drawing/2014/main" id="{387AEFF7-CA0F-40F0-BE15-3B0F3D451968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6;p64">
              <a:extLst>
                <a:ext uri="{FF2B5EF4-FFF2-40B4-BE49-F238E27FC236}">
                  <a16:creationId xmlns:a16="http://schemas.microsoft.com/office/drawing/2014/main" id="{1992C685-A0A3-485E-A3F7-1EC436CE0DFF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77;p64">
              <a:extLst>
                <a:ext uri="{FF2B5EF4-FFF2-40B4-BE49-F238E27FC236}">
                  <a16:creationId xmlns:a16="http://schemas.microsoft.com/office/drawing/2014/main" id="{7107BEF5-7589-4325-B71A-0A9B8918C9BF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78;p64">
              <a:extLst>
                <a:ext uri="{FF2B5EF4-FFF2-40B4-BE49-F238E27FC236}">
                  <a16:creationId xmlns:a16="http://schemas.microsoft.com/office/drawing/2014/main" id="{EA69690E-CC14-468B-B3F7-8FBC08C08D55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79;p64">
              <a:extLst>
                <a:ext uri="{FF2B5EF4-FFF2-40B4-BE49-F238E27FC236}">
                  <a16:creationId xmlns:a16="http://schemas.microsoft.com/office/drawing/2014/main" id="{4C5DB060-DAB8-45F2-9BE1-D9D3A65E836A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80;p64">
              <a:extLst>
                <a:ext uri="{FF2B5EF4-FFF2-40B4-BE49-F238E27FC236}">
                  <a16:creationId xmlns:a16="http://schemas.microsoft.com/office/drawing/2014/main" id="{A23481EF-4D02-4179-B92C-7F9600A2372F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81;p64">
              <a:extLst>
                <a:ext uri="{FF2B5EF4-FFF2-40B4-BE49-F238E27FC236}">
                  <a16:creationId xmlns:a16="http://schemas.microsoft.com/office/drawing/2014/main" id="{6AF1EF8B-2A98-49A3-82FB-8292058D716F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82;p64">
              <a:extLst>
                <a:ext uri="{FF2B5EF4-FFF2-40B4-BE49-F238E27FC236}">
                  <a16:creationId xmlns:a16="http://schemas.microsoft.com/office/drawing/2014/main" id="{D84D2224-C605-488C-80DD-2F5EE7D13963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3;p64">
              <a:extLst>
                <a:ext uri="{FF2B5EF4-FFF2-40B4-BE49-F238E27FC236}">
                  <a16:creationId xmlns:a16="http://schemas.microsoft.com/office/drawing/2014/main" id="{066422EF-AD32-469A-A9CD-4F2D626D5268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4;p64">
              <a:extLst>
                <a:ext uri="{FF2B5EF4-FFF2-40B4-BE49-F238E27FC236}">
                  <a16:creationId xmlns:a16="http://schemas.microsoft.com/office/drawing/2014/main" id="{A07F3784-D12E-48C0-9763-5C42D01FD27D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5;p64">
              <a:extLst>
                <a:ext uri="{FF2B5EF4-FFF2-40B4-BE49-F238E27FC236}">
                  <a16:creationId xmlns:a16="http://schemas.microsoft.com/office/drawing/2014/main" id="{F0F37EA9-DB5C-4BFA-8E08-A1AE7AE6475A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6;p64">
              <a:extLst>
                <a:ext uri="{FF2B5EF4-FFF2-40B4-BE49-F238E27FC236}">
                  <a16:creationId xmlns:a16="http://schemas.microsoft.com/office/drawing/2014/main" id="{BEA04A32-C05C-40CB-952D-00AEE698D1EA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87;p64">
              <a:extLst>
                <a:ext uri="{FF2B5EF4-FFF2-40B4-BE49-F238E27FC236}">
                  <a16:creationId xmlns:a16="http://schemas.microsoft.com/office/drawing/2014/main" id="{272FFE80-686C-4190-A965-11B365D553A4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88;p64">
              <a:extLst>
                <a:ext uri="{FF2B5EF4-FFF2-40B4-BE49-F238E27FC236}">
                  <a16:creationId xmlns:a16="http://schemas.microsoft.com/office/drawing/2014/main" id="{81FBF8FD-59B9-43A1-A77A-5F4F3C880068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89;p64">
              <a:extLst>
                <a:ext uri="{FF2B5EF4-FFF2-40B4-BE49-F238E27FC236}">
                  <a16:creationId xmlns:a16="http://schemas.microsoft.com/office/drawing/2014/main" id="{46472C9C-D63C-4A40-B3A6-12E41F329EAC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90;p64">
              <a:extLst>
                <a:ext uri="{FF2B5EF4-FFF2-40B4-BE49-F238E27FC236}">
                  <a16:creationId xmlns:a16="http://schemas.microsoft.com/office/drawing/2014/main" id="{EB659792-B5AD-49E7-AE51-B2EABF9BA635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91;p64">
              <a:extLst>
                <a:ext uri="{FF2B5EF4-FFF2-40B4-BE49-F238E27FC236}">
                  <a16:creationId xmlns:a16="http://schemas.microsoft.com/office/drawing/2014/main" id="{3116222E-66AE-4968-BEB3-57083C438888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2;p64">
              <a:extLst>
                <a:ext uri="{FF2B5EF4-FFF2-40B4-BE49-F238E27FC236}">
                  <a16:creationId xmlns:a16="http://schemas.microsoft.com/office/drawing/2014/main" id="{AD552C2E-BB45-49DB-B154-82372E0315A2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3;p64">
              <a:extLst>
                <a:ext uri="{FF2B5EF4-FFF2-40B4-BE49-F238E27FC236}">
                  <a16:creationId xmlns:a16="http://schemas.microsoft.com/office/drawing/2014/main" id="{CB8C4C16-EC80-45E6-BBDF-210457AB81ED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4;p64">
              <a:extLst>
                <a:ext uri="{FF2B5EF4-FFF2-40B4-BE49-F238E27FC236}">
                  <a16:creationId xmlns:a16="http://schemas.microsoft.com/office/drawing/2014/main" id="{0A374C44-EF32-43D5-8738-086F31DE2FF5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95;p64">
              <a:extLst>
                <a:ext uri="{FF2B5EF4-FFF2-40B4-BE49-F238E27FC236}">
                  <a16:creationId xmlns:a16="http://schemas.microsoft.com/office/drawing/2014/main" id="{8C3C80F0-41F4-4477-B57B-6D6E10655402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96;p64">
              <a:extLst>
                <a:ext uri="{FF2B5EF4-FFF2-40B4-BE49-F238E27FC236}">
                  <a16:creationId xmlns:a16="http://schemas.microsoft.com/office/drawing/2014/main" id="{2B35E95D-3928-49E9-9DCA-51A249CA5018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97;p64">
              <a:extLst>
                <a:ext uri="{FF2B5EF4-FFF2-40B4-BE49-F238E27FC236}">
                  <a16:creationId xmlns:a16="http://schemas.microsoft.com/office/drawing/2014/main" id="{703E3851-0F0B-4F94-A531-88C9062026AF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98;p64">
              <a:extLst>
                <a:ext uri="{FF2B5EF4-FFF2-40B4-BE49-F238E27FC236}">
                  <a16:creationId xmlns:a16="http://schemas.microsoft.com/office/drawing/2014/main" id="{52C41CEF-2009-4B9C-A4A0-47E18C7195DD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99;p64">
              <a:extLst>
                <a:ext uri="{FF2B5EF4-FFF2-40B4-BE49-F238E27FC236}">
                  <a16:creationId xmlns:a16="http://schemas.microsoft.com/office/drawing/2014/main" id="{FA327E2A-A7C6-41FE-9AF8-2104FB950C20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00;p64">
              <a:extLst>
                <a:ext uri="{FF2B5EF4-FFF2-40B4-BE49-F238E27FC236}">
                  <a16:creationId xmlns:a16="http://schemas.microsoft.com/office/drawing/2014/main" id="{CDCB8310-A54B-4237-A8B9-3C83ADE7B9B2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01;p64">
              <a:extLst>
                <a:ext uri="{FF2B5EF4-FFF2-40B4-BE49-F238E27FC236}">
                  <a16:creationId xmlns:a16="http://schemas.microsoft.com/office/drawing/2014/main" id="{3EA5E2D8-8B01-414B-9DC6-871EFC8599F0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02;p64">
              <a:extLst>
                <a:ext uri="{FF2B5EF4-FFF2-40B4-BE49-F238E27FC236}">
                  <a16:creationId xmlns:a16="http://schemas.microsoft.com/office/drawing/2014/main" id="{540DB67C-59EE-4B35-8194-A7EC5AD21366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03;p64">
              <a:extLst>
                <a:ext uri="{FF2B5EF4-FFF2-40B4-BE49-F238E27FC236}">
                  <a16:creationId xmlns:a16="http://schemas.microsoft.com/office/drawing/2014/main" id="{B8555F7B-EE50-4E7F-96E8-4E495A87B374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04;p64">
              <a:extLst>
                <a:ext uri="{FF2B5EF4-FFF2-40B4-BE49-F238E27FC236}">
                  <a16:creationId xmlns:a16="http://schemas.microsoft.com/office/drawing/2014/main" id="{243D808F-5371-45FF-9417-676724491CF1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05;p64">
              <a:extLst>
                <a:ext uri="{FF2B5EF4-FFF2-40B4-BE49-F238E27FC236}">
                  <a16:creationId xmlns:a16="http://schemas.microsoft.com/office/drawing/2014/main" id="{E11ACCB6-B600-487B-B87E-E9524AFCC90A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06;p64">
              <a:extLst>
                <a:ext uri="{FF2B5EF4-FFF2-40B4-BE49-F238E27FC236}">
                  <a16:creationId xmlns:a16="http://schemas.microsoft.com/office/drawing/2014/main" id="{CFA46E53-CDFF-43D4-8D4B-50F54827F3B0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07;p64">
              <a:extLst>
                <a:ext uri="{FF2B5EF4-FFF2-40B4-BE49-F238E27FC236}">
                  <a16:creationId xmlns:a16="http://schemas.microsoft.com/office/drawing/2014/main" id="{48423D1B-13E2-45E6-87F8-B3D29DD9102A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08;p64">
              <a:extLst>
                <a:ext uri="{FF2B5EF4-FFF2-40B4-BE49-F238E27FC236}">
                  <a16:creationId xmlns:a16="http://schemas.microsoft.com/office/drawing/2014/main" id="{B0D207A5-636D-4FB6-B3C7-EAC343BB9820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09;p64">
              <a:extLst>
                <a:ext uri="{FF2B5EF4-FFF2-40B4-BE49-F238E27FC236}">
                  <a16:creationId xmlns:a16="http://schemas.microsoft.com/office/drawing/2014/main" id="{C3B6D292-B6F4-48D5-8E6C-97EB05357352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10;p64">
              <a:extLst>
                <a:ext uri="{FF2B5EF4-FFF2-40B4-BE49-F238E27FC236}">
                  <a16:creationId xmlns:a16="http://schemas.microsoft.com/office/drawing/2014/main" id="{61A047AB-51CB-49B0-A339-C5A03AE3E600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11;p64">
              <a:extLst>
                <a:ext uri="{FF2B5EF4-FFF2-40B4-BE49-F238E27FC236}">
                  <a16:creationId xmlns:a16="http://schemas.microsoft.com/office/drawing/2014/main" id="{704FD941-B71F-4E31-A332-286063BBBCB5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12;p64">
              <a:extLst>
                <a:ext uri="{FF2B5EF4-FFF2-40B4-BE49-F238E27FC236}">
                  <a16:creationId xmlns:a16="http://schemas.microsoft.com/office/drawing/2014/main" id="{15F6FD9E-7CC2-4C63-A96E-A7D997EF2851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13;p64">
              <a:extLst>
                <a:ext uri="{FF2B5EF4-FFF2-40B4-BE49-F238E27FC236}">
                  <a16:creationId xmlns:a16="http://schemas.microsoft.com/office/drawing/2014/main" id="{66F89049-B57F-4A54-A459-1F7008D010ED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14;p64">
              <a:extLst>
                <a:ext uri="{FF2B5EF4-FFF2-40B4-BE49-F238E27FC236}">
                  <a16:creationId xmlns:a16="http://schemas.microsoft.com/office/drawing/2014/main" id="{2E055ABC-7772-457E-98D2-375BFB2B6A13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5;p64">
              <a:extLst>
                <a:ext uri="{FF2B5EF4-FFF2-40B4-BE49-F238E27FC236}">
                  <a16:creationId xmlns:a16="http://schemas.microsoft.com/office/drawing/2014/main" id="{A54BC1FD-F810-4063-8357-FEE311C3A1BF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16;p64">
              <a:extLst>
                <a:ext uri="{FF2B5EF4-FFF2-40B4-BE49-F238E27FC236}">
                  <a16:creationId xmlns:a16="http://schemas.microsoft.com/office/drawing/2014/main" id="{50DE9CFC-DE36-4676-8A20-FAF9A1D7FFEB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17;p64">
              <a:extLst>
                <a:ext uri="{FF2B5EF4-FFF2-40B4-BE49-F238E27FC236}">
                  <a16:creationId xmlns:a16="http://schemas.microsoft.com/office/drawing/2014/main" id="{2B931074-F2A9-4761-A72C-112F856D7BBF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18;p64">
              <a:extLst>
                <a:ext uri="{FF2B5EF4-FFF2-40B4-BE49-F238E27FC236}">
                  <a16:creationId xmlns:a16="http://schemas.microsoft.com/office/drawing/2014/main" id="{97A2D3F0-DE7D-4CF0-BF55-26410AFE8481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19;p64">
              <a:extLst>
                <a:ext uri="{FF2B5EF4-FFF2-40B4-BE49-F238E27FC236}">
                  <a16:creationId xmlns:a16="http://schemas.microsoft.com/office/drawing/2014/main" id="{409263B6-2451-4766-83A1-9BC6CFF27727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20;p64">
              <a:extLst>
                <a:ext uri="{FF2B5EF4-FFF2-40B4-BE49-F238E27FC236}">
                  <a16:creationId xmlns:a16="http://schemas.microsoft.com/office/drawing/2014/main" id="{536EB6FF-C06F-4415-B11E-3107D85D5809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21;p64">
              <a:extLst>
                <a:ext uri="{FF2B5EF4-FFF2-40B4-BE49-F238E27FC236}">
                  <a16:creationId xmlns:a16="http://schemas.microsoft.com/office/drawing/2014/main" id="{17723F0B-8825-4B81-AF8D-C4DFBADCB45A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22;p64">
              <a:extLst>
                <a:ext uri="{FF2B5EF4-FFF2-40B4-BE49-F238E27FC236}">
                  <a16:creationId xmlns:a16="http://schemas.microsoft.com/office/drawing/2014/main" id="{064A501E-6150-4DA5-908E-552D916B8DD1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23;p64">
              <a:extLst>
                <a:ext uri="{FF2B5EF4-FFF2-40B4-BE49-F238E27FC236}">
                  <a16:creationId xmlns:a16="http://schemas.microsoft.com/office/drawing/2014/main" id="{C2701762-6458-443F-948B-94B7CE90085C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24;p64">
              <a:extLst>
                <a:ext uri="{FF2B5EF4-FFF2-40B4-BE49-F238E27FC236}">
                  <a16:creationId xmlns:a16="http://schemas.microsoft.com/office/drawing/2014/main" id="{B28E1AD0-1436-4D21-A646-7225DE07C7FF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5;p64">
              <a:extLst>
                <a:ext uri="{FF2B5EF4-FFF2-40B4-BE49-F238E27FC236}">
                  <a16:creationId xmlns:a16="http://schemas.microsoft.com/office/drawing/2014/main" id="{681A4E38-531B-4AEA-9E8D-5E5961BE98AB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26;p64">
              <a:extLst>
                <a:ext uri="{FF2B5EF4-FFF2-40B4-BE49-F238E27FC236}">
                  <a16:creationId xmlns:a16="http://schemas.microsoft.com/office/drawing/2014/main" id="{CA4AFC3D-D932-49F7-8ADE-AEA3F35B95C9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27;p64">
              <a:extLst>
                <a:ext uri="{FF2B5EF4-FFF2-40B4-BE49-F238E27FC236}">
                  <a16:creationId xmlns:a16="http://schemas.microsoft.com/office/drawing/2014/main" id="{562A63CD-9185-420D-B70D-94C253188854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28;p64">
              <a:extLst>
                <a:ext uri="{FF2B5EF4-FFF2-40B4-BE49-F238E27FC236}">
                  <a16:creationId xmlns:a16="http://schemas.microsoft.com/office/drawing/2014/main" id="{1543FE4E-7336-4824-99AB-51A974FC0874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29;p64">
              <a:extLst>
                <a:ext uri="{FF2B5EF4-FFF2-40B4-BE49-F238E27FC236}">
                  <a16:creationId xmlns:a16="http://schemas.microsoft.com/office/drawing/2014/main" id="{22767AA4-C946-4906-99BC-E12F151E80CC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30;p64">
              <a:extLst>
                <a:ext uri="{FF2B5EF4-FFF2-40B4-BE49-F238E27FC236}">
                  <a16:creationId xmlns:a16="http://schemas.microsoft.com/office/drawing/2014/main" id="{8E57A0E1-CD63-4737-B2F2-3618D945BB31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31;p64">
              <a:extLst>
                <a:ext uri="{FF2B5EF4-FFF2-40B4-BE49-F238E27FC236}">
                  <a16:creationId xmlns:a16="http://schemas.microsoft.com/office/drawing/2014/main" id="{789227D6-D611-4C92-BBD3-0D916EF666DD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32;p64">
              <a:extLst>
                <a:ext uri="{FF2B5EF4-FFF2-40B4-BE49-F238E27FC236}">
                  <a16:creationId xmlns:a16="http://schemas.microsoft.com/office/drawing/2014/main" id="{8EC3F013-72AD-4F50-806A-34BB0D873582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33;p64">
              <a:extLst>
                <a:ext uri="{FF2B5EF4-FFF2-40B4-BE49-F238E27FC236}">
                  <a16:creationId xmlns:a16="http://schemas.microsoft.com/office/drawing/2014/main" id="{6CFB29A6-DD45-4A3E-9354-924119E82B53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34;p64">
              <a:extLst>
                <a:ext uri="{FF2B5EF4-FFF2-40B4-BE49-F238E27FC236}">
                  <a16:creationId xmlns:a16="http://schemas.microsoft.com/office/drawing/2014/main" id="{EBD72524-4784-4AD7-B048-93217702FE49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35;p64">
              <a:extLst>
                <a:ext uri="{FF2B5EF4-FFF2-40B4-BE49-F238E27FC236}">
                  <a16:creationId xmlns:a16="http://schemas.microsoft.com/office/drawing/2014/main" id="{52FC741E-DB55-4F51-912C-AD9B3D0D2334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36;p64">
              <a:extLst>
                <a:ext uri="{FF2B5EF4-FFF2-40B4-BE49-F238E27FC236}">
                  <a16:creationId xmlns:a16="http://schemas.microsoft.com/office/drawing/2014/main" id="{3D303406-5375-46BE-907F-4AAD24A09BED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37;p64">
              <a:extLst>
                <a:ext uri="{FF2B5EF4-FFF2-40B4-BE49-F238E27FC236}">
                  <a16:creationId xmlns:a16="http://schemas.microsoft.com/office/drawing/2014/main" id="{BF228E40-5027-4853-9E3C-70B496239EAC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38;p64">
              <a:extLst>
                <a:ext uri="{FF2B5EF4-FFF2-40B4-BE49-F238E27FC236}">
                  <a16:creationId xmlns:a16="http://schemas.microsoft.com/office/drawing/2014/main" id="{6E47B932-B791-4C72-94ED-9152507F9629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39;p64">
              <a:extLst>
                <a:ext uri="{FF2B5EF4-FFF2-40B4-BE49-F238E27FC236}">
                  <a16:creationId xmlns:a16="http://schemas.microsoft.com/office/drawing/2014/main" id="{FDBB027A-334B-4299-988F-69F0030CF2E8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40;p64">
              <a:extLst>
                <a:ext uri="{FF2B5EF4-FFF2-40B4-BE49-F238E27FC236}">
                  <a16:creationId xmlns:a16="http://schemas.microsoft.com/office/drawing/2014/main" id="{E11999FB-7C27-4C10-9862-1A415BF7E6B2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41;p64">
              <a:extLst>
                <a:ext uri="{FF2B5EF4-FFF2-40B4-BE49-F238E27FC236}">
                  <a16:creationId xmlns:a16="http://schemas.microsoft.com/office/drawing/2014/main" id="{B7C8FF04-1D1D-4806-963B-8F9ECAC68A53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42;p64">
              <a:extLst>
                <a:ext uri="{FF2B5EF4-FFF2-40B4-BE49-F238E27FC236}">
                  <a16:creationId xmlns:a16="http://schemas.microsoft.com/office/drawing/2014/main" id="{A67F014E-066F-482B-BE53-24BF29D0E4D4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43;p64">
              <a:extLst>
                <a:ext uri="{FF2B5EF4-FFF2-40B4-BE49-F238E27FC236}">
                  <a16:creationId xmlns:a16="http://schemas.microsoft.com/office/drawing/2014/main" id="{A76C097D-19E3-4FC2-A79A-89913C725B59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44;p64">
              <a:extLst>
                <a:ext uri="{FF2B5EF4-FFF2-40B4-BE49-F238E27FC236}">
                  <a16:creationId xmlns:a16="http://schemas.microsoft.com/office/drawing/2014/main" id="{768BD52D-98C5-4142-88AF-621173BAB686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45;p64">
              <a:extLst>
                <a:ext uri="{FF2B5EF4-FFF2-40B4-BE49-F238E27FC236}">
                  <a16:creationId xmlns:a16="http://schemas.microsoft.com/office/drawing/2014/main" id="{253DC077-C107-469F-8FD8-D23885AC08A7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46;p64">
              <a:extLst>
                <a:ext uri="{FF2B5EF4-FFF2-40B4-BE49-F238E27FC236}">
                  <a16:creationId xmlns:a16="http://schemas.microsoft.com/office/drawing/2014/main" id="{2E804DCA-82C6-4437-BF9A-A5317F1387A2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47;p64">
              <a:extLst>
                <a:ext uri="{FF2B5EF4-FFF2-40B4-BE49-F238E27FC236}">
                  <a16:creationId xmlns:a16="http://schemas.microsoft.com/office/drawing/2014/main" id="{9DBD9F24-68CF-403D-9762-81C8985BC5D6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48;p64">
              <a:extLst>
                <a:ext uri="{FF2B5EF4-FFF2-40B4-BE49-F238E27FC236}">
                  <a16:creationId xmlns:a16="http://schemas.microsoft.com/office/drawing/2014/main" id="{832D95D4-EDE2-416B-85A0-A4911036FF5D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49;p64">
              <a:extLst>
                <a:ext uri="{FF2B5EF4-FFF2-40B4-BE49-F238E27FC236}">
                  <a16:creationId xmlns:a16="http://schemas.microsoft.com/office/drawing/2014/main" id="{D24CF822-6311-459B-B0DD-1B12BC5F1D5B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50;p64">
              <a:extLst>
                <a:ext uri="{FF2B5EF4-FFF2-40B4-BE49-F238E27FC236}">
                  <a16:creationId xmlns:a16="http://schemas.microsoft.com/office/drawing/2014/main" id="{6253AD91-CF1E-46C5-8553-C5F69159A3D8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51;p64">
              <a:extLst>
                <a:ext uri="{FF2B5EF4-FFF2-40B4-BE49-F238E27FC236}">
                  <a16:creationId xmlns:a16="http://schemas.microsoft.com/office/drawing/2014/main" id="{E318EF50-BD98-47E9-BA4D-3FD7429BA500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2;p64">
              <a:extLst>
                <a:ext uri="{FF2B5EF4-FFF2-40B4-BE49-F238E27FC236}">
                  <a16:creationId xmlns:a16="http://schemas.microsoft.com/office/drawing/2014/main" id="{D822FA02-B3BD-4AB2-9E3B-F733A7D01B66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3;p64">
              <a:extLst>
                <a:ext uri="{FF2B5EF4-FFF2-40B4-BE49-F238E27FC236}">
                  <a16:creationId xmlns:a16="http://schemas.microsoft.com/office/drawing/2014/main" id="{7C145306-6008-489B-BC10-F1FD0AE97AF0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4;p64">
              <a:extLst>
                <a:ext uri="{FF2B5EF4-FFF2-40B4-BE49-F238E27FC236}">
                  <a16:creationId xmlns:a16="http://schemas.microsoft.com/office/drawing/2014/main" id="{B405F765-3512-40B0-A052-165B6C8960DD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5;p64">
              <a:extLst>
                <a:ext uri="{FF2B5EF4-FFF2-40B4-BE49-F238E27FC236}">
                  <a16:creationId xmlns:a16="http://schemas.microsoft.com/office/drawing/2014/main" id="{EA87160F-5C07-4A69-A16D-0918D56EF889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6;p64">
              <a:extLst>
                <a:ext uri="{FF2B5EF4-FFF2-40B4-BE49-F238E27FC236}">
                  <a16:creationId xmlns:a16="http://schemas.microsoft.com/office/drawing/2014/main" id="{4261267D-2CBE-4427-8CA5-0CAEE8CEB152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57;p64">
              <a:extLst>
                <a:ext uri="{FF2B5EF4-FFF2-40B4-BE49-F238E27FC236}">
                  <a16:creationId xmlns:a16="http://schemas.microsoft.com/office/drawing/2014/main" id="{21721B53-FC54-4C12-A7EF-88060C009569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58;p64">
              <a:extLst>
                <a:ext uri="{FF2B5EF4-FFF2-40B4-BE49-F238E27FC236}">
                  <a16:creationId xmlns:a16="http://schemas.microsoft.com/office/drawing/2014/main" id="{D4F554EB-28B1-4FE4-B2CE-679DF5976C74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59;p64">
              <a:extLst>
                <a:ext uri="{FF2B5EF4-FFF2-40B4-BE49-F238E27FC236}">
                  <a16:creationId xmlns:a16="http://schemas.microsoft.com/office/drawing/2014/main" id="{B547D05C-0893-4675-95FD-6743E568EA29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60;p64">
              <a:extLst>
                <a:ext uri="{FF2B5EF4-FFF2-40B4-BE49-F238E27FC236}">
                  <a16:creationId xmlns:a16="http://schemas.microsoft.com/office/drawing/2014/main" id="{43AACF4B-9EEB-466F-82E2-1C670FB628BC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1;p64">
              <a:extLst>
                <a:ext uri="{FF2B5EF4-FFF2-40B4-BE49-F238E27FC236}">
                  <a16:creationId xmlns:a16="http://schemas.microsoft.com/office/drawing/2014/main" id="{9A772502-031B-44E1-9EDC-5479F1590D01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2;p64">
              <a:extLst>
                <a:ext uri="{FF2B5EF4-FFF2-40B4-BE49-F238E27FC236}">
                  <a16:creationId xmlns:a16="http://schemas.microsoft.com/office/drawing/2014/main" id="{B4B8944E-CEE7-4247-96DD-99BEB1E37603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3;p64">
              <a:extLst>
                <a:ext uri="{FF2B5EF4-FFF2-40B4-BE49-F238E27FC236}">
                  <a16:creationId xmlns:a16="http://schemas.microsoft.com/office/drawing/2014/main" id="{E91B93AD-495D-439E-9C73-D76001E3171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4;p64">
              <a:extLst>
                <a:ext uri="{FF2B5EF4-FFF2-40B4-BE49-F238E27FC236}">
                  <a16:creationId xmlns:a16="http://schemas.microsoft.com/office/drawing/2014/main" id="{F233E6A8-3B53-485F-B79E-C0ACE42E7065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5;p64">
              <a:extLst>
                <a:ext uri="{FF2B5EF4-FFF2-40B4-BE49-F238E27FC236}">
                  <a16:creationId xmlns:a16="http://schemas.microsoft.com/office/drawing/2014/main" id="{16D807B6-0E7D-49A5-A07C-475CDE58C79C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6;p64">
              <a:extLst>
                <a:ext uri="{FF2B5EF4-FFF2-40B4-BE49-F238E27FC236}">
                  <a16:creationId xmlns:a16="http://schemas.microsoft.com/office/drawing/2014/main" id="{FFEDB33B-1450-486E-828C-A29630168BA1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67;p64">
              <a:extLst>
                <a:ext uri="{FF2B5EF4-FFF2-40B4-BE49-F238E27FC236}">
                  <a16:creationId xmlns:a16="http://schemas.microsoft.com/office/drawing/2014/main" id="{1EAD2B16-6500-4001-AD1F-69DE289238F2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68;p64">
              <a:extLst>
                <a:ext uri="{FF2B5EF4-FFF2-40B4-BE49-F238E27FC236}">
                  <a16:creationId xmlns:a16="http://schemas.microsoft.com/office/drawing/2014/main" id="{BB29C8AC-145C-498E-AFB2-2F6797F8BBA5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69;p64">
              <a:extLst>
                <a:ext uri="{FF2B5EF4-FFF2-40B4-BE49-F238E27FC236}">
                  <a16:creationId xmlns:a16="http://schemas.microsoft.com/office/drawing/2014/main" id="{265F94A1-C806-4BA4-AC8C-1165D9CB894D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0;p64">
              <a:extLst>
                <a:ext uri="{FF2B5EF4-FFF2-40B4-BE49-F238E27FC236}">
                  <a16:creationId xmlns:a16="http://schemas.microsoft.com/office/drawing/2014/main" id="{D59030DB-9CDC-4885-8D85-B3054BD79F2E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1;p64">
              <a:extLst>
                <a:ext uri="{FF2B5EF4-FFF2-40B4-BE49-F238E27FC236}">
                  <a16:creationId xmlns:a16="http://schemas.microsoft.com/office/drawing/2014/main" id="{622F4971-F76D-43CE-A982-CF9CFAC0C3B8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2;p64">
              <a:extLst>
                <a:ext uri="{FF2B5EF4-FFF2-40B4-BE49-F238E27FC236}">
                  <a16:creationId xmlns:a16="http://schemas.microsoft.com/office/drawing/2014/main" id="{21964BB9-A6BF-431A-9137-51904DC1AC3F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3;p64">
              <a:extLst>
                <a:ext uri="{FF2B5EF4-FFF2-40B4-BE49-F238E27FC236}">
                  <a16:creationId xmlns:a16="http://schemas.microsoft.com/office/drawing/2014/main" id="{CD356B27-271F-4D8A-A9B8-6EBDBAA57523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4;p64">
              <a:extLst>
                <a:ext uri="{FF2B5EF4-FFF2-40B4-BE49-F238E27FC236}">
                  <a16:creationId xmlns:a16="http://schemas.microsoft.com/office/drawing/2014/main" id="{ED94B162-1D10-47CE-8C19-802E0B6004F8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5;p64">
              <a:extLst>
                <a:ext uri="{FF2B5EF4-FFF2-40B4-BE49-F238E27FC236}">
                  <a16:creationId xmlns:a16="http://schemas.microsoft.com/office/drawing/2014/main" id="{81D6560D-B037-4B4F-AC5F-EBFADCD16670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6;p64">
              <a:extLst>
                <a:ext uri="{FF2B5EF4-FFF2-40B4-BE49-F238E27FC236}">
                  <a16:creationId xmlns:a16="http://schemas.microsoft.com/office/drawing/2014/main" id="{6E8C0D8E-5846-44F1-A4EB-D21F64DF3C0C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7;p64">
              <a:extLst>
                <a:ext uri="{FF2B5EF4-FFF2-40B4-BE49-F238E27FC236}">
                  <a16:creationId xmlns:a16="http://schemas.microsoft.com/office/drawing/2014/main" id="{817BBDA4-ED3D-4022-848E-A055487290AF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78;p64">
              <a:extLst>
                <a:ext uri="{FF2B5EF4-FFF2-40B4-BE49-F238E27FC236}">
                  <a16:creationId xmlns:a16="http://schemas.microsoft.com/office/drawing/2014/main" id="{A862A67C-C9EA-48B8-8D07-88610B0599A3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79;p64">
              <a:extLst>
                <a:ext uri="{FF2B5EF4-FFF2-40B4-BE49-F238E27FC236}">
                  <a16:creationId xmlns:a16="http://schemas.microsoft.com/office/drawing/2014/main" id="{02C9E242-2572-4B9A-8FB4-5122BA5215FE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80;p64">
              <a:extLst>
                <a:ext uri="{FF2B5EF4-FFF2-40B4-BE49-F238E27FC236}">
                  <a16:creationId xmlns:a16="http://schemas.microsoft.com/office/drawing/2014/main" id="{7D8776F5-CA88-469A-A83E-B4431F36890E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1;p64">
              <a:extLst>
                <a:ext uri="{FF2B5EF4-FFF2-40B4-BE49-F238E27FC236}">
                  <a16:creationId xmlns:a16="http://schemas.microsoft.com/office/drawing/2014/main" id="{B85210EE-D76C-4288-B9D3-2FA4AE1E8F24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2;p64">
              <a:extLst>
                <a:ext uri="{FF2B5EF4-FFF2-40B4-BE49-F238E27FC236}">
                  <a16:creationId xmlns:a16="http://schemas.microsoft.com/office/drawing/2014/main" id="{0AAC3D65-67BB-4E6B-814D-F219D80F4992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3;p64">
              <a:extLst>
                <a:ext uri="{FF2B5EF4-FFF2-40B4-BE49-F238E27FC236}">
                  <a16:creationId xmlns:a16="http://schemas.microsoft.com/office/drawing/2014/main" id="{F133C616-C46A-40D7-8AD1-0A71927E088F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4;p64">
              <a:extLst>
                <a:ext uri="{FF2B5EF4-FFF2-40B4-BE49-F238E27FC236}">
                  <a16:creationId xmlns:a16="http://schemas.microsoft.com/office/drawing/2014/main" id="{7069701B-D7BD-4167-A0B9-B5B1FE9BCC64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5;p64">
              <a:extLst>
                <a:ext uri="{FF2B5EF4-FFF2-40B4-BE49-F238E27FC236}">
                  <a16:creationId xmlns:a16="http://schemas.microsoft.com/office/drawing/2014/main" id="{1898A8B1-47A8-43AC-B3DD-53A1742AD96A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6;p64">
              <a:extLst>
                <a:ext uri="{FF2B5EF4-FFF2-40B4-BE49-F238E27FC236}">
                  <a16:creationId xmlns:a16="http://schemas.microsoft.com/office/drawing/2014/main" id="{8AAD1207-95B7-46CB-8E0C-B8AD11E9B463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87;p64">
              <a:extLst>
                <a:ext uri="{FF2B5EF4-FFF2-40B4-BE49-F238E27FC236}">
                  <a16:creationId xmlns:a16="http://schemas.microsoft.com/office/drawing/2014/main" id="{78EEECD1-3A24-4D26-9040-792B56A1EA8E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88;p64">
              <a:extLst>
                <a:ext uri="{FF2B5EF4-FFF2-40B4-BE49-F238E27FC236}">
                  <a16:creationId xmlns:a16="http://schemas.microsoft.com/office/drawing/2014/main" id="{5E9662A7-B46D-4CC8-BE67-C67FFFAFA11A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89;p64">
              <a:extLst>
                <a:ext uri="{FF2B5EF4-FFF2-40B4-BE49-F238E27FC236}">
                  <a16:creationId xmlns:a16="http://schemas.microsoft.com/office/drawing/2014/main" id="{A11B294E-C5A1-49EF-A35D-EDA5F4BB9999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0;p64">
              <a:extLst>
                <a:ext uri="{FF2B5EF4-FFF2-40B4-BE49-F238E27FC236}">
                  <a16:creationId xmlns:a16="http://schemas.microsoft.com/office/drawing/2014/main" id="{3DCAB8FE-8A27-4FD3-B91A-EEF766B51123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1;p64">
              <a:extLst>
                <a:ext uri="{FF2B5EF4-FFF2-40B4-BE49-F238E27FC236}">
                  <a16:creationId xmlns:a16="http://schemas.microsoft.com/office/drawing/2014/main" id="{C9A35592-3EB5-4838-99C7-70501CED6F24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2;p64">
              <a:extLst>
                <a:ext uri="{FF2B5EF4-FFF2-40B4-BE49-F238E27FC236}">
                  <a16:creationId xmlns:a16="http://schemas.microsoft.com/office/drawing/2014/main" id="{C6AB3A36-C57F-4607-A8E2-80211C910658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3;p64">
              <a:extLst>
                <a:ext uri="{FF2B5EF4-FFF2-40B4-BE49-F238E27FC236}">
                  <a16:creationId xmlns:a16="http://schemas.microsoft.com/office/drawing/2014/main" id="{C0C516BD-86A0-4AFC-B45D-F3D0B5B458C5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4;p64">
              <a:extLst>
                <a:ext uri="{FF2B5EF4-FFF2-40B4-BE49-F238E27FC236}">
                  <a16:creationId xmlns:a16="http://schemas.microsoft.com/office/drawing/2014/main" id="{B6D47BB6-D4B3-4E0C-B984-93B21B52656C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5;p64">
              <a:extLst>
                <a:ext uri="{FF2B5EF4-FFF2-40B4-BE49-F238E27FC236}">
                  <a16:creationId xmlns:a16="http://schemas.microsoft.com/office/drawing/2014/main" id="{A5FB1F69-AD20-4244-8CE6-FA8BD3CE76AF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6;p64">
              <a:extLst>
                <a:ext uri="{FF2B5EF4-FFF2-40B4-BE49-F238E27FC236}">
                  <a16:creationId xmlns:a16="http://schemas.microsoft.com/office/drawing/2014/main" id="{0E407AC4-875F-4222-9694-644637C4805B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97;p64">
              <a:extLst>
                <a:ext uri="{FF2B5EF4-FFF2-40B4-BE49-F238E27FC236}">
                  <a16:creationId xmlns:a16="http://schemas.microsoft.com/office/drawing/2014/main" id="{E94B37D5-08C7-49C8-B805-5FDF05A231DC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98;p64">
              <a:extLst>
                <a:ext uri="{FF2B5EF4-FFF2-40B4-BE49-F238E27FC236}">
                  <a16:creationId xmlns:a16="http://schemas.microsoft.com/office/drawing/2014/main" id="{B2FA44CA-032D-43BF-9884-C3A7C511D6B1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99;p64">
              <a:extLst>
                <a:ext uri="{FF2B5EF4-FFF2-40B4-BE49-F238E27FC236}">
                  <a16:creationId xmlns:a16="http://schemas.microsoft.com/office/drawing/2014/main" id="{E325B3AA-FA48-4F88-8E46-C2715305F825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00;p64">
              <a:extLst>
                <a:ext uri="{FF2B5EF4-FFF2-40B4-BE49-F238E27FC236}">
                  <a16:creationId xmlns:a16="http://schemas.microsoft.com/office/drawing/2014/main" id="{CC7BBC27-8E29-4473-9898-279046D74140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1;p64">
              <a:extLst>
                <a:ext uri="{FF2B5EF4-FFF2-40B4-BE49-F238E27FC236}">
                  <a16:creationId xmlns:a16="http://schemas.microsoft.com/office/drawing/2014/main" id="{01E6F9A3-180F-467B-A02C-5B25AD2ADF0E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2;p64">
              <a:extLst>
                <a:ext uri="{FF2B5EF4-FFF2-40B4-BE49-F238E27FC236}">
                  <a16:creationId xmlns:a16="http://schemas.microsoft.com/office/drawing/2014/main" id="{390A9BFC-4E6C-4AE1-A120-5DF2622A4142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3;p64">
              <a:extLst>
                <a:ext uri="{FF2B5EF4-FFF2-40B4-BE49-F238E27FC236}">
                  <a16:creationId xmlns:a16="http://schemas.microsoft.com/office/drawing/2014/main" id="{39DFCCB5-8BA0-4012-987E-54CF76FB12FD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4;p64">
              <a:extLst>
                <a:ext uri="{FF2B5EF4-FFF2-40B4-BE49-F238E27FC236}">
                  <a16:creationId xmlns:a16="http://schemas.microsoft.com/office/drawing/2014/main" id="{2DD67FC5-9A8C-4F5C-B49C-F5905AEEDD0D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5;p64">
              <a:extLst>
                <a:ext uri="{FF2B5EF4-FFF2-40B4-BE49-F238E27FC236}">
                  <a16:creationId xmlns:a16="http://schemas.microsoft.com/office/drawing/2014/main" id="{4AAB251C-D1DA-4F10-A179-AB32D8697D20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6;p64">
              <a:extLst>
                <a:ext uri="{FF2B5EF4-FFF2-40B4-BE49-F238E27FC236}">
                  <a16:creationId xmlns:a16="http://schemas.microsoft.com/office/drawing/2014/main" id="{1A8874C8-E7BC-461F-A21E-B9CD0D43D784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07;p64">
              <a:extLst>
                <a:ext uri="{FF2B5EF4-FFF2-40B4-BE49-F238E27FC236}">
                  <a16:creationId xmlns:a16="http://schemas.microsoft.com/office/drawing/2014/main" id="{812C02A5-BE89-44B5-9C89-1F0866BF5243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08;p64">
              <a:extLst>
                <a:ext uri="{FF2B5EF4-FFF2-40B4-BE49-F238E27FC236}">
                  <a16:creationId xmlns:a16="http://schemas.microsoft.com/office/drawing/2014/main" id="{C09D1199-5740-47C0-A5F9-506EC5297BE0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09;p64">
              <a:extLst>
                <a:ext uri="{FF2B5EF4-FFF2-40B4-BE49-F238E27FC236}">
                  <a16:creationId xmlns:a16="http://schemas.microsoft.com/office/drawing/2014/main" id="{58B17599-4CBE-4550-BD7C-7EE5EA2CDD45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10;p64">
              <a:extLst>
                <a:ext uri="{FF2B5EF4-FFF2-40B4-BE49-F238E27FC236}">
                  <a16:creationId xmlns:a16="http://schemas.microsoft.com/office/drawing/2014/main" id="{54C4BAB7-4139-455F-8FA0-54FFA608C87A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1;p64">
              <a:extLst>
                <a:ext uri="{FF2B5EF4-FFF2-40B4-BE49-F238E27FC236}">
                  <a16:creationId xmlns:a16="http://schemas.microsoft.com/office/drawing/2014/main" id="{A7C5E805-ACDD-4512-9D92-59D4F40DBE07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2;p64">
              <a:extLst>
                <a:ext uri="{FF2B5EF4-FFF2-40B4-BE49-F238E27FC236}">
                  <a16:creationId xmlns:a16="http://schemas.microsoft.com/office/drawing/2014/main" id="{6D569C06-ADB8-4620-9194-469F06C2CFA5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3;p64">
              <a:extLst>
                <a:ext uri="{FF2B5EF4-FFF2-40B4-BE49-F238E27FC236}">
                  <a16:creationId xmlns:a16="http://schemas.microsoft.com/office/drawing/2014/main" id="{8B1C139F-42CC-463F-A4F3-8688269701D3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4;p64">
              <a:extLst>
                <a:ext uri="{FF2B5EF4-FFF2-40B4-BE49-F238E27FC236}">
                  <a16:creationId xmlns:a16="http://schemas.microsoft.com/office/drawing/2014/main" id="{B5FFEADB-EFEE-46B9-BD80-44D37E42673C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5;p64">
              <a:extLst>
                <a:ext uri="{FF2B5EF4-FFF2-40B4-BE49-F238E27FC236}">
                  <a16:creationId xmlns:a16="http://schemas.microsoft.com/office/drawing/2014/main" id="{D36718AA-B911-4348-8E9F-4CBDD04840B9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6;p64">
              <a:extLst>
                <a:ext uri="{FF2B5EF4-FFF2-40B4-BE49-F238E27FC236}">
                  <a16:creationId xmlns:a16="http://schemas.microsoft.com/office/drawing/2014/main" id="{A20F6D88-F562-4E65-B7B5-C0DEE79ABF30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17;p64">
              <a:extLst>
                <a:ext uri="{FF2B5EF4-FFF2-40B4-BE49-F238E27FC236}">
                  <a16:creationId xmlns:a16="http://schemas.microsoft.com/office/drawing/2014/main" id="{2C4955FB-AA7D-47DF-990F-F93EC362B1F7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18;p64">
              <a:extLst>
                <a:ext uri="{FF2B5EF4-FFF2-40B4-BE49-F238E27FC236}">
                  <a16:creationId xmlns:a16="http://schemas.microsoft.com/office/drawing/2014/main" id="{12461A51-EA9B-42D0-821C-FE6A9A39C51D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19;p64">
              <a:extLst>
                <a:ext uri="{FF2B5EF4-FFF2-40B4-BE49-F238E27FC236}">
                  <a16:creationId xmlns:a16="http://schemas.microsoft.com/office/drawing/2014/main" id="{B30B2722-7443-47DF-B521-131F1392E45E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20;p64">
              <a:extLst>
                <a:ext uri="{FF2B5EF4-FFF2-40B4-BE49-F238E27FC236}">
                  <a16:creationId xmlns:a16="http://schemas.microsoft.com/office/drawing/2014/main" id="{4A5D1527-570A-4BEC-8F7E-6ED9749023EE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1;p64">
              <a:extLst>
                <a:ext uri="{FF2B5EF4-FFF2-40B4-BE49-F238E27FC236}">
                  <a16:creationId xmlns:a16="http://schemas.microsoft.com/office/drawing/2014/main" id="{99BF750B-A8CF-41AD-B911-9283D11A3B15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2;p64">
              <a:extLst>
                <a:ext uri="{FF2B5EF4-FFF2-40B4-BE49-F238E27FC236}">
                  <a16:creationId xmlns:a16="http://schemas.microsoft.com/office/drawing/2014/main" id="{7660E225-9C35-47CC-AD85-57DF8CDEE208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3;p64">
              <a:extLst>
                <a:ext uri="{FF2B5EF4-FFF2-40B4-BE49-F238E27FC236}">
                  <a16:creationId xmlns:a16="http://schemas.microsoft.com/office/drawing/2014/main" id="{A7878492-4A0F-46AC-81CD-8FADB33E5272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4;p64">
              <a:extLst>
                <a:ext uri="{FF2B5EF4-FFF2-40B4-BE49-F238E27FC236}">
                  <a16:creationId xmlns:a16="http://schemas.microsoft.com/office/drawing/2014/main" id="{18D0205B-1860-44DD-9CB8-03014ED69436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5;p64">
              <a:extLst>
                <a:ext uri="{FF2B5EF4-FFF2-40B4-BE49-F238E27FC236}">
                  <a16:creationId xmlns:a16="http://schemas.microsoft.com/office/drawing/2014/main" id="{C6555CB3-3BE0-410C-B4AB-46F25F7B1E58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6;p64">
              <a:extLst>
                <a:ext uri="{FF2B5EF4-FFF2-40B4-BE49-F238E27FC236}">
                  <a16:creationId xmlns:a16="http://schemas.microsoft.com/office/drawing/2014/main" id="{FD3E01C7-9F83-4B09-AC3B-CAC79BC9B3DE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27;p64">
              <a:extLst>
                <a:ext uri="{FF2B5EF4-FFF2-40B4-BE49-F238E27FC236}">
                  <a16:creationId xmlns:a16="http://schemas.microsoft.com/office/drawing/2014/main" id="{355F103E-ADEE-46AC-BF58-D0048558CFD5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28;p64">
              <a:extLst>
                <a:ext uri="{FF2B5EF4-FFF2-40B4-BE49-F238E27FC236}">
                  <a16:creationId xmlns:a16="http://schemas.microsoft.com/office/drawing/2014/main" id="{934C7CEA-0D35-4F66-9024-EE964FA8D54E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29;p64">
              <a:extLst>
                <a:ext uri="{FF2B5EF4-FFF2-40B4-BE49-F238E27FC236}">
                  <a16:creationId xmlns:a16="http://schemas.microsoft.com/office/drawing/2014/main" id="{B53ACF29-AD7F-4AA2-AC67-33B1A3B11B96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30;p64">
              <a:extLst>
                <a:ext uri="{FF2B5EF4-FFF2-40B4-BE49-F238E27FC236}">
                  <a16:creationId xmlns:a16="http://schemas.microsoft.com/office/drawing/2014/main" id="{F0F98BEA-8533-4B5D-B898-AEC57EF76A79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1;p64">
              <a:extLst>
                <a:ext uri="{FF2B5EF4-FFF2-40B4-BE49-F238E27FC236}">
                  <a16:creationId xmlns:a16="http://schemas.microsoft.com/office/drawing/2014/main" id="{BCD19050-9B09-47F8-9894-3E6F8FAE18C3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32;p64">
              <a:extLst>
                <a:ext uri="{FF2B5EF4-FFF2-40B4-BE49-F238E27FC236}">
                  <a16:creationId xmlns:a16="http://schemas.microsoft.com/office/drawing/2014/main" id="{1109A95C-5D71-4EB1-9757-47C4E37FE360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33;p64">
              <a:extLst>
                <a:ext uri="{FF2B5EF4-FFF2-40B4-BE49-F238E27FC236}">
                  <a16:creationId xmlns:a16="http://schemas.microsoft.com/office/drawing/2014/main" id="{C4BFAF32-83BC-4B20-8876-B993B4033E86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4;p64">
              <a:extLst>
                <a:ext uri="{FF2B5EF4-FFF2-40B4-BE49-F238E27FC236}">
                  <a16:creationId xmlns:a16="http://schemas.microsoft.com/office/drawing/2014/main" id="{5A10D799-380A-4D63-84CE-3AA45D0D2B62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35;p64">
              <a:extLst>
                <a:ext uri="{FF2B5EF4-FFF2-40B4-BE49-F238E27FC236}">
                  <a16:creationId xmlns:a16="http://schemas.microsoft.com/office/drawing/2014/main" id="{057CC6F4-69ED-4648-B4F7-9C263C50C6DD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36;p64">
              <a:extLst>
                <a:ext uri="{FF2B5EF4-FFF2-40B4-BE49-F238E27FC236}">
                  <a16:creationId xmlns:a16="http://schemas.microsoft.com/office/drawing/2014/main" id="{6205B9E4-4B73-4FC3-8922-2A26BACE038B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37;p64">
              <a:extLst>
                <a:ext uri="{FF2B5EF4-FFF2-40B4-BE49-F238E27FC236}">
                  <a16:creationId xmlns:a16="http://schemas.microsoft.com/office/drawing/2014/main" id="{521A312C-2520-4A20-9C40-023791D0BA7D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38;p64">
              <a:extLst>
                <a:ext uri="{FF2B5EF4-FFF2-40B4-BE49-F238E27FC236}">
                  <a16:creationId xmlns:a16="http://schemas.microsoft.com/office/drawing/2014/main" id="{2CB9EC2D-83C0-42A9-A982-A15C1F66569E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39;p64">
              <a:extLst>
                <a:ext uri="{FF2B5EF4-FFF2-40B4-BE49-F238E27FC236}">
                  <a16:creationId xmlns:a16="http://schemas.microsoft.com/office/drawing/2014/main" id="{810EA99F-577C-4842-BE28-058313BD7F5B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40;p64">
              <a:extLst>
                <a:ext uri="{FF2B5EF4-FFF2-40B4-BE49-F238E27FC236}">
                  <a16:creationId xmlns:a16="http://schemas.microsoft.com/office/drawing/2014/main" id="{AF30991C-4989-48D3-8219-C143FDF42159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41;p64">
              <a:extLst>
                <a:ext uri="{FF2B5EF4-FFF2-40B4-BE49-F238E27FC236}">
                  <a16:creationId xmlns:a16="http://schemas.microsoft.com/office/drawing/2014/main" id="{876AA70D-F175-4F56-B64F-7776D82A7F69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42;p64">
              <a:extLst>
                <a:ext uri="{FF2B5EF4-FFF2-40B4-BE49-F238E27FC236}">
                  <a16:creationId xmlns:a16="http://schemas.microsoft.com/office/drawing/2014/main" id="{9660099C-56AE-4DC6-A291-77D4E34938EB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43;p64">
              <a:extLst>
                <a:ext uri="{FF2B5EF4-FFF2-40B4-BE49-F238E27FC236}">
                  <a16:creationId xmlns:a16="http://schemas.microsoft.com/office/drawing/2014/main" id="{38AC36CC-9BBE-4802-B2B0-95C5B6DEDFB3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44;p64">
              <a:extLst>
                <a:ext uri="{FF2B5EF4-FFF2-40B4-BE49-F238E27FC236}">
                  <a16:creationId xmlns:a16="http://schemas.microsoft.com/office/drawing/2014/main" id="{9CD8405B-057C-4498-903E-4E30F38D9FDB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45;p64">
              <a:extLst>
                <a:ext uri="{FF2B5EF4-FFF2-40B4-BE49-F238E27FC236}">
                  <a16:creationId xmlns:a16="http://schemas.microsoft.com/office/drawing/2014/main" id="{E12A1350-D852-4404-A292-EB1E22312AF7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46;p64">
              <a:extLst>
                <a:ext uri="{FF2B5EF4-FFF2-40B4-BE49-F238E27FC236}">
                  <a16:creationId xmlns:a16="http://schemas.microsoft.com/office/drawing/2014/main" id="{06B60C01-A759-4513-9F31-60E74906E2F7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47;p64">
              <a:extLst>
                <a:ext uri="{FF2B5EF4-FFF2-40B4-BE49-F238E27FC236}">
                  <a16:creationId xmlns:a16="http://schemas.microsoft.com/office/drawing/2014/main" id="{78C099A8-54C3-4269-BC80-B23077E1164C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48;p64">
              <a:extLst>
                <a:ext uri="{FF2B5EF4-FFF2-40B4-BE49-F238E27FC236}">
                  <a16:creationId xmlns:a16="http://schemas.microsoft.com/office/drawing/2014/main" id="{1AA0158F-671E-4809-9C17-2415C23B7EFB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49;p64">
              <a:extLst>
                <a:ext uri="{FF2B5EF4-FFF2-40B4-BE49-F238E27FC236}">
                  <a16:creationId xmlns:a16="http://schemas.microsoft.com/office/drawing/2014/main" id="{E1D86920-DAD9-4B4F-8613-F977CBB53F14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50;p64">
              <a:extLst>
                <a:ext uri="{FF2B5EF4-FFF2-40B4-BE49-F238E27FC236}">
                  <a16:creationId xmlns:a16="http://schemas.microsoft.com/office/drawing/2014/main" id="{FA8B6F1B-8120-46E0-B373-FE1195370828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51;p64">
              <a:extLst>
                <a:ext uri="{FF2B5EF4-FFF2-40B4-BE49-F238E27FC236}">
                  <a16:creationId xmlns:a16="http://schemas.microsoft.com/office/drawing/2014/main" id="{2049859E-D132-4F33-829C-D8E31B32128D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2;p64">
              <a:extLst>
                <a:ext uri="{FF2B5EF4-FFF2-40B4-BE49-F238E27FC236}">
                  <a16:creationId xmlns:a16="http://schemas.microsoft.com/office/drawing/2014/main" id="{ED512B46-632C-4810-A87D-392048181E27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3;p64">
              <a:extLst>
                <a:ext uri="{FF2B5EF4-FFF2-40B4-BE49-F238E27FC236}">
                  <a16:creationId xmlns:a16="http://schemas.microsoft.com/office/drawing/2014/main" id="{D446A1D0-C072-4D63-9CAA-B9B48F4BB694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4;p64">
              <a:extLst>
                <a:ext uri="{FF2B5EF4-FFF2-40B4-BE49-F238E27FC236}">
                  <a16:creationId xmlns:a16="http://schemas.microsoft.com/office/drawing/2014/main" id="{E160A2E9-D0C9-4725-9350-96DD4028BA69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55;p64">
              <a:extLst>
                <a:ext uri="{FF2B5EF4-FFF2-40B4-BE49-F238E27FC236}">
                  <a16:creationId xmlns:a16="http://schemas.microsoft.com/office/drawing/2014/main" id="{91F8BC46-6EA7-489E-9AB3-6DD482316304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56;p64">
              <a:extLst>
                <a:ext uri="{FF2B5EF4-FFF2-40B4-BE49-F238E27FC236}">
                  <a16:creationId xmlns:a16="http://schemas.microsoft.com/office/drawing/2014/main" id="{4DBB9D73-DE51-4D43-9275-B2993BB8F099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57;p64">
              <a:extLst>
                <a:ext uri="{FF2B5EF4-FFF2-40B4-BE49-F238E27FC236}">
                  <a16:creationId xmlns:a16="http://schemas.microsoft.com/office/drawing/2014/main" id="{081C6C21-EDD9-4655-B48B-7A6809C6319E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58;p64">
              <a:extLst>
                <a:ext uri="{FF2B5EF4-FFF2-40B4-BE49-F238E27FC236}">
                  <a16:creationId xmlns:a16="http://schemas.microsoft.com/office/drawing/2014/main" id="{D5E125F9-E170-41EC-BCF5-3ECEDE4C5686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59;p64">
              <a:extLst>
                <a:ext uri="{FF2B5EF4-FFF2-40B4-BE49-F238E27FC236}">
                  <a16:creationId xmlns:a16="http://schemas.microsoft.com/office/drawing/2014/main" id="{5BCAF798-301B-4C4F-BA3E-095534E74527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60;p64">
              <a:extLst>
                <a:ext uri="{FF2B5EF4-FFF2-40B4-BE49-F238E27FC236}">
                  <a16:creationId xmlns:a16="http://schemas.microsoft.com/office/drawing/2014/main" id="{D92E5C18-76B4-494A-86D9-A3FF758846A7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61;p64">
              <a:extLst>
                <a:ext uri="{FF2B5EF4-FFF2-40B4-BE49-F238E27FC236}">
                  <a16:creationId xmlns:a16="http://schemas.microsoft.com/office/drawing/2014/main" id="{3963172F-BFA1-448E-A2E4-86D8DA9F693E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62;p64">
              <a:extLst>
                <a:ext uri="{FF2B5EF4-FFF2-40B4-BE49-F238E27FC236}">
                  <a16:creationId xmlns:a16="http://schemas.microsoft.com/office/drawing/2014/main" id="{BBE93008-0E75-477D-8602-22EF7F95062B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63;p64">
              <a:extLst>
                <a:ext uri="{FF2B5EF4-FFF2-40B4-BE49-F238E27FC236}">
                  <a16:creationId xmlns:a16="http://schemas.microsoft.com/office/drawing/2014/main" id="{55B8E333-4021-430E-BF37-7908B65C9F20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64;p64">
              <a:extLst>
                <a:ext uri="{FF2B5EF4-FFF2-40B4-BE49-F238E27FC236}">
                  <a16:creationId xmlns:a16="http://schemas.microsoft.com/office/drawing/2014/main" id="{0C750F83-E24B-42A6-A2D5-CEAE7B64EB31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65;p64">
              <a:extLst>
                <a:ext uri="{FF2B5EF4-FFF2-40B4-BE49-F238E27FC236}">
                  <a16:creationId xmlns:a16="http://schemas.microsoft.com/office/drawing/2014/main" id="{34179E3C-BB40-4E5D-AF12-A56FDFAD025C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09EED10-01F5-4BE7-9315-92AB1F4E238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3" t="17048" r="14077" b="6627"/>
          <a:stretch/>
        </p:blipFill>
        <p:spPr bwMode="auto">
          <a:xfrm>
            <a:off x="2593289" y="1175972"/>
            <a:ext cx="1352740" cy="10933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7" name="Picture 5">
            <a:extLst>
              <a:ext uri="{FF2B5EF4-FFF2-40B4-BE49-F238E27FC236}">
                <a16:creationId xmlns:a16="http://schemas.microsoft.com/office/drawing/2014/main" id="{0357C965-8CF8-4EA9-88F9-237C9E5763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2823">
            <a:off x="2675919" y="2815557"/>
            <a:ext cx="766408" cy="1093393"/>
          </a:xfrm>
          <a:prstGeom prst="rect">
            <a:avLst/>
          </a:prstGeom>
        </p:spPr>
      </p:pic>
      <p:pic>
        <p:nvPicPr>
          <p:cNvPr id="268" name="Picture 1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480AC78F-419C-4E4F-81FA-F5F909883D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286">
            <a:off x="4163912" y="3628889"/>
            <a:ext cx="759981" cy="1210013"/>
          </a:xfrm>
          <a:prstGeom prst="rect">
            <a:avLst/>
          </a:prstGeom>
        </p:spPr>
      </p:pic>
      <p:pic>
        <p:nvPicPr>
          <p:cNvPr id="269" name="Picture 1">
            <a:extLst>
              <a:ext uri="{FF2B5EF4-FFF2-40B4-BE49-F238E27FC236}">
                <a16:creationId xmlns:a16="http://schemas.microsoft.com/office/drawing/2014/main" id="{4232A197-1298-4942-B342-7912C58318C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3076"/>
          <a:stretch/>
        </p:blipFill>
        <p:spPr>
          <a:xfrm>
            <a:off x="5529882" y="3230499"/>
            <a:ext cx="985469" cy="1170051"/>
          </a:xfrm>
          <a:prstGeom prst="rect">
            <a:avLst/>
          </a:prstGeom>
        </p:spPr>
      </p:pic>
      <p:pic>
        <p:nvPicPr>
          <p:cNvPr id="270" name="Picture 3">
            <a:extLst>
              <a:ext uri="{FF2B5EF4-FFF2-40B4-BE49-F238E27FC236}">
                <a16:creationId xmlns:a16="http://schemas.microsoft.com/office/drawing/2014/main" id="{B345DAD3-0758-43BA-8EBD-0F7602FAD4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2584">
            <a:off x="5764424" y="1269122"/>
            <a:ext cx="1132355" cy="14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8DD12-E0DC-464E-BA39-19D6E2F5CBD8}"/>
              </a:ext>
            </a:extLst>
          </p:cNvPr>
          <p:cNvSpPr/>
          <p:nvPr/>
        </p:nvSpPr>
        <p:spPr>
          <a:xfrm>
            <a:off x="1757362" y="889238"/>
            <a:ext cx="4572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Une carte STM32L152RE</a:t>
            </a:r>
          </a:p>
          <a:p>
            <a:pPr marL="342900" lvl="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Un capteur SHT31</a:t>
            </a:r>
          </a:p>
          <a:p>
            <a:pPr marL="342900" lvl="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Un capteur BMP280</a:t>
            </a:r>
          </a:p>
          <a:p>
            <a:pPr marL="342900" lvl="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Un écran LCD ST7735</a:t>
            </a:r>
          </a:p>
          <a:p>
            <a:pPr marL="342900" lvl="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dk2"/>
                </a:solidFill>
                <a:latin typeface="Barlow Semi Condensed"/>
              </a:rPr>
              <a:t>Module Bluetooth HC-05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587384" y="2510113"/>
            <a:ext cx="573643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fr-FR" sz="3200" dirty="0">
                <a:sym typeface="Barlow Semi Condensed"/>
              </a:rPr>
              <a:t>Programmation</a:t>
            </a:r>
            <a:br>
              <a:rPr lang="fr-FR" sz="3200" dirty="0">
                <a:sym typeface="Barlow Semi Condensed"/>
              </a:rPr>
            </a:br>
            <a:r>
              <a:rPr lang="fr-FR" sz="3200" dirty="0">
                <a:sym typeface="Barlow Semi Condensed"/>
              </a:rPr>
              <a:t> &amp; Communication  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3335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567</Words>
  <Application>Microsoft Office PowerPoint</Application>
  <PresentationFormat>On-screen Show (16:9)</PresentationFormat>
  <Paragraphs>66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Josefin Sans Thin</vt:lpstr>
      <vt:lpstr>Courier New</vt:lpstr>
      <vt:lpstr>Roboto Condensed Light</vt:lpstr>
      <vt:lpstr>Barlow Semi Condensed Medium</vt:lpstr>
      <vt:lpstr>Fjalla One</vt:lpstr>
      <vt:lpstr>Barlow Semi Condensed</vt:lpstr>
      <vt:lpstr>Arial</vt:lpstr>
      <vt:lpstr>Calibri</vt:lpstr>
      <vt:lpstr>Poppins ExtraBold</vt:lpstr>
      <vt:lpstr>Abel</vt:lpstr>
      <vt:lpstr>Raleway</vt:lpstr>
      <vt:lpstr>Abadi</vt:lpstr>
      <vt:lpstr>Technology Consulting by Slidesgo</vt:lpstr>
      <vt:lpstr>Bureau d’Etudes Station météo </vt:lpstr>
      <vt:lpstr>Plan de présentation</vt:lpstr>
      <vt:lpstr>Introduction</vt:lpstr>
      <vt:lpstr>PowerPoint Presentation</vt:lpstr>
      <vt:lpstr>Cahier des charges</vt:lpstr>
      <vt:lpstr>Matériels utilisés</vt:lpstr>
      <vt:lpstr>PowerPoint Presentation</vt:lpstr>
      <vt:lpstr>PowerPoint Presentation</vt:lpstr>
      <vt:lpstr>Programmation  &amp; Communication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d’Etudes Station météo</dc:title>
  <dc:creator>Abderrahmane Nour El Islem AMOUR</dc:creator>
  <cp:lastModifiedBy>LATRECHE Mohammed</cp:lastModifiedBy>
  <cp:revision>13</cp:revision>
  <dcterms:modified xsi:type="dcterms:W3CDTF">2023-05-15T21:04:11Z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2023-05-15T11:10:56Z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48a571c4-a545-4aee-8b6d-224e552f8b96</vt:lpwstr>
  </property>
  <property fmtid="{D5CDD505-2E9C-101B-9397-08002B2CF9AE}" pid="8" name="MSIP_Label_23f93e5f-d3c2-49a7-ba94-15405423c204_ContentBits">
    <vt:lpwstr>2</vt:lpwstr>
  </property>
</Properties>
</file>