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Task 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Summary of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Distribution of the review rates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9349"/>
            <a:ext cx="11022874" cy="5251268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one</vt:lpstr>
      <vt:lpstr>Distribution of the review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Mohammed</cp:lastModifiedBy>
  <cp:revision>2</cp:revision>
  <dcterms:created xsi:type="dcterms:W3CDTF">2022-12-06T11:13:27Z</dcterms:created>
  <dcterms:modified xsi:type="dcterms:W3CDTF">2023-04-12T00:56:43Z</dcterms:modified>
</cp:coreProperties>
</file>