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15" d="100"/>
          <a:sy n="115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7615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Multiple React Roots POC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Technical Implementation &amp; Analysis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</a:rPr>
              <a:t>Overview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457200" y="768626"/>
            <a:ext cx="7156174" cy="107342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Multiple React roots in a single application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Independent React instances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Separate Virtual DOM trees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Isolated state management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</a:rPr>
              <a:t>Implementation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457200" y="781878"/>
            <a:ext cx="7209183" cy="10866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1. We've created two separate root elements in the HTML (root1 and root2)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2. Each root has its own independent React application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3. We use createRoot() separately for each root element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4. Each application has its own state and lifecycle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</a:rPr>
              <a:t>Performance Analysis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457200" y="728868"/>
            <a:ext cx="7315200" cy="130533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Each root maintains its own separate Virtual DOM tree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Updates in one root don't trigger re-renders in the other root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Memory usage will be slightly higher as each root maintains its own internal state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• The performance impact is generally minimal unless you're creating many roots</a:t>
            </a:r>
            <a:br>
              <a:rPr lang="en-US" sz="1400" dirty="0" smtClean="0">
                <a:solidFill>
                  <a:srgbClr val="000000"/>
                </a:solidFill>
              </a:rPr>
            </a:br>
            <a:r>
              <a:rPr lang="en-US" sz="1400" dirty="0" smtClean="0">
                <a:solidFill>
                  <a:srgbClr val="000000"/>
                </a:solidFill>
              </a:rPr>
              <a:t/>
            </a:r>
            <a:br>
              <a:rPr lang="en-US" sz="1400" dirty="0" smtClean="0">
                <a:solidFill>
                  <a:srgbClr val="000000"/>
                </a:solidFill>
              </a:rPr>
            </a:b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457200" y="1862041"/>
            <a:ext cx="765313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How Many Roots Would Impact Performance?</a:t>
            </a:r>
          </a:p>
          <a:p>
            <a:r>
              <a:rPr lang="en-GB" sz="1400" dirty="0"/>
              <a:t>The performance impact of rendering multiple roots is minimal for a small number of roots (</a:t>
            </a:r>
            <a:r>
              <a:rPr lang="en-GB" sz="1400" dirty="0" smtClean="0"/>
              <a:t>2-10 </a:t>
            </a:r>
            <a:r>
              <a:rPr lang="en-GB" sz="1400" dirty="0"/>
              <a:t>roots) because React efficiently manages updates using its Virtual DOM. However, significant performance issues may arise in cases where there are </a:t>
            </a:r>
            <a:r>
              <a:rPr lang="en-GB" sz="1400" b="1" dirty="0"/>
              <a:t>dozens or hundreds of roots</a:t>
            </a:r>
            <a:r>
              <a:rPr lang="en-GB" sz="1400" dirty="0"/>
              <a:t>, </a:t>
            </a:r>
            <a:r>
              <a:rPr lang="en-GB" sz="1400" dirty="0" smtClean="0"/>
              <a:t>such </a:t>
            </a:r>
            <a:r>
              <a:rPr lang="en-GB" sz="1400" dirty="0"/>
              <a:t>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/>
              <a:t>Rendering Overhead</a:t>
            </a:r>
            <a:r>
              <a:rPr lang="en-GB" sz="1400" dirty="0"/>
              <a:t>: Each root involves a separate Virtual DOM tree, requiring React to manage and reconcile changes independently.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/>
              <a:t>Frequent Updates</a:t>
            </a:r>
            <a:r>
              <a:rPr lang="en-GB" sz="1400" dirty="0"/>
              <a:t>: If multiple roots are frequently updated (e.g., high-frequency animations or state changes), React will need to process each independently, increasing CPU usage.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/>
              <a:t>Memory Usage</a:t>
            </a:r>
            <a:r>
              <a:rPr lang="en-GB" sz="1400" dirty="0"/>
              <a:t>: Each root requires its own state and lifecycle management, consuming additional memory.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</a:rPr>
              <a:t>Virtual DOM Behavior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457200" y="775251"/>
            <a:ext cx="7262191" cy="116619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Each root operates independently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State changes in one root don't affect the other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React reconciliation happens separately for each root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This isolation can actually be beneficial for performance in some cases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</a:rPr>
              <a:t>Best Practices and Use Cases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457200" y="715617"/>
            <a:ext cx="7235687" cy="12059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Use multiple roots when you need truly independent React applications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Good for micro-frontends architecture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Useful for gradually migrating legacy applications to React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Helpful when integrating React with other frameworks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</a:rPr>
              <a:t>Considerations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457200" y="781879"/>
            <a:ext cx="7315200" cy="10933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State management becomes more complex if you need to share state between roots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Context providers don't work across different roots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Each root needs its own error boundaries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Helpful when integrating React with other frameworks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</a:rPr>
              <a:t>Demo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457200" y="655982"/>
            <a:ext cx="7938052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First application has a counter with its own state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Second application has a text input with its own state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Each has distinct styling and functionality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They operate completely independently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• This setup shows that multiple roots are not only possible but can be quite practical in certain scenarios. </a:t>
            </a:r>
            <a:r>
              <a:rPr lang="en-US" sz="1400" dirty="0" smtClean="0">
                <a:solidFill>
                  <a:srgbClr val="000000"/>
                </a:solidFill>
              </a:rPr>
              <a:t>• The </a:t>
            </a:r>
            <a:r>
              <a:rPr lang="en-US" sz="1400" dirty="0">
                <a:solidFill>
                  <a:srgbClr val="000000"/>
                </a:solidFill>
              </a:rPr>
              <a:t>performance impact is minimal as long as you don't create an excessive number of roots.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913" y="2319130"/>
            <a:ext cx="5892819" cy="25592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451</Words>
  <Application>Microsoft Office PowerPoint</Application>
  <PresentationFormat>On-screen Show (16:9)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React Roots POC</dc:title>
  <dc:subject>PptxGenJS Presentation</dc:subject>
  <dc:creator>Mohammed Nasif</dc:creator>
  <cp:lastModifiedBy>Mohammed Nasif</cp:lastModifiedBy>
  <cp:revision>6</cp:revision>
  <dcterms:created xsi:type="dcterms:W3CDTF">2024-12-09T14:12:00Z</dcterms:created>
  <dcterms:modified xsi:type="dcterms:W3CDTF">2024-12-09T14:33:20Z</dcterms:modified>
</cp:coreProperties>
</file>