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NUR" userId="5467bc9e50571c53" providerId="LiveId" clId="{1E13DC12-EF29-4693-A33D-56CE2A48AB41}"/>
    <pc:docChg chg="addSld modSld">
      <pc:chgData name="MOHAMMED NUR" userId="5467bc9e50571c53" providerId="LiveId" clId="{1E13DC12-EF29-4693-A33D-56CE2A48AB41}" dt="2023-01-07T09:00:52.556" v="8" actId="20577"/>
      <pc:docMkLst>
        <pc:docMk/>
      </pc:docMkLst>
      <pc:sldChg chg="modSp new mod">
        <pc:chgData name="MOHAMMED NUR" userId="5467bc9e50571c53" providerId="LiveId" clId="{1E13DC12-EF29-4693-A33D-56CE2A48AB41}" dt="2023-01-07T09:00:52.556" v="8" actId="20577"/>
        <pc:sldMkLst>
          <pc:docMk/>
          <pc:sldMk cId="3033310393" sldId="256"/>
        </pc:sldMkLst>
        <pc:spChg chg="mod">
          <ac:chgData name="MOHAMMED NUR" userId="5467bc9e50571c53" providerId="LiveId" clId="{1E13DC12-EF29-4693-A33D-56CE2A48AB41}" dt="2023-01-07T09:00:52.556" v="8" actId="20577"/>
          <ac:spMkLst>
            <pc:docMk/>
            <pc:sldMk cId="3033310393" sldId="256"/>
            <ac:spMk id="2" creationId="{D1E3A727-DD34-CAF4-6827-C7E7365BC2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A285-C705-B79D-F754-D631D3EC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A784-28C4-3937-8B22-86ED6ECDD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A587-9EB9-5B15-5073-8869559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826A-16B6-064B-5B50-8436325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65B5-7F23-5A84-6D17-F650FAD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810A-F68B-343A-DAF3-9744F0EF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CC47-3C4C-EEFB-96A6-2811582B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593C-043D-95BB-E11B-E51BED8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DEA3-09AF-C71C-B14F-319164FD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B82B-4149-1F8E-2661-06241D7C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78AC8-B84F-B32A-02E9-0C8C0E16B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96590-AEAE-98EE-DE9A-E915B338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A990-A341-B79C-3E9E-97E9D4D1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A986-7CF1-E20A-D3DD-45847B1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0A75-C989-D043-AD2D-3E094CF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2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7424-FF68-84A6-839B-18104AA9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A748-402B-89B0-0ADB-10B98BAD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54E0-CC78-DD15-10D0-CFB5B63C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D804-F6BF-C091-DA78-4909D977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7A3-D9DA-554E-3BF1-E4B2EED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4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38B7-72BC-0FEA-B2DE-B07E6D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AEA1-0BE4-5887-60FC-7766AA4B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4196-3320-3C7F-9623-DCC9D75E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C19F-C76E-6B2A-CB2B-8CFEFA84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4772-25F6-96CA-C272-FA2AC6E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76CD-2778-EB26-F457-04EFAB0C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DD7C-A24A-07AD-6473-A7A03DB3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B174-2849-DC1A-125E-C8AEB8C6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030D-FB2F-5807-999D-2F597EFE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B920-6BD0-AC0F-36A7-EA584383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B69A-3862-3742-F5FB-68FBD074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7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A7BC-2C79-6336-60EF-9447C703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70CF-C01E-8DFB-3B43-91DDA211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52DA5-47E3-9229-C642-2C821457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52C9-F2F3-07BB-7274-3FCA914BB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DEA1-72CB-8534-42BD-E60FCCAE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B3E0-F6A2-59F7-CFD4-321BFB9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1C608-1A8E-F30F-B710-862F9E1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DDA92-CBAB-B814-FA06-00742F14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6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3149-7BEA-0C60-AE49-24567559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02DA6-0974-FE3F-2554-34C84759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25E68-0D78-2803-EF16-A131378A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C8F5E-79B8-93B8-FDC4-04DA5AB9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908AC-2FD0-859D-FE61-FA385C0E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1AB3C-1D1A-9F18-A5A0-8B253E60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3E56E-48F4-0AD8-94DB-4C66FE46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A450-0FFD-6168-4B41-E6251D54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AAAA-1447-2ECF-35E4-3B86C49F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BB61-D56F-9F57-FD7E-B542587D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5D1C-977A-14ED-F9DB-76A71EA8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CE3C-3755-4A59-74AC-85106300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4082-77C2-E792-CF4A-C05C8CE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742F-57BB-C4CC-4A91-3BD43079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9284E-D8C0-467E-219E-5F959D0F3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AFDD-D3F8-1DC1-526E-ED270891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F243-5C78-02B0-18EA-367AE11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9BC9-EA6B-03AA-2C11-FF3C935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3751-F7B6-A525-8AAB-85DAAABE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1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D8245-AD35-2535-1B14-9F38CB47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A95E-CBD6-A7B3-E8AD-591B89C1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E911-BB2F-C32B-EF3D-A9F7C4BA0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6341-B873-479E-8A69-EE23A6BA1AF6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AED9-CFA3-9028-4D69-B967D63A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420D-8163-074E-5567-8D6CD5DF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A765-83F3-43E3-B63D-7D6B0CC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4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A727-DD34-CAF4-6827-C7E7365BC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fgojegjg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ED13-8DE4-C39B-97A1-7C0936B50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jhgoguyg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3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fgojegjg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fgojegjg</dc:title>
  <dc:creator>MOHAMMED NUR</dc:creator>
  <cp:lastModifiedBy>MOHAMMED NUR</cp:lastModifiedBy>
  <cp:revision>3</cp:revision>
  <dcterms:created xsi:type="dcterms:W3CDTF">2023-01-07T09:00:41Z</dcterms:created>
  <dcterms:modified xsi:type="dcterms:W3CDTF">2023-01-07T09:02:01Z</dcterms:modified>
</cp:coreProperties>
</file>