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https://www.actionsa.org.za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Mohammed-Raise/MEASURING-THE-PULSE-OF-PROSPERITY-AN-INDEX-OF-ECONOMIC-FREEDOM-ANALYSIS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Policy Implications and Recommendations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Countries should focus on reducing regulatory barriers and improving property rights.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Encouraging transparency and reducing corruption can enhance economic freedom.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Continuous monitoring of the index helps track progress and inform reforms.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 and Future Directions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index of economic freedom is essential for understanding prosperity and growth.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Ongoing improvements in measurement methods will provide more nuanced insights.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Promoting economic freedom remains a key goal for sustainable development worldwide.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Mohammed-Raise. "Measuring the Pulse of Prosperity: An Index of Economic Freedom Analysis."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Heritage Foundation. "2023 Index of Economic Freedom."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World Bank. "Doing Business Reports."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the Index of Economic Freedom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index measures the degree of economic freedom in different countries worldwide.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provides insights into how government policies influence economic prosperity.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this index helps policymakers and investors make informed decisions.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Background and Purpose of the Index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Developed to assess the impact of economic policies on overall prosperity.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Aims to promote policies that enhance individual freedom and economic growth.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Serves as a benchmark for evaluating economic reforms and policy effectiveness.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Methodology and Data Sources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Combines multiple indicators related to business, trade, fiscal policy, and regulation.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Uses data collected from international organizations and economic surveys.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Scores countries on a scale from 0 to 100, with higher scores indicating more economic freedom.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Components of the Index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index is divided into several categories, including Rule of Law and Regulatory Efficiency.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Each category assesses specific aspects like property rights and government size.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These components collectively determine the overall freedom score of a country.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Significance of the Index for Prosperity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Higher levels of economic freedom are correlated with higher income levels and growth rates.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index helps identify policies that foster entrepreneurship and investment.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highlights the importance of institutional quality and economic stability.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Trends and Global Patterns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Recent data shows a gradual increase in global economic freedom.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Regions like Asia and Eastern Europe have experienced significant improvements.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Conversely, some nations face setbacks due to policy changes or geopolitical issues.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actionsa.org.za/wp-content/uploads/2023/05/ECONOMIC-PROSPERITY-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Case Studies and Country Rankings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Countries like Hong Kong and Singapore rank among the top for economic freedom.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Conversely, nations with strict regulations and heavy government control rank lower.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Analyzing these cases reveals best practices and challenges in policy implementation.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Criticisms and Limitations of the Index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Some critics argue that the index oversimplifies complex economic realities.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may not fully capture informal economies or social factors.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Nevertheless, it remains a valuable tool for comparative analysis and policy formulation.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Mohammed-Raise/MEASURING-THE-PULSE-OF-PROSPERITY-AN-INDEX-OF-ECONOMIC-FREEDOM-ANALYSIS</dc:title>
  <dc:subject>Mohammed-Raise/MEASURING-THE-PULSE-OF-PROSPERITY-AN-INDEX-OF-ECONOMIC-FREEDOM-ANALYSIS</dc:subject>
  <dc:creator>SlideMake.com</dc:creator>
  <cp:lastModifiedBy>SlideMake.com</cp:lastModifiedBy>
  <cp:revision>1</cp:revision>
  <dcterms:created xsi:type="dcterms:W3CDTF">2025-06-29T11:14:20Z</dcterms:created>
  <dcterms:modified xsi:type="dcterms:W3CDTF">2025-06-29T11:14:20Z</dcterms:modified>
</cp:coreProperties>
</file>