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1" r:id="rId1"/>
  </p:sldMasterIdLst>
  <p:notesMasterIdLst>
    <p:notesMasterId r:id="rId13"/>
  </p:notesMasterIdLst>
  <p:sldIdLst>
    <p:sldId id="256" r:id="rId2"/>
    <p:sldId id="258" r:id="rId3"/>
    <p:sldId id="257" r:id="rId4"/>
    <p:sldId id="259" r:id="rId5"/>
    <p:sldId id="313" r:id="rId6"/>
    <p:sldId id="261" r:id="rId7"/>
    <p:sldId id="314" r:id="rId8"/>
    <p:sldId id="262" r:id="rId9"/>
    <p:sldId id="316" r:id="rId10"/>
    <p:sldId id="317" r:id="rId11"/>
    <p:sldId id="260" r:id="rId12"/>
  </p:sldIdLst>
  <p:sldSz cx="9144000" cy="5143500" type="screen16x9"/>
  <p:notesSz cx="6858000" cy="9144000"/>
  <p:embeddedFontLst>
    <p:embeddedFont>
      <p:font typeface="Abel" panose="02000506030000020004" pitchFamily="2" charset="0"/>
      <p:regular r:id="rId14"/>
    </p:embeddedFont>
    <p:embeddedFont>
      <p:font typeface="Bahiana" panose="020B0604020202020204" charset="0"/>
      <p:regular r:id="rId15"/>
    </p:embeddedFont>
    <p:embeddedFont>
      <p:font typeface="Fira Sans Extra Condensed Medium" panose="020B0604020202020204" charset="0"/>
      <p:regular r:id="rId16"/>
      <p:bold r:id="rId17"/>
      <p:italic r:id="rId18"/>
      <p:boldItalic r:id="rId19"/>
    </p:embeddedFont>
    <p:embeddedFont>
      <p:font typeface="Hepta Slab Medium" panose="020B0604020202020204" charset="0"/>
      <p:regular r:id="rId20"/>
      <p:bold r:id="rId21"/>
    </p:embeddedFont>
    <p:embeddedFont>
      <p:font typeface="Hepta Slab SemiBold" panose="020B0604020202020204" charset="0"/>
      <p:regular r:id="rId22"/>
      <p:bold r:id="rId23"/>
    </p:embeddedFont>
    <p:embeddedFont>
      <p:font typeface="Sansita" panose="020B060402020202020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7EDF7D8-A02B-4858-88A5-3FEB54764824}">
  <a:tblStyle styleId="{67EDF7D8-A02B-4858-88A5-3FEB547648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8" d="100"/>
          <a:sy n="98" d="100"/>
        </p:scale>
        <p:origin x="79" y="12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26" Type="http://schemas.openxmlformats.org/officeDocument/2006/relationships/font" Target="fonts/font13.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font" Target="fonts/font12.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1.fntdata"/><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font" Target="fonts/font10.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6.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font" Target="fonts/font9.fntdata"/><Relationship Id="rId27" Type="http://schemas.openxmlformats.org/officeDocument/2006/relationships/font" Target="fonts/font14.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7354f388d1_0_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5" name="Google Shape;175;g7354f388d1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a:extLst>
            <a:ext uri="{FF2B5EF4-FFF2-40B4-BE49-F238E27FC236}">
              <a16:creationId xmlns:a16="http://schemas.microsoft.com/office/drawing/2014/main" id="{ABCF4A04-15CF-F688-24F9-7710E8A62AAB}"/>
            </a:ext>
          </a:extLst>
        </p:cNvPr>
        <p:cNvGrpSpPr/>
        <p:nvPr/>
      </p:nvGrpSpPr>
      <p:grpSpPr>
        <a:xfrm>
          <a:off x="0" y="0"/>
          <a:ext cx="0" cy="0"/>
          <a:chOff x="0" y="0"/>
          <a:chExt cx="0" cy="0"/>
        </a:xfrm>
      </p:grpSpPr>
      <p:sp>
        <p:nvSpPr>
          <p:cNvPr id="653" name="Google Shape;653;g70c1df8b91_0_10:notes">
            <a:extLst>
              <a:ext uri="{FF2B5EF4-FFF2-40B4-BE49-F238E27FC236}">
                <a16:creationId xmlns:a16="http://schemas.microsoft.com/office/drawing/2014/main" id="{BEA0D855-A780-C6C5-5688-AFA4E76E628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70c1df8b91_0_10:notes">
            <a:extLst>
              <a:ext uri="{FF2B5EF4-FFF2-40B4-BE49-F238E27FC236}">
                <a16:creationId xmlns:a16="http://schemas.microsoft.com/office/drawing/2014/main" id="{A7D58824-596B-F09E-F702-738C05DF71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283589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737c7c9315_0_28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737c7c9315_0_28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6be81bf08b_0_120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6be81bf08b_0_120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g6b20e22304_0_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2" name="Google Shape;222;g6b20e2230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7354f388d1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7354f388d1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a:extLst>
            <a:ext uri="{FF2B5EF4-FFF2-40B4-BE49-F238E27FC236}">
              <a16:creationId xmlns:a16="http://schemas.microsoft.com/office/drawing/2014/main" id="{2D04C76A-442D-8D16-F732-4FD80E7FDC30}"/>
            </a:ext>
          </a:extLst>
        </p:cNvPr>
        <p:cNvGrpSpPr/>
        <p:nvPr/>
      </p:nvGrpSpPr>
      <p:grpSpPr>
        <a:xfrm>
          <a:off x="0" y="0"/>
          <a:ext cx="0" cy="0"/>
          <a:chOff x="0" y="0"/>
          <a:chExt cx="0" cy="0"/>
        </a:xfrm>
      </p:grpSpPr>
      <p:sp>
        <p:nvSpPr>
          <p:cNvPr id="545" name="Google Shape;545;g7354f388d1_0_181:notes">
            <a:extLst>
              <a:ext uri="{FF2B5EF4-FFF2-40B4-BE49-F238E27FC236}">
                <a16:creationId xmlns:a16="http://schemas.microsoft.com/office/drawing/2014/main" id="{F4219407-ACCE-68B8-6158-969484FE458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7354f388d1_0_181:notes">
            <a:extLst>
              <a:ext uri="{FF2B5EF4-FFF2-40B4-BE49-F238E27FC236}">
                <a16:creationId xmlns:a16="http://schemas.microsoft.com/office/drawing/2014/main" id="{DE9A72FD-881E-1602-0189-AFFD3F0B94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246468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p:cNvGrpSpPr/>
        <p:nvPr/>
      </p:nvGrpSpPr>
      <p:grpSpPr>
        <a:xfrm>
          <a:off x="0" y="0"/>
          <a:ext cx="0" cy="0"/>
          <a:chOff x="0" y="0"/>
          <a:chExt cx="0" cy="0"/>
        </a:xfrm>
      </p:grpSpPr>
      <p:sp>
        <p:nvSpPr>
          <p:cNvPr id="545" name="Google Shape;545;g7354f388d1_0_1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7354f388d1_0_1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4">
          <a:extLst>
            <a:ext uri="{FF2B5EF4-FFF2-40B4-BE49-F238E27FC236}">
              <a16:creationId xmlns:a16="http://schemas.microsoft.com/office/drawing/2014/main" id="{568E060A-E068-8446-B99B-9713C02929E7}"/>
            </a:ext>
          </a:extLst>
        </p:cNvPr>
        <p:cNvGrpSpPr/>
        <p:nvPr/>
      </p:nvGrpSpPr>
      <p:grpSpPr>
        <a:xfrm>
          <a:off x="0" y="0"/>
          <a:ext cx="0" cy="0"/>
          <a:chOff x="0" y="0"/>
          <a:chExt cx="0" cy="0"/>
        </a:xfrm>
      </p:grpSpPr>
      <p:sp>
        <p:nvSpPr>
          <p:cNvPr id="545" name="Google Shape;545;g7354f388d1_0_181:notes">
            <a:extLst>
              <a:ext uri="{FF2B5EF4-FFF2-40B4-BE49-F238E27FC236}">
                <a16:creationId xmlns:a16="http://schemas.microsoft.com/office/drawing/2014/main" id="{312D490C-39D8-E46C-1EB6-896FC0F97F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6" name="Google Shape;546;g7354f388d1_0_181:notes">
            <a:extLst>
              <a:ext uri="{FF2B5EF4-FFF2-40B4-BE49-F238E27FC236}">
                <a16:creationId xmlns:a16="http://schemas.microsoft.com/office/drawing/2014/main" id="{05082CAF-CF9F-22BA-753E-1D48F8153B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91543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g70c1df8b9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70c1df8b9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a:extLst>
            <a:ext uri="{FF2B5EF4-FFF2-40B4-BE49-F238E27FC236}">
              <a16:creationId xmlns:a16="http://schemas.microsoft.com/office/drawing/2014/main" id="{D29B5443-5C41-B353-09FA-A01992A6898D}"/>
            </a:ext>
          </a:extLst>
        </p:cNvPr>
        <p:cNvGrpSpPr/>
        <p:nvPr/>
      </p:nvGrpSpPr>
      <p:grpSpPr>
        <a:xfrm>
          <a:off x="0" y="0"/>
          <a:ext cx="0" cy="0"/>
          <a:chOff x="0" y="0"/>
          <a:chExt cx="0" cy="0"/>
        </a:xfrm>
      </p:grpSpPr>
      <p:sp>
        <p:nvSpPr>
          <p:cNvPr id="653" name="Google Shape;653;g70c1df8b91_0_10:notes">
            <a:extLst>
              <a:ext uri="{FF2B5EF4-FFF2-40B4-BE49-F238E27FC236}">
                <a16:creationId xmlns:a16="http://schemas.microsoft.com/office/drawing/2014/main" id="{A14AD5E4-1F80-8272-FDF3-637E1AD052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4" name="Google Shape;654;g70c1df8b91_0_10:notes">
            <a:extLst>
              <a:ext uri="{FF2B5EF4-FFF2-40B4-BE49-F238E27FC236}">
                <a16:creationId xmlns:a16="http://schemas.microsoft.com/office/drawing/2014/main" id="{F57C779A-19E5-4824-8FA3-CFB94DA563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79894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8"/>
        <p:cNvGrpSpPr/>
        <p:nvPr/>
      </p:nvGrpSpPr>
      <p:grpSpPr>
        <a:xfrm>
          <a:off x="0" y="0"/>
          <a:ext cx="0" cy="0"/>
          <a:chOff x="0" y="0"/>
          <a:chExt cx="0" cy="0"/>
        </a:xfrm>
      </p:grpSpPr>
      <p:grpSp>
        <p:nvGrpSpPr>
          <p:cNvPr id="9" name="Google Shape;9;p2"/>
          <p:cNvGrpSpPr/>
          <p:nvPr/>
        </p:nvGrpSpPr>
        <p:grpSpPr>
          <a:xfrm>
            <a:off x="713225" y="613250"/>
            <a:ext cx="7717592" cy="3916979"/>
            <a:chOff x="279122" y="532095"/>
            <a:chExt cx="8027452" cy="4074245"/>
          </a:xfrm>
        </p:grpSpPr>
        <p:sp>
          <p:nvSpPr>
            <p:cNvPr id="10" name="Google Shape;10;p2"/>
            <p:cNvSpPr/>
            <p:nvPr/>
          </p:nvSpPr>
          <p:spPr>
            <a:xfrm>
              <a:off x="279174" y="537140"/>
              <a:ext cx="8027400" cy="4069200"/>
            </a:xfrm>
            <a:prstGeom prst="roundRect">
              <a:avLst>
                <a:gd name="adj" fmla="val 5570"/>
              </a:avLst>
            </a:prstGeom>
            <a:solidFill>
              <a:schemeClr val="dk1"/>
            </a:solidFill>
            <a:ln>
              <a:noFill/>
            </a:ln>
            <a:effectLst>
              <a:outerShdw blurRad="57150" dist="47625" dir="2940000" algn="bl" rotWithShape="0">
                <a:schemeClr val="accent5">
                  <a:alpha val="47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1" name="Google Shape;11;p2"/>
            <p:cNvGrpSpPr/>
            <p:nvPr/>
          </p:nvGrpSpPr>
          <p:grpSpPr>
            <a:xfrm>
              <a:off x="279122" y="532095"/>
              <a:ext cx="8027400" cy="414300"/>
              <a:chOff x="279122" y="532095"/>
              <a:chExt cx="8027400" cy="414300"/>
            </a:xfrm>
          </p:grpSpPr>
          <p:sp>
            <p:nvSpPr>
              <p:cNvPr id="12" name="Google Shape;12;p2"/>
              <p:cNvSpPr/>
              <p:nvPr/>
            </p:nvSpPr>
            <p:spPr>
              <a:xfrm>
                <a:off x="279122" y="532095"/>
                <a:ext cx="8027400" cy="414300"/>
              </a:xfrm>
              <a:prstGeom prst="round2SameRect">
                <a:avLst>
                  <a:gd name="adj1" fmla="val 38309"/>
                  <a:gd name="adj2" fmla="val 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 name="Google Shape;13;p2"/>
              <p:cNvSpPr/>
              <p:nvPr/>
            </p:nvSpPr>
            <p:spPr>
              <a:xfrm>
                <a:off x="558375" y="690638"/>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 name="Google Shape;14;p2"/>
              <p:cNvSpPr/>
              <p:nvPr/>
            </p:nvSpPr>
            <p:spPr>
              <a:xfrm>
                <a:off x="772975" y="690638"/>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5" name="Google Shape;15;p2"/>
              <p:cNvSpPr/>
              <p:nvPr/>
            </p:nvSpPr>
            <p:spPr>
              <a:xfrm>
                <a:off x="987575" y="690638"/>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6" name="Google Shape;16;p2"/>
          <p:cNvSpPr txBox="1">
            <a:spLocks noGrp="1"/>
          </p:cNvSpPr>
          <p:nvPr>
            <p:ph type="ctrTitle"/>
          </p:nvPr>
        </p:nvSpPr>
        <p:spPr>
          <a:xfrm>
            <a:off x="2720175" y="2687200"/>
            <a:ext cx="3703800" cy="8973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6000"/>
              <a:buNone/>
              <a:defRPr>
                <a:solidFill>
                  <a:schemeClr val="lt1"/>
                </a:solidFill>
                <a:latin typeface="Hepta Slab Medium"/>
                <a:ea typeface="Hepta Slab Medium"/>
                <a:cs typeface="Hepta Slab Medium"/>
                <a:sym typeface="Hepta Slab Medium"/>
              </a:defRPr>
            </a:lvl1pPr>
            <a:lvl2pPr lvl="1" rtl="0">
              <a:spcBef>
                <a:spcPts val="0"/>
              </a:spcBef>
              <a:spcAft>
                <a:spcPts val="0"/>
              </a:spcAft>
              <a:buSzPts val="6000"/>
              <a:buFont typeface="Bahiana"/>
              <a:buNone/>
              <a:defRPr sz="6000">
                <a:latin typeface="Bahiana"/>
                <a:ea typeface="Bahiana"/>
                <a:cs typeface="Bahiana"/>
                <a:sym typeface="Bahiana"/>
              </a:defRPr>
            </a:lvl2pPr>
            <a:lvl3pPr lvl="2" rtl="0">
              <a:spcBef>
                <a:spcPts val="0"/>
              </a:spcBef>
              <a:spcAft>
                <a:spcPts val="0"/>
              </a:spcAft>
              <a:buSzPts val="6000"/>
              <a:buFont typeface="Bahiana"/>
              <a:buNone/>
              <a:defRPr sz="6000">
                <a:latin typeface="Bahiana"/>
                <a:ea typeface="Bahiana"/>
                <a:cs typeface="Bahiana"/>
                <a:sym typeface="Bahiana"/>
              </a:defRPr>
            </a:lvl3pPr>
            <a:lvl4pPr lvl="3" rtl="0">
              <a:spcBef>
                <a:spcPts val="0"/>
              </a:spcBef>
              <a:spcAft>
                <a:spcPts val="0"/>
              </a:spcAft>
              <a:buSzPts val="6000"/>
              <a:buFont typeface="Bahiana"/>
              <a:buNone/>
              <a:defRPr sz="6000">
                <a:latin typeface="Bahiana"/>
                <a:ea typeface="Bahiana"/>
                <a:cs typeface="Bahiana"/>
                <a:sym typeface="Bahiana"/>
              </a:defRPr>
            </a:lvl4pPr>
            <a:lvl5pPr lvl="4" rtl="0">
              <a:spcBef>
                <a:spcPts val="0"/>
              </a:spcBef>
              <a:spcAft>
                <a:spcPts val="0"/>
              </a:spcAft>
              <a:buSzPts val="6000"/>
              <a:buFont typeface="Bahiana"/>
              <a:buNone/>
              <a:defRPr sz="6000">
                <a:latin typeface="Bahiana"/>
                <a:ea typeface="Bahiana"/>
                <a:cs typeface="Bahiana"/>
                <a:sym typeface="Bahiana"/>
              </a:defRPr>
            </a:lvl5pPr>
            <a:lvl6pPr lvl="5" rtl="0">
              <a:spcBef>
                <a:spcPts val="0"/>
              </a:spcBef>
              <a:spcAft>
                <a:spcPts val="0"/>
              </a:spcAft>
              <a:buSzPts val="6000"/>
              <a:buFont typeface="Bahiana"/>
              <a:buNone/>
              <a:defRPr sz="6000">
                <a:latin typeface="Bahiana"/>
                <a:ea typeface="Bahiana"/>
                <a:cs typeface="Bahiana"/>
                <a:sym typeface="Bahiana"/>
              </a:defRPr>
            </a:lvl6pPr>
            <a:lvl7pPr lvl="6" rtl="0">
              <a:spcBef>
                <a:spcPts val="0"/>
              </a:spcBef>
              <a:spcAft>
                <a:spcPts val="0"/>
              </a:spcAft>
              <a:buSzPts val="6000"/>
              <a:buFont typeface="Bahiana"/>
              <a:buNone/>
              <a:defRPr sz="6000">
                <a:latin typeface="Bahiana"/>
                <a:ea typeface="Bahiana"/>
                <a:cs typeface="Bahiana"/>
                <a:sym typeface="Bahiana"/>
              </a:defRPr>
            </a:lvl7pPr>
            <a:lvl8pPr lvl="7" rtl="0">
              <a:spcBef>
                <a:spcPts val="0"/>
              </a:spcBef>
              <a:spcAft>
                <a:spcPts val="0"/>
              </a:spcAft>
              <a:buSzPts val="6000"/>
              <a:buFont typeface="Bahiana"/>
              <a:buNone/>
              <a:defRPr sz="6000">
                <a:latin typeface="Bahiana"/>
                <a:ea typeface="Bahiana"/>
                <a:cs typeface="Bahiana"/>
                <a:sym typeface="Bahiana"/>
              </a:defRPr>
            </a:lvl8pPr>
            <a:lvl9pPr lvl="8"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17" name="Google Shape;17;p2"/>
          <p:cNvSpPr txBox="1">
            <a:spLocks noGrp="1"/>
          </p:cNvSpPr>
          <p:nvPr>
            <p:ph type="subTitle" idx="1"/>
          </p:nvPr>
        </p:nvSpPr>
        <p:spPr>
          <a:xfrm>
            <a:off x="3933800" y="3850938"/>
            <a:ext cx="1276200" cy="272100"/>
          </a:xfrm>
          <a:prstGeom prst="rect">
            <a:avLst/>
          </a:prstGeom>
          <a:solidFill>
            <a:schemeClr val="lt2"/>
          </a:solid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1600"/>
            </a:lvl1pPr>
            <a:lvl2pPr lvl="1" algn="ctr" rtl="0">
              <a:lnSpc>
                <a:spcPct val="100000"/>
              </a:lnSpc>
              <a:spcBef>
                <a:spcPts val="1600"/>
              </a:spcBef>
              <a:spcAft>
                <a:spcPts val="0"/>
              </a:spcAft>
              <a:buNone/>
              <a:defRPr sz="1600"/>
            </a:lvl2pPr>
            <a:lvl3pPr lvl="2" algn="ctr" rtl="0">
              <a:lnSpc>
                <a:spcPct val="100000"/>
              </a:lnSpc>
              <a:spcBef>
                <a:spcPts val="1600"/>
              </a:spcBef>
              <a:spcAft>
                <a:spcPts val="0"/>
              </a:spcAft>
              <a:buNone/>
              <a:defRPr sz="1600"/>
            </a:lvl3pPr>
            <a:lvl4pPr lvl="3" algn="ctr" rtl="0">
              <a:lnSpc>
                <a:spcPct val="100000"/>
              </a:lnSpc>
              <a:spcBef>
                <a:spcPts val="1600"/>
              </a:spcBef>
              <a:spcAft>
                <a:spcPts val="0"/>
              </a:spcAft>
              <a:buNone/>
              <a:defRPr sz="1600"/>
            </a:lvl4pPr>
            <a:lvl5pPr lvl="4" algn="ctr" rtl="0">
              <a:lnSpc>
                <a:spcPct val="100000"/>
              </a:lnSpc>
              <a:spcBef>
                <a:spcPts val="1600"/>
              </a:spcBef>
              <a:spcAft>
                <a:spcPts val="0"/>
              </a:spcAft>
              <a:buNone/>
              <a:defRPr sz="1600"/>
            </a:lvl5pPr>
            <a:lvl6pPr lvl="5" algn="ctr" rtl="0">
              <a:lnSpc>
                <a:spcPct val="100000"/>
              </a:lnSpc>
              <a:spcBef>
                <a:spcPts val="1600"/>
              </a:spcBef>
              <a:spcAft>
                <a:spcPts val="0"/>
              </a:spcAft>
              <a:buNone/>
              <a:defRPr sz="1600"/>
            </a:lvl6pPr>
            <a:lvl7pPr lvl="6" algn="ctr" rtl="0">
              <a:lnSpc>
                <a:spcPct val="100000"/>
              </a:lnSpc>
              <a:spcBef>
                <a:spcPts val="1600"/>
              </a:spcBef>
              <a:spcAft>
                <a:spcPts val="0"/>
              </a:spcAft>
              <a:buNone/>
              <a:defRPr sz="1600"/>
            </a:lvl7pPr>
            <a:lvl8pPr lvl="7" algn="ctr" rtl="0">
              <a:lnSpc>
                <a:spcPct val="100000"/>
              </a:lnSpc>
              <a:spcBef>
                <a:spcPts val="1600"/>
              </a:spcBef>
              <a:spcAft>
                <a:spcPts val="0"/>
              </a:spcAft>
              <a:buNone/>
              <a:defRPr sz="1600"/>
            </a:lvl8pPr>
            <a:lvl9pPr lvl="8" algn="ctr" rtl="0">
              <a:lnSpc>
                <a:spcPct val="100000"/>
              </a:lnSpc>
              <a:spcBef>
                <a:spcPts val="1600"/>
              </a:spcBef>
              <a:spcAft>
                <a:spcPts val="1600"/>
              </a:spcAft>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lt2"/>
        </a:solidFill>
        <a:effectLst/>
      </p:bgPr>
    </p:bg>
    <p:spTree>
      <p:nvGrpSpPr>
        <p:cNvPr id="1" name="Shape 22"/>
        <p:cNvGrpSpPr/>
        <p:nvPr/>
      </p:nvGrpSpPr>
      <p:grpSpPr>
        <a:xfrm>
          <a:off x="0" y="0"/>
          <a:ext cx="0" cy="0"/>
          <a:chOff x="0" y="0"/>
          <a:chExt cx="0" cy="0"/>
        </a:xfrm>
      </p:grpSpPr>
      <p:sp>
        <p:nvSpPr>
          <p:cNvPr id="23" name="Google Shape;23;p4"/>
          <p:cNvSpPr txBox="1">
            <a:spLocks noGrp="1"/>
          </p:cNvSpPr>
          <p:nvPr>
            <p:ph type="ctrTitle"/>
          </p:nvPr>
        </p:nvSpPr>
        <p:spPr>
          <a:xfrm>
            <a:off x="827400" y="1491650"/>
            <a:ext cx="2861400" cy="1131600"/>
          </a:xfrm>
          <a:prstGeom prst="rect">
            <a:avLst/>
          </a:prstGeom>
        </p:spPr>
        <p:txBody>
          <a:bodyPr spcFirstLastPara="1" wrap="square" lIns="91425" tIns="91425" rIns="91425" bIns="91425" anchor="t" anchorCtr="0">
            <a:noAutofit/>
          </a:bodyPr>
          <a:lstStyle>
            <a:lvl1pPr lvl="0" rtl="0">
              <a:spcBef>
                <a:spcPts val="0"/>
              </a:spcBef>
              <a:spcAft>
                <a:spcPts val="0"/>
              </a:spcAft>
              <a:buSzPts val="4000"/>
              <a:buNone/>
              <a:defRPr sz="3000">
                <a:solidFill>
                  <a:schemeClr val="lt1"/>
                </a:solidFill>
                <a:latin typeface="Hepta Slab Medium"/>
                <a:ea typeface="Hepta Slab Medium"/>
                <a:cs typeface="Hepta Slab Medium"/>
                <a:sym typeface="Hepta Slab Medium"/>
              </a:defRPr>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24" name="Google Shape;24;p4"/>
          <p:cNvSpPr txBox="1">
            <a:spLocks noGrp="1"/>
          </p:cNvSpPr>
          <p:nvPr>
            <p:ph type="subTitle" idx="1"/>
          </p:nvPr>
        </p:nvSpPr>
        <p:spPr>
          <a:xfrm>
            <a:off x="1402950" y="2977050"/>
            <a:ext cx="2736600" cy="3489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lt1"/>
                </a:solidFill>
                <a:latin typeface="Abel"/>
                <a:ea typeface="Abel"/>
                <a:cs typeface="Abel"/>
                <a:sym typeface="Abel"/>
              </a:defRPr>
            </a:lvl1pPr>
            <a:lvl2pPr lvl="1" rtl="0">
              <a:lnSpc>
                <a:spcPct val="100000"/>
              </a:lnSpc>
              <a:spcBef>
                <a:spcPts val="1600"/>
              </a:spcBef>
              <a:spcAft>
                <a:spcPts val="0"/>
              </a:spcAft>
              <a:buNone/>
              <a:defRPr sz="1600">
                <a:solidFill>
                  <a:schemeClr val="lt1"/>
                </a:solidFill>
                <a:latin typeface="Abel"/>
                <a:ea typeface="Abel"/>
                <a:cs typeface="Abel"/>
                <a:sym typeface="Abel"/>
              </a:defRPr>
            </a:lvl2pPr>
            <a:lvl3pPr lvl="2" rtl="0">
              <a:lnSpc>
                <a:spcPct val="100000"/>
              </a:lnSpc>
              <a:spcBef>
                <a:spcPts val="1600"/>
              </a:spcBef>
              <a:spcAft>
                <a:spcPts val="0"/>
              </a:spcAft>
              <a:buNone/>
              <a:defRPr sz="1600">
                <a:solidFill>
                  <a:schemeClr val="lt1"/>
                </a:solidFill>
                <a:latin typeface="Abel"/>
                <a:ea typeface="Abel"/>
                <a:cs typeface="Abel"/>
                <a:sym typeface="Abel"/>
              </a:defRPr>
            </a:lvl3pPr>
            <a:lvl4pPr lvl="3" rtl="0">
              <a:lnSpc>
                <a:spcPct val="100000"/>
              </a:lnSpc>
              <a:spcBef>
                <a:spcPts val="1600"/>
              </a:spcBef>
              <a:spcAft>
                <a:spcPts val="0"/>
              </a:spcAft>
              <a:buNone/>
              <a:defRPr sz="1600">
                <a:solidFill>
                  <a:schemeClr val="lt1"/>
                </a:solidFill>
                <a:latin typeface="Abel"/>
                <a:ea typeface="Abel"/>
                <a:cs typeface="Abel"/>
                <a:sym typeface="Abel"/>
              </a:defRPr>
            </a:lvl4pPr>
            <a:lvl5pPr lvl="4" rtl="0">
              <a:lnSpc>
                <a:spcPct val="100000"/>
              </a:lnSpc>
              <a:spcBef>
                <a:spcPts val="1600"/>
              </a:spcBef>
              <a:spcAft>
                <a:spcPts val="0"/>
              </a:spcAft>
              <a:buNone/>
              <a:defRPr sz="1600">
                <a:solidFill>
                  <a:schemeClr val="lt1"/>
                </a:solidFill>
                <a:latin typeface="Abel"/>
                <a:ea typeface="Abel"/>
                <a:cs typeface="Abel"/>
                <a:sym typeface="Abel"/>
              </a:defRPr>
            </a:lvl5pPr>
            <a:lvl6pPr lvl="5" rtl="0">
              <a:lnSpc>
                <a:spcPct val="100000"/>
              </a:lnSpc>
              <a:spcBef>
                <a:spcPts val="1600"/>
              </a:spcBef>
              <a:spcAft>
                <a:spcPts val="0"/>
              </a:spcAft>
              <a:buNone/>
              <a:defRPr sz="1600">
                <a:solidFill>
                  <a:schemeClr val="lt1"/>
                </a:solidFill>
                <a:latin typeface="Abel"/>
                <a:ea typeface="Abel"/>
                <a:cs typeface="Abel"/>
                <a:sym typeface="Abel"/>
              </a:defRPr>
            </a:lvl6pPr>
            <a:lvl7pPr lvl="6" rtl="0">
              <a:lnSpc>
                <a:spcPct val="100000"/>
              </a:lnSpc>
              <a:spcBef>
                <a:spcPts val="1600"/>
              </a:spcBef>
              <a:spcAft>
                <a:spcPts val="0"/>
              </a:spcAft>
              <a:buNone/>
              <a:defRPr sz="1600">
                <a:solidFill>
                  <a:schemeClr val="lt1"/>
                </a:solidFill>
                <a:latin typeface="Abel"/>
                <a:ea typeface="Abel"/>
                <a:cs typeface="Abel"/>
                <a:sym typeface="Abel"/>
              </a:defRPr>
            </a:lvl7pPr>
            <a:lvl8pPr lvl="7" rtl="0">
              <a:lnSpc>
                <a:spcPct val="100000"/>
              </a:lnSpc>
              <a:spcBef>
                <a:spcPts val="1600"/>
              </a:spcBef>
              <a:spcAft>
                <a:spcPts val="0"/>
              </a:spcAft>
              <a:buNone/>
              <a:defRPr sz="1600">
                <a:solidFill>
                  <a:schemeClr val="lt1"/>
                </a:solidFill>
                <a:latin typeface="Abel"/>
                <a:ea typeface="Abel"/>
                <a:cs typeface="Abel"/>
                <a:sym typeface="Abel"/>
              </a:defRPr>
            </a:lvl8pPr>
            <a:lvl9pPr lvl="8"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
        <p:nvSpPr>
          <p:cNvPr id="25" name="Google Shape;25;p4"/>
          <p:cNvSpPr txBox="1">
            <a:spLocks noGrp="1"/>
          </p:cNvSpPr>
          <p:nvPr>
            <p:ph type="subTitle" idx="2"/>
          </p:nvPr>
        </p:nvSpPr>
        <p:spPr>
          <a:xfrm>
            <a:off x="1402950" y="3642075"/>
            <a:ext cx="2736600" cy="3489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None/>
              <a:defRPr sz="1600">
                <a:solidFill>
                  <a:schemeClr val="lt1"/>
                </a:solidFill>
                <a:latin typeface="Abel"/>
                <a:ea typeface="Abel"/>
                <a:cs typeface="Abel"/>
                <a:sym typeface="Abel"/>
              </a:defRPr>
            </a:lvl1pPr>
            <a:lvl2pPr lvl="1" rtl="0">
              <a:lnSpc>
                <a:spcPct val="100000"/>
              </a:lnSpc>
              <a:spcBef>
                <a:spcPts val="1600"/>
              </a:spcBef>
              <a:spcAft>
                <a:spcPts val="0"/>
              </a:spcAft>
              <a:buNone/>
              <a:defRPr sz="1600">
                <a:solidFill>
                  <a:schemeClr val="lt1"/>
                </a:solidFill>
                <a:latin typeface="Abel"/>
                <a:ea typeface="Abel"/>
                <a:cs typeface="Abel"/>
                <a:sym typeface="Abel"/>
              </a:defRPr>
            </a:lvl2pPr>
            <a:lvl3pPr lvl="2" rtl="0">
              <a:lnSpc>
                <a:spcPct val="100000"/>
              </a:lnSpc>
              <a:spcBef>
                <a:spcPts val="1600"/>
              </a:spcBef>
              <a:spcAft>
                <a:spcPts val="0"/>
              </a:spcAft>
              <a:buNone/>
              <a:defRPr sz="1600">
                <a:solidFill>
                  <a:schemeClr val="lt1"/>
                </a:solidFill>
                <a:latin typeface="Abel"/>
                <a:ea typeface="Abel"/>
                <a:cs typeface="Abel"/>
                <a:sym typeface="Abel"/>
              </a:defRPr>
            </a:lvl3pPr>
            <a:lvl4pPr lvl="3" rtl="0">
              <a:lnSpc>
                <a:spcPct val="100000"/>
              </a:lnSpc>
              <a:spcBef>
                <a:spcPts val="1600"/>
              </a:spcBef>
              <a:spcAft>
                <a:spcPts val="0"/>
              </a:spcAft>
              <a:buNone/>
              <a:defRPr sz="1600">
                <a:solidFill>
                  <a:schemeClr val="lt1"/>
                </a:solidFill>
                <a:latin typeface="Abel"/>
                <a:ea typeface="Abel"/>
                <a:cs typeface="Abel"/>
                <a:sym typeface="Abel"/>
              </a:defRPr>
            </a:lvl4pPr>
            <a:lvl5pPr lvl="4" rtl="0">
              <a:lnSpc>
                <a:spcPct val="100000"/>
              </a:lnSpc>
              <a:spcBef>
                <a:spcPts val="1600"/>
              </a:spcBef>
              <a:spcAft>
                <a:spcPts val="0"/>
              </a:spcAft>
              <a:buNone/>
              <a:defRPr sz="1600">
                <a:solidFill>
                  <a:schemeClr val="lt1"/>
                </a:solidFill>
                <a:latin typeface="Abel"/>
                <a:ea typeface="Abel"/>
                <a:cs typeface="Abel"/>
                <a:sym typeface="Abel"/>
              </a:defRPr>
            </a:lvl5pPr>
            <a:lvl6pPr lvl="5" rtl="0">
              <a:lnSpc>
                <a:spcPct val="100000"/>
              </a:lnSpc>
              <a:spcBef>
                <a:spcPts val="1600"/>
              </a:spcBef>
              <a:spcAft>
                <a:spcPts val="0"/>
              </a:spcAft>
              <a:buNone/>
              <a:defRPr sz="1600">
                <a:solidFill>
                  <a:schemeClr val="lt1"/>
                </a:solidFill>
                <a:latin typeface="Abel"/>
                <a:ea typeface="Abel"/>
                <a:cs typeface="Abel"/>
                <a:sym typeface="Abel"/>
              </a:defRPr>
            </a:lvl6pPr>
            <a:lvl7pPr lvl="6" rtl="0">
              <a:lnSpc>
                <a:spcPct val="100000"/>
              </a:lnSpc>
              <a:spcBef>
                <a:spcPts val="1600"/>
              </a:spcBef>
              <a:spcAft>
                <a:spcPts val="0"/>
              </a:spcAft>
              <a:buNone/>
              <a:defRPr sz="1600">
                <a:solidFill>
                  <a:schemeClr val="lt1"/>
                </a:solidFill>
                <a:latin typeface="Abel"/>
                <a:ea typeface="Abel"/>
                <a:cs typeface="Abel"/>
                <a:sym typeface="Abel"/>
              </a:defRPr>
            </a:lvl7pPr>
            <a:lvl8pPr lvl="7" rtl="0">
              <a:lnSpc>
                <a:spcPct val="100000"/>
              </a:lnSpc>
              <a:spcBef>
                <a:spcPts val="1600"/>
              </a:spcBef>
              <a:spcAft>
                <a:spcPts val="0"/>
              </a:spcAft>
              <a:buNone/>
              <a:defRPr sz="1600">
                <a:solidFill>
                  <a:schemeClr val="lt1"/>
                </a:solidFill>
                <a:latin typeface="Abel"/>
                <a:ea typeface="Abel"/>
                <a:cs typeface="Abel"/>
                <a:sym typeface="Abel"/>
              </a:defRPr>
            </a:lvl8pPr>
            <a:lvl9pPr lvl="8"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lt2"/>
        </a:solidFill>
        <a:effectLst/>
      </p:bgPr>
    </p:bg>
    <p:spTree>
      <p:nvGrpSpPr>
        <p:cNvPr id="1" name="Shape 39"/>
        <p:cNvGrpSpPr/>
        <p:nvPr/>
      </p:nvGrpSpPr>
      <p:grpSpPr>
        <a:xfrm>
          <a:off x="0" y="0"/>
          <a:ext cx="0" cy="0"/>
          <a:chOff x="0" y="0"/>
          <a:chExt cx="0" cy="0"/>
        </a:xfrm>
      </p:grpSpPr>
      <p:sp>
        <p:nvSpPr>
          <p:cNvPr id="40" name="Google Shape;40;p6"/>
          <p:cNvSpPr txBox="1">
            <a:spLocks noGrp="1"/>
          </p:cNvSpPr>
          <p:nvPr>
            <p:ph type="ctrTitle"/>
          </p:nvPr>
        </p:nvSpPr>
        <p:spPr>
          <a:xfrm>
            <a:off x="4572000" y="808779"/>
            <a:ext cx="3858900" cy="321300"/>
          </a:xfrm>
          <a:prstGeom prst="rect">
            <a:avLst/>
          </a:prstGeom>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atin typeface="Hepta Slab Medium"/>
                <a:ea typeface="Hepta Slab Medium"/>
                <a:cs typeface="Hepta Slab Medium"/>
                <a:sym typeface="Hepta Slab Medium"/>
              </a:defRPr>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lt2"/>
        </a:solidFill>
        <a:effectLst/>
      </p:bgPr>
    </p:bg>
    <p:spTree>
      <p:nvGrpSpPr>
        <p:cNvPr id="1" name="Shape 41"/>
        <p:cNvGrpSpPr/>
        <p:nvPr/>
      </p:nvGrpSpPr>
      <p:grpSpPr>
        <a:xfrm>
          <a:off x="0" y="0"/>
          <a:ext cx="0" cy="0"/>
          <a:chOff x="0" y="0"/>
          <a:chExt cx="0" cy="0"/>
        </a:xfrm>
      </p:grpSpPr>
      <p:sp>
        <p:nvSpPr>
          <p:cNvPr id="42" name="Google Shape;42;p7"/>
          <p:cNvSpPr txBox="1">
            <a:spLocks noGrp="1"/>
          </p:cNvSpPr>
          <p:nvPr>
            <p:ph type="ctrTitle"/>
          </p:nvPr>
        </p:nvSpPr>
        <p:spPr>
          <a:xfrm>
            <a:off x="6448075" y="1586063"/>
            <a:ext cx="1982700" cy="1131600"/>
          </a:xfrm>
          <a:prstGeom prst="rect">
            <a:avLst/>
          </a:prstGeom>
        </p:spPr>
        <p:txBody>
          <a:bodyPr spcFirstLastPara="1" wrap="square" lIns="91425" tIns="91425" rIns="91425" bIns="91425" anchor="t" anchorCtr="0">
            <a:noAutofit/>
          </a:bodyPr>
          <a:lstStyle>
            <a:lvl1pPr lvl="0" algn="r" rtl="0">
              <a:spcBef>
                <a:spcPts val="0"/>
              </a:spcBef>
              <a:spcAft>
                <a:spcPts val="0"/>
              </a:spcAft>
              <a:buSzPts val="4000"/>
              <a:buNone/>
              <a:defRPr sz="3000">
                <a:solidFill>
                  <a:schemeClr val="lt1"/>
                </a:solidFill>
                <a:latin typeface="Hepta Slab Medium"/>
                <a:ea typeface="Hepta Slab Medium"/>
                <a:cs typeface="Hepta Slab Medium"/>
                <a:sym typeface="Hepta Slab Medium"/>
              </a:defRPr>
            </a:lvl1pPr>
            <a:lvl2pPr lvl="1" algn="r" rtl="0">
              <a:spcBef>
                <a:spcPts val="0"/>
              </a:spcBef>
              <a:spcAft>
                <a:spcPts val="0"/>
              </a:spcAft>
              <a:buSzPts val="2400"/>
              <a:buNone/>
              <a:defRPr sz="2400"/>
            </a:lvl2pPr>
            <a:lvl3pPr lvl="2" algn="r" rtl="0">
              <a:spcBef>
                <a:spcPts val="0"/>
              </a:spcBef>
              <a:spcAft>
                <a:spcPts val="0"/>
              </a:spcAft>
              <a:buSzPts val="2400"/>
              <a:buNone/>
              <a:defRPr sz="2400"/>
            </a:lvl3pPr>
            <a:lvl4pPr lvl="3" algn="r" rtl="0">
              <a:spcBef>
                <a:spcPts val="0"/>
              </a:spcBef>
              <a:spcAft>
                <a:spcPts val="0"/>
              </a:spcAft>
              <a:buSzPts val="2400"/>
              <a:buNone/>
              <a:defRPr sz="2400"/>
            </a:lvl4pPr>
            <a:lvl5pPr lvl="4" algn="r" rtl="0">
              <a:spcBef>
                <a:spcPts val="0"/>
              </a:spcBef>
              <a:spcAft>
                <a:spcPts val="0"/>
              </a:spcAft>
              <a:buSzPts val="2400"/>
              <a:buNone/>
              <a:defRPr sz="2400"/>
            </a:lvl5pPr>
            <a:lvl6pPr lvl="5" algn="r" rtl="0">
              <a:spcBef>
                <a:spcPts val="0"/>
              </a:spcBef>
              <a:spcAft>
                <a:spcPts val="0"/>
              </a:spcAft>
              <a:buSzPts val="2400"/>
              <a:buNone/>
              <a:defRPr sz="2400"/>
            </a:lvl6pPr>
            <a:lvl7pPr lvl="6" algn="r" rtl="0">
              <a:spcBef>
                <a:spcPts val="0"/>
              </a:spcBef>
              <a:spcAft>
                <a:spcPts val="0"/>
              </a:spcAft>
              <a:buSzPts val="2400"/>
              <a:buNone/>
              <a:defRPr sz="2400"/>
            </a:lvl7pPr>
            <a:lvl8pPr lvl="7" algn="r" rtl="0">
              <a:spcBef>
                <a:spcPts val="0"/>
              </a:spcBef>
              <a:spcAft>
                <a:spcPts val="0"/>
              </a:spcAft>
              <a:buSzPts val="2400"/>
              <a:buNone/>
              <a:defRPr sz="2400"/>
            </a:lvl8pPr>
            <a:lvl9pPr lvl="8" algn="r" rtl="0">
              <a:spcBef>
                <a:spcPts val="0"/>
              </a:spcBef>
              <a:spcAft>
                <a:spcPts val="0"/>
              </a:spcAft>
              <a:buSzPts val="2400"/>
              <a:buNone/>
              <a:defRPr sz="2400"/>
            </a:lvl9pPr>
          </a:lstStyle>
          <a:p>
            <a:endParaRPr/>
          </a:p>
        </p:txBody>
      </p:sp>
      <p:sp>
        <p:nvSpPr>
          <p:cNvPr id="43" name="Google Shape;43;p7"/>
          <p:cNvSpPr txBox="1">
            <a:spLocks noGrp="1"/>
          </p:cNvSpPr>
          <p:nvPr>
            <p:ph type="subTitle" idx="1"/>
          </p:nvPr>
        </p:nvSpPr>
        <p:spPr>
          <a:xfrm>
            <a:off x="5633875" y="3099163"/>
            <a:ext cx="2796900" cy="1206600"/>
          </a:xfrm>
          <a:prstGeom prst="rect">
            <a:avLst/>
          </a:prstGeom>
          <a:noFill/>
        </p:spPr>
        <p:txBody>
          <a:bodyPr spcFirstLastPara="1" wrap="square" lIns="91425" tIns="91425" rIns="91425" bIns="91425" anchor="ctr" anchorCtr="0">
            <a:noAutofit/>
          </a:bodyPr>
          <a:lstStyle>
            <a:lvl1pPr lvl="0" algn="r" rtl="0">
              <a:lnSpc>
                <a:spcPct val="100000"/>
              </a:lnSpc>
              <a:spcBef>
                <a:spcPts val="0"/>
              </a:spcBef>
              <a:spcAft>
                <a:spcPts val="0"/>
              </a:spcAft>
              <a:buNone/>
              <a:defRPr sz="1600">
                <a:solidFill>
                  <a:schemeClr val="lt1"/>
                </a:solidFill>
                <a:latin typeface="Abel"/>
                <a:ea typeface="Abel"/>
                <a:cs typeface="Abel"/>
                <a:sym typeface="Abel"/>
              </a:defRPr>
            </a:lvl1pPr>
            <a:lvl2pPr lvl="1" algn="r" rtl="0">
              <a:lnSpc>
                <a:spcPct val="100000"/>
              </a:lnSpc>
              <a:spcBef>
                <a:spcPts val="1600"/>
              </a:spcBef>
              <a:spcAft>
                <a:spcPts val="0"/>
              </a:spcAft>
              <a:buNone/>
              <a:defRPr sz="1600">
                <a:solidFill>
                  <a:schemeClr val="lt1"/>
                </a:solidFill>
                <a:latin typeface="Abel"/>
                <a:ea typeface="Abel"/>
                <a:cs typeface="Abel"/>
                <a:sym typeface="Abel"/>
              </a:defRPr>
            </a:lvl2pPr>
            <a:lvl3pPr lvl="2" algn="r" rtl="0">
              <a:lnSpc>
                <a:spcPct val="100000"/>
              </a:lnSpc>
              <a:spcBef>
                <a:spcPts val="1600"/>
              </a:spcBef>
              <a:spcAft>
                <a:spcPts val="0"/>
              </a:spcAft>
              <a:buNone/>
              <a:defRPr sz="1600">
                <a:solidFill>
                  <a:schemeClr val="lt1"/>
                </a:solidFill>
                <a:latin typeface="Abel"/>
                <a:ea typeface="Abel"/>
                <a:cs typeface="Abel"/>
                <a:sym typeface="Abel"/>
              </a:defRPr>
            </a:lvl3pPr>
            <a:lvl4pPr lvl="3" algn="r" rtl="0">
              <a:lnSpc>
                <a:spcPct val="100000"/>
              </a:lnSpc>
              <a:spcBef>
                <a:spcPts val="1600"/>
              </a:spcBef>
              <a:spcAft>
                <a:spcPts val="0"/>
              </a:spcAft>
              <a:buNone/>
              <a:defRPr sz="1600">
                <a:solidFill>
                  <a:schemeClr val="lt1"/>
                </a:solidFill>
                <a:latin typeface="Abel"/>
                <a:ea typeface="Abel"/>
                <a:cs typeface="Abel"/>
                <a:sym typeface="Abel"/>
              </a:defRPr>
            </a:lvl4pPr>
            <a:lvl5pPr lvl="4" algn="r" rtl="0">
              <a:lnSpc>
                <a:spcPct val="100000"/>
              </a:lnSpc>
              <a:spcBef>
                <a:spcPts val="1600"/>
              </a:spcBef>
              <a:spcAft>
                <a:spcPts val="0"/>
              </a:spcAft>
              <a:buNone/>
              <a:defRPr sz="1600">
                <a:solidFill>
                  <a:schemeClr val="lt1"/>
                </a:solidFill>
                <a:latin typeface="Abel"/>
                <a:ea typeface="Abel"/>
                <a:cs typeface="Abel"/>
                <a:sym typeface="Abel"/>
              </a:defRPr>
            </a:lvl5pPr>
            <a:lvl6pPr lvl="5" algn="r" rtl="0">
              <a:lnSpc>
                <a:spcPct val="100000"/>
              </a:lnSpc>
              <a:spcBef>
                <a:spcPts val="1600"/>
              </a:spcBef>
              <a:spcAft>
                <a:spcPts val="0"/>
              </a:spcAft>
              <a:buNone/>
              <a:defRPr sz="1600">
                <a:solidFill>
                  <a:schemeClr val="lt1"/>
                </a:solidFill>
                <a:latin typeface="Abel"/>
                <a:ea typeface="Abel"/>
                <a:cs typeface="Abel"/>
                <a:sym typeface="Abel"/>
              </a:defRPr>
            </a:lvl6pPr>
            <a:lvl7pPr lvl="6" algn="r" rtl="0">
              <a:lnSpc>
                <a:spcPct val="100000"/>
              </a:lnSpc>
              <a:spcBef>
                <a:spcPts val="1600"/>
              </a:spcBef>
              <a:spcAft>
                <a:spcPts val="0"/>
              </a:spcAft>
              <a:buNone/>
              <a:defRPr sz="1600">
                <a:solidFill>
                  <a:schemeClr val="lt1"/>
                </a:solidFill>
                <a:latin typeface="Abel"/>
                <a:ea typeface="Abel"/>
                <a:cs typeface="Abel"/>
                <a:sym typeface="Abel"/>
              </a:defRPr>
            </a:lvl7pPr>
            <a:lvl8pPr lvl="7" algn="r" rtl="0">
              <a:lnSpc>
                <a:spcPct val="100000"/>
              </a:lnSpc>
              <a:spcBef>
                <a:spcPts val="1600"/>
              </a:spcBef>
              <a:spcAft>
                <a:spcPts val="0"/>
              </a:spcAft>
              <a:buNone/>
              <a:defRPr sz="1600">
                <a:solidFill>
                  <a:schemeClr val="lt1"/>
                </a:solidFill>
                <a:latin typeface="Abel"/>
                <a:ea typeface="Abel"/>
                <a:cs typeface="Abel"/>
                <a:sym typeface="Abel"/>
              </a:defRPr>
            </a:lvl8pPr>
            <a:lvl9pPr lvl="8" algn="r" rtl="0">
              <a:lnSpc>
                <a:spcPct val="100000"/>
              </a:lnSpc>
              <a:spcBef>
                <a:spcPts val="1600"/>
              </a:spcBef>
              <a:spcAft>
                <a:spcPts val="1600"/>
              </a:spcAft>
              <a:buNone/>
              <a:defRPr sz="1600">
                <a:solidFill>
                  <a:schemeClr val="lt1"/>
                </a:solidFill>
                <a:latin typeface="Abel"/>
                <a:ea typeface="Abel"/>
                <a:cs typeface="Abel"/>
                <a:sym typeface="Abe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lt2"/>
        </a:solidFill>
        <a:effectLst/>
      </p:bgPr>
    </p:bg>
    <p:spTree>
      <p:nvGrpSpPr>
        <p:cNvPr id="1" name="Shape 46"/>
        <p:cNvGrpSpPr/>
        <p:nvPr/>
      </p:nvGrpSpPr>
      <p:grpSpPr>
        <a:xfrm>
          <a:off x="0" y="0"/>
          <a:ext cx="0" cy="0"/>
          <a:chOff x="0" y="0"/>
          <a:chExt cx="0" cy="0"/>
        </a:xfrm>
      </p:grpSpPr>
      <p:sp>
        <p:nvSpPr>
          <p:cNvPr id="47" name="Google Shape;47;p9"/>
          <p:cNvSpPr txBox="1">
            <a:spLocks noGrp="1"/>
          </p:cNvSpPr>
          <p:nvPr>
            <p:ph type="ctrTitle"/>
          </p:nvPr>
        </p:nvSpPr>
        <p:spPr>
          <a:xfrm flipH="1">
            <a:off x="2474500" y="2849525"/>
            <a:ext cx="4194900" cy="604500"/>
          </a:xfrm>
          <a:prstGeom prst="rect">
            <a:avLst/>
          </a:prstGeom>
          <a:noFill/>
        </p:spPr>
        <p:txBody>
          <a:bodyPr spcFirstLastPara="1" wrap="square" lIns="91425" tIns="91425" rIns="91425" bIns="91425" anchor="ctr" anchorCtr="0">
            <a:noAutofit/>
          </a:bodyPr>
          <a:lstStyle>
            <a:lvl1pPr lvl="0" algn="ctr" rtl="0">
              <a:lnSpc>
                <a:spcPct val="110000"/>
              </a:lnSpc>
              <a:spcBef>
                <a:spcPts val="0"/>
              </a:spcBef>
              <a:spcAft>
                <a:spcPts val="0"/>
              </a:spcAft>
              <a:buSzPts val="6000"/>
              <a:buNone/>
              <a:defRPr>
                <a:solidFill>
                  <a:schemeClr val="lt1"/>
                </a:solidFill>
              </a:defRPr>
            </a:lvl1pPr>
            <a:lvl2pPr lvl="1" algn="ctr" rtl="0">
              <a:spcBef>
                <a:spcPts val="0"/>
              </a:spcBef>
              <a:spcAft>
                <a:spcPts val="0"/>
              </a:spcAft>
              <a:buSzPts val="6000"/>
              <a:buFont typeface="Bahiana"/>
              <a:buNone/>
              <a:defRPr sz="6000">
                <a:latin typeface="Bahiana"/>
                <a:ea typeface="Bahiana"/>
                <a:cs typeface="Bahiana"/>
                <a:sym typeface="Bahiana"/>
              </a:defRPr>
            </a:lvl2pPr>
            <a:lvl3pPr lvl="2" algn="ctr" rtl="0">
              <a:spcBef>
                <a:spcPts val="0"/>
              </a:spcBef>
              <a:spcAft>
                <a:spcPts val="0"/>
              </a:spcAft>
              <a:buSzPts val="6000"/>
              <a:buFont typeface="Bahiana"/>
              <a:buNone/>
              <a:defRPr sz="6000">
                <a:latin typeface="Bahiana"/>
                <a:ea typeface="Bahiana"/>
                <a:cs typeface="Bahiana"/>
                <a:sym typeface="Bahiana"/>
              </a:defRPr>
            </a:lvl3pPr>
            <a:lvl4pPr lvl="3" algn="ctr" rtl="0">
              <a:spcBef>
                <a:spcPts val="0"/>
              </a:spcBef>
              <a:spcAft>
                <a:spcPts val="0"/>
              </a:spcAft>
              <a:buSzPts val="6000"/>
              <a:buFont typeface="Bahiana"/>
              <a:buNone/>
              <a:defRPr sz="6000">
                <a:latin typeface="Bahiana"/>
                <a:ea typeface="Bahiana"/>
                <a:cs typeface="Bahiana"/>
                <a:sym typeface="Bahiana"/>
              </a:defRPr>
            </a:lvl4pPr>
            <a:lvl5pPr lvl="4" algn="ctr" rtl="0">
              <a:spcBef>
                <a:spcPts val="0"/>
              </a:spcBef>
              <a:spcAft>
                <a:spcPts val="0"/>
              </a:spcAft>
              <a:buSzPts val="6000"/>
              <a:buFont typeface="Bahiana"/>
              <a:buNone/>
              <a:defRPr sz="6000">
                <a:latin typeface="Bahiana"/>
                <a:ea typeface="Bahiana"/>
                <a:cs typeface="Bahiana"/>
                <a:sym typeface="Bahiana"/>
              </a:defRPr>
            </a:lvl5pPr>
            <a:lvl6pPr lvl="5" algn="ctr" rtl="0">
              <a:spcBef>
                <a:spcPts val="0"/>
              </a:spcBef>
              <a:spcAft>
                <a:spcPts val="0"/>
              </a:spcAft>
              <a:buSzPts val="6000"/>
              <a:buFont typeface="Bahiana"/>
              <a:buNone/>
              <a:defRPr sz="6000">
                <a:latin typeface="Bahiana"/>
                <a:ea typeface="Bahiana"/>
                <a:cs typeface="Bahiana"/>
                <a:sym typeface="Bahiana"/>
              </a:defRPr>
            </a:lvl6pPr>
            <a:lvl7pPr lvl="6" algn="ctr" rtl="0">
              <a:spcBef>
                <a:spcPts val="0"/>
              </a:spcBef>
              <a:spcAft>
                <a:spcPts val="0"/>
              </a:spcAft>
              <a:buSzPts val="6000"/>
              <a:buFont typeface="Bahiana"/>
              <a:buNone/>
              <a:defRPr sz="6000">
                <a:latin typeface="Bahiana"/>
                <a:ea typeface="Bahiana"/>
                <a:cs typeface="Bahiana"/>
                <a:sym typeface="Bahiana"/>
              </a:defRPr>
            </a:lvl7pPr>
            <a:lvl8pPr lvl="7" algn="ctr" rtl="0">
              <a:spcBef>
                <a:spcPts val="0"/>
              </a:spcBef>
              <a:spcAft>
                <a:spcPts val="0"/>
              </a:spcAft>
              <a:buSzPts val="6000"/>
              <a:buFont typeface="Bahiana"/>
              <a:buNone/>
              <a:defRPr sz="6000">
                <a:latin typeface="Bahiana"/>
                <a:ea typeface="Bahiana"/>
                <a:cs typeface="Bahiana"/>
                <a:sym typeface="Bahiana"/>
              </a:defRPr>
            </a:lvl8pPr>
            <a:lvl9pPr lvl="8" algn="ctr" rtl="0">
              <a:spcBef>
                <a:spcPts val="0"/>
              </a:spcBef>
              <a:spcAft>
                <a:spcPts val="0"/>
              </a:spcAft>
              <a:buSzPts val="6000"/>
              <a:buFont typeface="Bahiana"/>
              <a:buNone/>
              <a:defRPr sz="6000">
                <a:latin typeface="Bahiana"/>
                <a:ea typeface="Bahiana"/>
                <a:cs typeface="Bahiana"/>
                <a:sym typeface="Bahiana"/>
              </a:defRPr>
            </a:lvl9pPr>
          </a:lstStyle>
          <a:p>
            <a:endParaRPr/>
          </a:p>
        </p:txBody>
      </p:sp>
      <p:sp>
        <p:nvSpPr>
          <p:cNvPr id="48" name="Google Shape;48;p9"/>
          <p:cNvSpPr txBox="1">
            <a:spLocks noGrp="1"/>
          </p:cNvSpPr>
          <p:nvPr>
            <p:ph type="subTitle" idx="1"/>
          </p:nvPr>
        </p:nvSpPr>
        <p:spPr>
          <a:xfrm flipH="1">
            <a:off x="2474500" y="3379650"/>
            <a:ext cx="4194900" cy="463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None/>
              <a:defRPr sz="1800">
                <a:solidFill>
                  <a:srgbClr val="434343"/>
                </a:solidFill>
              </a:defRPr>
            </a:lvl1pPr>
            <a:lvl2pPr lvl="1" algn="ctr" rtl="0">
              <a:lnSpc>
                <a:spcPct val="100000"/>
              </a:lnSpc>
              <a:spcBef>
                <a:spcPts val="1600"/>
              </a:spcBef>
              <a:spcAft>
                <a:spcPts val="0"/>
              </a:spcAft>
              <a:buNone/>
              <a:defRPr sz="1800">
                <a:solidFill>
                  <a:srgbClr val="434343"/>
                </a:solidFill>
              </a:defRPr>
            </a:lvl2pPr>
            <a:lvl3pPr lvl="2" algn="ctr" rtl="0">
              <a:lnSpc>
                <a:spcPct val="100000"/>
              </a:lnSpc>
              <a:spcBef>
                <a:spcPts val="1600"/>
              </a:spcBef>
              <a:spcAft>
                <a:spcPts val="0"/>
              </a:spcAft>
              <a:buNone/>
              <a:defRPr sz="1800">
                <a:solidFill>
                  <a:srgbClr val="434343"/>
                </a:solidFill>
              </a:defRPr>
            </a:lvl3pPr>
            <a:lvl4pPr lvl="3" algn="ctr" rtl="0">
              <a:lnSpc>
                <a:spcPct val="100000"/>
              </a:lnSpc>
              <a:spcBef>
                <a:spcPts val="1600"/>
              </a:spcBef>
              <a:spcAft>
                <a:spcPts val="0"/>
              </a:spcAft>
              <a:buNone/>
              <a:defRPr sz="1800">
                <a:solidFill>
                  <a:srgbClr val="434343"/>
                </a:solidFill>
              </a:defRPr>
            </a:lvl4pPr>
            <a:lvl5pPr lvl="4" algn="ctr" rtl="0">
              <a:lnSpc>
                <a:spcPct val="100000"/>
              </a:lnSpc>
              <a:spcBef>
                <a:spcPts val="1600"/>
              </a:spcBef>
              <a:spcAft>
                <a:spcPts val="0"/>
              </a:spcAft>
              <a:buNone/>
              <a:defRPr sz="1800">
                <a:solidFill>
                  <a:srgbClr val="434343"/>
                </a:solidFill>
              </a:defRPr>
            </a:lvl5pPr>
            <a:lvl6pPr lvl="5" algn="ctr" rtl="0">
              <a:lnSpc>
                <a:spcPct val="100000"/>
              </a:lnSpc>
              <a:spcBef>
                <a:spcPts val="1600"/>
              </a:spcBef>
              <a:spcAft>
                <a:spcPts val="0"/>
              </a:spcAft>
              <a:buNone/>
              <a:defRPr sz="1800">
                <a:solidFill>
                  <a:srgbClr val="434343"/>
                </a:solidFill>
              </a:defRPr>
            </a:lvl6pPr>
            <a:lvl7pPr lvl="6" algn="ctr" rtl="0">
              <a:lnSpc>
                <a:spcPct val="100000"/>
              </a:lnSpc>
              <a:spcBef>
                <a:spcPts val="1600"/>
              </a:spcBef>
              <a:spcAft>
                <a:spcPts val="0"/>
              </a:spcAft>
              <a:buNone/>
              <a:defRPr sz="1800">
                <a:solidFill>
                  <a:srgbClr val="434343"/>
                </a:solidFill>
              </a:defRPr>
            </a:lvl7pPr>
            <a:lvl8pPr lvl="7" algn="ctr" rtl="0">
              <a:lnSpc>
                <a:spcPct val="100000"/>
              </a:lnSpc>
              <a:spcBef>
                <a:spcPts val="1600"/>
              </a:spcBef>
              <a:spcAft>
                <a:spcPts val="0"/>
              </a:spcAft>
              <a:buNone/>
              <a:defRPr sz="1800">
                <a:solidFill>
                  <a:srgbClr val="434343"/>
                </a:solidFill>
              </a:defRPr>
            </a:lvl8pPr>
            <a:lvl9pPr lvl="8" algn="ctr" rtl="0">
              <a:lnSpc>
                <a:spcPct val="100000"/>
              </a:lnSpc>
              <a:spcBef>
                <a:spcPts val="1600"/>
              </a:spcBef>
              <a:spcAft>
                <a:spcPts val="1600"/>
              </a:spcAft>
              <a:buNone/>
              <a:defRPr sz="1800">
                <a:solidFill>
                  <a:srgbClr val="434343"/>
                </a:solidFill>
              </a:defRPr>
            </a:lvl9pPr>
          </a:lstStyle>
          <a:p>
            <a:endParaRPr/>
          </a:p>
        </p:txBody>
      </p:sp>
      <p:sp>
        <p:nvSpPr>
          <p:cNvPr id="49" name="Google Shape;49;p9"/>
          <p:cNvSpPr txBox="1">
            <a:spLocks noGrp="1"/>
          </p:cNvSpPr>
          <p:nvPr>
            <p:ph type="title" idx="2" hasCustomPrompt="1"/>
          </p:nvPr>
        </p:nvSpPr>
        <p:spPr>
          <a:xfrm flipH="1">
            <a:off x="4041613" y="1523975"/>
            <a:ext cx="1060800" cy="517800"/>
          </a:xfrm>
          <a:prstGeom prst="rect">
            <a:avLst/>
          </a:prstGeom>
          <a:noFill/>
        </p:spPr>
        <p:txBody>
          <a:bodyPr spcFirstLastPara="1" wrap="square" lIns="91425" tIns="91425" rIns="91425" bIns="91425" anchor="ctr" anchorCtr="0">
            <a:noAutofit/>
          </a:bodyPr>
          <a:lstStyle>
            <a:lvl1pPr marR="27432" lvl="0" algn="ctr" rtl="0">
              <a:spcBef>
                <a:spcPts val="0"/>
              </a:spcBef>
              <a:spcAft>
                <a:spcPts val="0"/>
              </a:spcAft>
              <a:buClr>
                <a:schemeClr val="lt1"/>
              </a:buClr>
              <a:buSzPts val="3600"/>
              <a:buNone/>
              <a:defRPr sz="3000">
                <a:solidFill>
                  <a:schemeClr val="lt1"/>
                </a:solidFill>
              </a:defRPr>
            </a:lvl1pPr>
            <a:lvl2pPr lvl="1"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2pPr>
            <a:lvl3pPr lvl="2"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3pPr>
            <a:lvl4pPr lvl="3"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4pPr>
            <a:lvl5pPr lvl="4"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5pPr>
            <a:lvl6pPr lvl="5"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6pPr>
            <a:lvl7pPr lvl="6"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7pPr>
            <a:lvl8pPr lvl="7"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8pPr>
            <a:lvl9pPr lvl="8" algn="ctr" rtl="0">
              <a:spcBef>
                <a:spcPts val="0"/>
              </a:spcBef>
              <a:spcAft>
                <a:spcPts val="0"/>
              </a:spcAft>
              <a:buClr>
                <a:schemeClr val="lt1"/>
              </a:buClr>
              <a:buSzPts val="4800"/>
              <a:buFont typeface="Fira Sans Extra Condensed Medium"/>
              <a:buNone/>
              <a:defRPr sz="4800">
                <a:solidFill>
                  <a:schemeClr val="lt1"/>
                </a:solidFill>
                <a:latin typeface="Fira Sans Extra Condensed Medium"/>
                <a:ea typeface="Fira Sans Extra Condensed Medium"/>
                <a:cs typeface="Fira Sans Extra Condensed Medium"/>
                <a:sym typeface="Fira Sans Extra Condensed Medium"/>
              </a:defRPr>
            </a:lvl9pPr>
          </a:lstStyle>
          <a:p>
            <a:r>
              <a:t>xx%</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bg>
      <p:bgPr>
        <a:solidFill>
          <a:schemeClr val="lt2"/>
        </a:solidFill>
        <a:effectLst/>
      </p:bgPr>
    </p:bg>
    <p:spTree>
      <p:nvGrpSpPr>
        <p:cNvPr id="1" name="Shape 69"/>
        <p:cNvGrpSpPr/>
        <p:nvPr/>
      </p:nvGrpSpPr>
      <p:grpSpPr>
        <a:xfrm>
          <a:off x="0" y="0"/>
          <a:ext cx="0" cy="0"/>
          <a:chOff x="0" y="0"/>
          <a:chExt cx="0" cy="0"/>
        </a:xfrm>
      </p:grpSpPr>
      <p:sp>
        <p:nvSpPr>
          <p:cNvPr id="70" name="Google Shape;70;p12"/>
          <p:cNvSpPr txBox="1">
            <a:spLocks noGrp="1"/>
          </p:cNvSpPr>
          <p:nvPr>
            <p:ph type="subTitle" idx="1"/>
          </p:nvPr>
        </p:nvSpPr>
        <p:spPr>
          <a:xfrm flipH="1">
            <a:off x="1249387" y="1614298"/>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1" name="Google Shape;71;p12"/>
          <p:cNvSpPr txBox="1">
            <a:spLocks noGrp="1"/>
          </p:cNvSpPr>
          <p:nvPr>
            <p:ph type="subTitle" idx="2"/>
          </p:nvPr>
        </p:nvSpPr>
        <p:spPr>
          <a:xfrm flipH="1">
            <a:off x="1249387" y="4035999"/>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2" name="Google Shape;72;p12"/>
          <p:cNvSpPr txBox="1">
            <a:spLocks noGrp="1"/>
          </p:cNvSpPr>
          <p:nvPr>
            <p:ph type="subTitle" idx="3"/>
          </p:nvPr>
        </p:nvSpPr>
        <p:spPr>
          <a:xfrm flipH="1">
            <a:off x="5234863" y="1614298"/>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3" name="Google Shape;73;p12"/>
          <p:cNvSpPr txBox="1">
            <a:spLocks noGrp="1"/>
          </p:cNvSpPr>
          <p:nvPr>
            <p:ph type="subTitle" idx="4"/>
          </p:nvPr>
        </p:nvSpPr>
        <p:spPr>
          <a:xfrm flipH="1">
            <a:off x="5234863" y="4035999"/>
            <a:ext cx="2659800" cy="588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solidFill>
                  <a:schemeClr val="lt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4" name="Google Shape;74;p12"/>
          <p:cNvSpPr txBox="1">
            <a:spLocks noGrp="1"/>
          </p:cNvSpPr>
          <p:nvPr>
            <p:ph type="subTitle" idx="5"/>
          </p:nvPr>
        </p:nvSpPr>
        <p:spPr>
          <a:xfrm flipH="1">
            <a:off x="865638" y="12650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75" name="Google Shape;75;p12"/>
          <p:cNvSpPr txBox="1">
            <a:spLocks noGrp="1"/>
          </p:cNvSpPr>
          <p:nvPr>
            <p:ph type="subTitle" idx="6"/>
          </p:nvPr>
        </p:nvSpPr>
        <p:spPr>
          <a:xfrm flipH="1">
            <a:off x="865637" y="36868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76" name="Google Shape;76;p12"/>
          <p:cNvSpPr txBox="1">
            <a:spLocks noGrp="1"/>
          </p:cNvSpPr>
          <p:nvPr>
            <p:ph type="subTitle" idx="7"/>
          </p:nvPr>
        </p:nvSpPr>
        <p:spPr>
          <a:xfrm flipH="1">
            <a:off x="4851163" y="12650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
        <p:nvSpPr>
          <p:cNvPr id="77" name="Google Shape;77;p12"/>
          <p:cNvSpPr txBox="1">
            <a:spLocks noGrp="1"/>
          </p:cNvSpPr>
          <p:nvPr>
            <p:ph type="subTitle" idx="8"/>
          </p:nvPr>
        </p:nvSpPr>
        <p:spPr>
          <a:xfrm flipH="1">
            <a:off x="4851163" y="3686803"/>
            <a:ext cx="3427200" cy="455400"/>
          </a:xfrm>
          <a:prstGeom prst="rect">
            <a:avLst/>
          </a:prstGeom>
          <a:noFill/>
        </p:spPr>
        <p:txBody>
          <a:bodyPr spcFirstLastPara="1" wrap="square" lIns="91425" tIns="91425" rIns="91425" bIns="91425" anchor="b" anchorCtr="0">
            <a:noAutofit/>
          </a:bodyPr>
          <a:lstStyle>
            <a:lvl1pPr lvl="0" algn="ctr" rtl="0">
              <a:lnSpc>
                <a:spcPct val="110000"/>
              </a:lnSpc>
              <a:spcBef>
                <a:spcPts val="0"/>
              </a:spcBef>
              <a:spcAft>
                <a:spcPts val="0"/>
              </a:spcAft>
              <a:buClr>
                <a:schemeClr val="dk1"/>
              </a:buClr>
              <a:buSzPts val="2400"/>
              <a:buFont typeface="Sansita"/>
              <a:buNone/>
              <a:defRPr sz="1800">
                <a:solidFill>
                  <a:schemeClr val="lt1"/>
                </a:solidFill>
                <a:latin typeface="Hepta Slab Medium"/>
                <a:ea typeface="Hepta Slab Medium"/>
                <a:cs typeface="Hepta Slab Medium"/>
                <a:sym typeface="Hepta Slab Medium"/>
              </a:defRPr>
            </a:lvl1pPr>
            <a:lvl2pPr lvl="1"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2pPr>
            <a:lvl3pPr lvl="2"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3pPr>
            <a:lvl4pPr lvl="3"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4pPr>
            <a:lvl5pPr lvl="4"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5pPr>
            <a:lvl6pPr lvl="5"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6pPr>
            <a:lvl7pPr lvl="6"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7pPr>
            <a:lvl8pPr lvl="7"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8pPr>
            <a:lvl9pPr lvl="8" rtl="0">
              <a:lnSpc>
                <a:spcPct val="100000"/>
              </a:lnSpc>
              <a:spcBef>
                <a:spcPts val="0"/>
              </a:spcBef>
              <a:spcAft>
                <a:spcPts val="0"/>
              </a:spcAft>
              <a:buClr>
                <a:schemeClr val="dk1"/>
              </a:buClr>
              <a:buSzPts val="2400"/>
              <a:buFont typeface="Sansita"/>
              <a:buNone/>
              <a:defRPr sz="2400">
                <a:solidFill>
                  <a:schemeClr val="dk1"/>
                </a:solidFill>
                <a:latin typeface="Sansita"/>
                <a:ea typeface="Sansita"/>
                <a:cs typeface="Sansita"/>
                <a:sym typeface="Sansita"/>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Quote">
  <p:cSld name="CUSTOM_9">
    <p:bg>
      <p:bgPr>
        <a:solidFill>
          <a:schemeClr val="lt2"/>
        </a:solidFill>
        <a:effectLst/>
      </p:bgPr>
    </p:bg>
    <p:spTree>
      <p:nvGrpSpPr>
        <p:cNvPr id="1" name="Shape 78"/>
        <p:cNvGrpSpPr/>
        <p:nvPr/>
      </p:nvGrpSpPr>
      <p:grpSpPr>
        <a:xfrm>
          <a:off x="0" y="0"/>
          <a:ext cx="0" cy="0"/>
          <a:chOff x="0" y="0"/>
          <a:chExt cx="0" cy="0"/>
        </a:xfrm>
      </p:grpSpPr>
      <p:sp>
        <p:nvSpPr>
          <p:cNvPr id="79" name="Google Shape;79;p13"/>
          <p:cNvSpPr txBox="1">
            <a:spLocks noGrp="1"/>
          </p:cNvSpPr>
          <p:nvPr>
            <p:ph type="ctrTitle"/>
          </p:nvPr>
        </p:nvSpPr>
        <p:spPr>
          <a:xfrm>
            <a:off x="3225142" y="3958199"/>
            <a:ext cx="2693400" cy="4410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accent1"/>
              </a:buClr>
              <a:buSzPts val="1400"/>
              <a:buNone/>
              <a:defRPr sz="1600">
                <a:solidFill>
                  <a:schemeClr val="lt1"/>
                </a:solidFill>
              </a:defRPr>
            </a:lvl1pPr>
            <a:lvl2pPr lvl="1" algn="ctr" rtl="0">
              <a:spcBef>
                <a:spcPts val="0"/>
              </a:spcBef>
              <a:spcAft>
                <a:spcPts val="0"/>
              </a:spcAft>
              <a:buClr>
                <a:schemeClr val="accent1"/>
              </a:buClr>
              <a:buSzPts val="1400"/>
              <a:buNone/>
              <a:defRPr sz="1400">
                <a:solidFill>
                  <a:schemeClr val="accent1"/>
                </a:solidFill>
              </a:defRPr>
            </a:lvl2pPr>
            <a:lvl3pPr lvl="2" algn="ctr" rtl="0">
              <a:spcBef>
                <a:spcPts val="0"/>
              </a:spcBef>
              <a:spcAft>
                <a:spcPts val="0"/>
              </a:spcAft>
              <a:buClr>
                <a:schemeClr val="accent1"/>
              </a:buClr>
              <a:buSzPts val="1400"/>
              <a:buNone/>
              <a:defRPr sz="1400">
                <a:solidFill>
                  <a:schemeClr val="accent1"/>
                </a:solidFill>
              </a:defRPr>
            </a:lvl3pPr>
            <a:lvl4pPr lvl="3" algn="ctr" rtl="0">
              <a:spcBef>
                <a:spcPts val="0"/>
              </a:spcBef>
              <a:spcAft>
                <a:spcPts val="0"/>
              </a:spcAft>
              <a:buClr>
                <a:schemeClr val="accent1"/>
              </a:buClr>
              <a:buSzPts val="1400"/>
              <a:buNone/>
              <a:defRPr sz="1400">
                <a:solidFill>
                  <a:schemeClr val="accent1"/>
                </a:solidFill>
              </a:defRPr>
            </a:lvl4pPr>
            <a:lvl5pPr lvl="4" algn="ctr" rtl="0">
              <a:spcBef>
                <a:spcPts val="0"/>
              </a:spcBef>
              <a:spcAft>
                <a:spcPts val="0"/>
              </a:spcAft>
              <a:buClr>
                <a:schemeClr val="accent1"/>
              </a:buClr>
              <a:buSzPts val="1400"/>
              <a:buNone/>
              <a:defRPr sz="1400">
                <a:solidFill>
                  <a:schemeClr val="accent1"/>
                </a:solidFill>
              </a:defRPr>
            </a:lvl5pPr>
            <a:lvl6pPr lvl="5" algn="ctr" rtl="0">
              <a:spcBef>
                <a:spcPts val="0"/>
              </a:spcBef>
              <a:spcAft>
                <a:spcPts val="0"/>
              </a:spcAft>
              <a:buClr>
                <a:schemeClr val="accent1"/>
              </a:buClr>
              <a:buSzPts val="1400"/>
              <a:buNone/>
              <a:defRPr sz="1400">
                <a:solidFill>
                  <a:schemeClr val="accent1"/>
                </a:solidFill>
              </a:defRPr>
            </a:lvl6pPr>
            <a:lvl7pPr lvl="6" algn="ctr" rtl="0">
              <a:spcBef>
                <a:spcPts val="0"/>
              </a:spcBef>
              <a:spcAft>
                <a:spcPts val="0"/>
              </a:spcAft>
              <a:buClr>
                <a:schemeClr val="accent1"/>
              </a:buClr>
              <a:buSzPts val="1400"/>
              <a:buNone/>
              <a:defRPr sz="1400">
                <a:solidFill>
                  <a:schemeClr val="accent1"/>
                </a:solidFill>
              </a:defRPr>
            </a:lvl7pPr>
            <a:lvl8pPr lvl="7" algn="ctr" rtl="0">
              <a:spcBef>
                <a:spcPts val="0"/>
              </a:spcBef>
              <a:spcAft>
                <a:spcPts val="0"/>
              </a:spcAft>
              <a:buClr>
                <a:schemeClr val="accent1"/>
              </a:buClr>
              <a:buSzPts val="1400"/>
              <a:buNone/>
              <a:defRPr sz="1400">
                <a:solidFill>
                  <a:schemeClr val="accent1"/>
                </a:solidFill>
              </a:defRPr>
            </a:lvl8pPr>
            <a:lvl9pPr lvl="8" algn="ctr" rtl="0">
              <a:spcBef>
                <a:spcPts val="0"/>
              </a:spcBef>
              <a:spcAft>
                <a:spcPts val="0"/>
              </a:spcAft>
              <a:buClr>
                <a:schemeClr val="accent1"/>
              </a:buClr>
              <a:buSzPts val="1400"/>
              <a:buNone/>
              <a:defRPr sz="1400">
                <a:solidFill>
                  <a:schemeClr val="accent1"/>
                </a:solidFill>
              </a:defRPr>
            </a:lvl9pPr>
          </a:lstStyle>
          <a:p>
            <a:endParaRPr/>
          </a:p>
        </p:txBody>
      </p:sp>
      <p:sp>
        <p:nvSpPr>
          <p:cNvPr id="80" name="Google Shape;80;p13"/>
          <p:cNvSpPr txBox="1">
            <a:spLocks noGrp="1"/>
          </p:cNvSpPr>
          <p:nvPr>
            <p:ph type="subTitle" idx="1"/>
          </p:nvPr>
        </p:nvSpPr>
        <p:spPr>
          <a:xfrm>
            <a:off x="1839300" y="1650813"/>
            <a:ext cx="5465100" cy="15453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None/>
              <a:defRPr sz="2400">
                <a:solidFill>
                  <a:schemeClr val="lt1"/>
                </a:solidFill>
              </a:defRPr>
            </a:lvl1pPr>
            <a:lvl2pPr lvl="1" algn="ctr" rtl="0">
              <a:lnSpc>
                <a:spcPct val="100000"/>
              </a:lnSpc>
              <a:spcBef>
                <a:spcPts val="0"/>
              </a:spcBef>
              <a:spcAft>
                <a:spcPts val="0"/>
              </a:spcAft>
              <a:buNone/>
              <a:defRPr sz="2400">
                <a:solidFill>
                  <a:schemeClr val="lt1"/>
                </a:solidFill>
              </a:defRPr>
            </a:lvl2pPr>
            <a:lvl3pPr lvl="2" algn="ctr" rtl="0">
              <a:lnSpc>
                <a:spcPct val="100000"/>
              </a:lnSpc>
              <a:spcBef>
                <a:spcPts val="0"/>
              </a:spcBef>
              <a:spcAft>
                <a:spcPts val="0"/>
              </a:spcAft>
              <a:buNone/>
              <a:defRPr sz="2400">
                <a:solidFill>
                  <a:schemeClr val="lt1"/>
                </a:solidFill>
              </a:defRPr>
            </a:lvl3pPr>
            <a:lvl4pPr lvl="3" algn="ctr" rtl="0">
              <a:lnSpc>
                <a:spcPct val="100000"/>
              </a:lnSpc>
              <a:spcBef>
                <a:spcPts val="0"/>
              </a:spcBef>
              <a:spcAft>
                <a:spcPts val="0"/>
              </a:spcAft>
              <a:buNone/>
              <a:defRPr sz="2400">
                <a:solidFill>
                  <a:schemeClr val="lt1"/>
                </a:solidFill>
              </a:defRPr>
            </a:lvl4pPr>
            <a:lvl5pPr lvl="4" algn="ctr" rtl="0">
              <a:lnSpc>
                <a:spcPct val="100000"/>
              </a:lnSpc>
              <a:spcBef>
                <a:spcPts val="0"/>
              </a:spcBef>
              <a:spcAft>
                <a:spcPts val="0"/>
              </a:spcAft>
              <a:buNone/>
              <a:defRPr sz="2400">
                <a:solidFill>
                  <a:schemeClr val="lt1"/>
                </a:solidFill>
              </a:defRPr>
            </a:lvl5pPr>
            <a:lvl6pPr lvl="5" algn="ctr" rtl="0">
              <a:lnSpc>
                <a:spcPct val="100000"/>
              </a:lnSpc>
              <a:spcBef>
                <a:spcPts val="0"/>
              </a:spcBef>
              <a:spcAft>
                <a:spcPts val="0"/>
              </a:spcAft>
              <a:buNone/>
              <a:defRPr sz="2400">
                <a:solidFill>
                  <a:schemeClr val="lt1"/>
                </a:solidFill>
              </a:defRPr>
            </a:lvl6pPr>
            <a:lvl7pPr lvl="6" algn="ctr" rtl="0">
              <a:lnSpc>
                <a:spcPct val="100000"/>
              </a:lnSpc>
              <a:spcBef>
                <a:spcPts val="0"/>
              </a:spcBef>
              <a:spcAft>
                <a:spcPts val="0"/>
              </a:spcAft>
              <a:buNone/>
              <a:defRPr sz="2400">
                <a:solidFill>
                  <a:schemeClr val="lt1"/>
                </a:solidFill>
              </a:defRPr>
            </a:lvl7pPr>
            <a:lvl8pPr lvl="7" algn="ctr" rtl="0">
              <a:lnSpc>
                <a:spcPct val="100000"/>
              </a:lnSpc>
              <a:spcBef>
                <a:spcPts val="0"/>
              </a:spcBef>
              <a:spcAft>
                <a:spcPts val="0"/>
              </a:spcAft>
              <a:buNone/>
              <a:defRPr sz="2400">
                <a:solidFill>
                  <a:schemeClr val="lt1"/>
                </a:solidFill>
              </a:defRPr>
            </a:lvl8pPr>
            <a:lvl9pPr lvl="8" algn="ctr" rtl="0">
              <a:lnSpc>
                <a:spcPct val="100000"/>
              </a:lnSpc>
              <a:spcBef>
                <a:spcPts val="0"/>
              </a:spcBef>
              <a:spcAft>
                <a:spcPts val="0"/>
              </a:spcAft>
              <a:buNone/>
              <a:defRPr sz="2400">
                <a:solidFill>
                  <a:schemeClr val="lt1"/>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long list">
  <p:cSld name="CUSTOM_8">
    <p:bg>
      <p:bgPr>
        <a:solidFill>
          <a:schemeClr val="lt2"/>
        </a:solidFill>
        <a:effectLst/>
      </p:bgPr>
    </p:bg>
    <p:spTree>
      <p:nvGrpSpPr>
        <p:cNvPr id="1" name="Shape 81"/>
        <p:cNvGrpSpPr/>
        <p:nvPr/>
      </p:nvGrpSpPr>
      <p:grpSpPr>
        <a:xfrm>
          <a:off x="0" y="0"/>
          <a:ext cx="0" cy="0"/>
          <a:chOff x="0" y="0"/>
          <a:chExt cx="0" cy="0"/>
        </a:xfrm>
      </p:grpSpPr>
      <p:sp>
        <p:nvSpPr>
          <p:cNvPr id="82" name="Google Shape;82;p14"/>
          <p:cNvSpPr txBox="1">
            <a:spLocks noGrp="1"/>
          </p:cNvSpPr>
          <p:nvPr>
            <p:ph type="body" idx="1"/>
          </p:nvPr>
        </p:nvSpPr>
        <p:spPr>
          <a:xfrm>
            <a:off x="732525" y="1371800"/>
            <a:ext cx="7674600" cy="3257100"/>
          </a:xfrm>
          <a:prstGeom prst="rect">
            <a:avLst/>
          </a:prstGeom>
        </p:spPr>
        <p:txBody>
          <a:bodyPr spcFirstLastPara="1" wrap="square" lIns="91425" tIns="91425" rIns="91425" bIns="91425" anchor="t" anchorCtr="0">
            <a:noAutofit/>
          </a:bodyPr>
          <a:lstStyle>
            <a:lvl1pPr marL="457200" lvl="0" indent="-298450" rtl="0">
              <a:lnSpc>
                <a:spcPct val="100000"/>
              </a:lnSpc>
              <a:spcBef>
                <a:spcPts val="0"/>
              </a:spcBef>
              <a:spcAft>
                <a:spcPts val="0"/>
              </a:spcAft>
              <a:buClr>
                <a:schemeClr val="dk1"/>
              </a:buClr>
              <a:buSzPts val="1100"/>
              <a:buAutoNum type="arabicPeriod"/>
              <a:defRPr sz="1300">
                <a:solidFill>
                  <a:schemeClr val="dk1"/>
                </a:solidFill>
              </a:defRPr>
            </a:lvl1pPr>
            <a:lvl2pPr marL="914400" lvl="1" indent="-298450" rtl="0">
              <a:lnSpc>
                <a:spcPct val="100000"/>
              </a:lnSpc>
              <a:spcBef>
                <a:spcPts val="1600"/>
              </a:spcBef>
              <a:spcAft>
                <a:spcPts val="0"/>
              </a:spcAft>
              <a:buClr>
                <a:schemeClr val="dk1"/>
              </a:buClr>
              <a:buSzPts val="1100"/>
              <a:buAutoNum type="alphaLcPeriod"/>
              <a:defRPr>
                <a:solidFill>
                  <a:schemeClr val="dk1"/>
                </a:solidFill>
              </a:defRPr>
            </a:lvl2pPr>
            <a:lvl3pPr marL="1371600" lvl="2" indent="-298450" rtl="0">
              <a:lnSpc>
                <a:spcPct val="100000"/>
              </a:lnSpc>
              <a:spcBef>
                <a:spcPts val="1600"/>
              </a:spcBef>
              <a:spcAft>
                <a:spcPts val="0"/>
              </a:spcAft>
              <a:buClr>
                <a:schemeClr val="dk1"/>
              </a:buClr>
              <a:buSzPts val="1100"/>
              <a:buAutoNum type="romanLcPeriod"/>
              <a:defRPr>
                <a:solidFill>
                  <a:schemeClr val="dk1"/>
                </a:solidFill>
              </a:defRPr>
            </a:lvl3pPr>
            <a:lvl4pPr marL="1828800" lvl="3" indent="-298450" rtl="0">
              <a:lnSpc>
                <a:spcPct val="100000"/>
              </a:lnSpc>
              <a:spcBef>
                <a:spcPts val="1600"/>
              </a:spcBef>
              <a:spcAft>
                <a:spcPts val="0"/>
              </a:spcAft>
              <a:buClr>
                <a:schemeClr val="dk1"/>
              </a:buClr>
              <a:buSzPts val="1100"/>
              <a:buAutoNum type="arabicPeriod"/>
              <a:defRPr>
                <a:solidFill>
                  <a:schemeClr val="dk1"/>
                </a:solidFill>
              </a:defRPr>
            </a:lvl4pPr>
            <a:lvl5pPr marL="2286000" lvl="4" indent="-298450" rtl="0">
              <a:lnSpc>
                <a:spcPct val="100000"/>
              </a:lnSpc>
              <a:spcBef>
                <a:spcPts val="1600"/>
              </a:spcBef>
              <a:spcAft>
                <a:spcPts val="0"/>
              </a:spcAft>
              <a:buClr>
                <a:schemeClr val="dk1"/>
              </a:buClr>
              <a:buSzPts val="1100"/>
              <a:buAutoNum type="alphaLcPeriod"/>
              <a:defRPr>
                <a:solidFill>
                  <a:schemeClr val="dk1"/>
                </a:solidFill>
              </a:defRPr>
            </a:lvl5pPr>
            <a:lvl6pPr marL="2743200" lvl="5" indent="-298450" rtl="0">
              <a:lnSpc>
                <a:spcPct val="100000"/>
              </a:lnSpc>
              <a:spcBef>
                <a:spcPts val="1600"/>
              </a:spcBef>
              <a:spcAft>
                <a:spcPts val="0"/>
              </a:spcAft>
              <a:buClr>
                <a:schemeClr val="dk1"/>
              </a:buClr>
              <a:buSzPts val="1100"/>
              <a:buAutoNum type="romanLcPeriod"/>
              <a:defRPr>
                <a:solidFill>
                  <a:schemeClr val="dk1"/>
                </a:solidFill>
              </a:defRPr>
            </a:lvl6pPr>
            <a:lvl7pPr marL="3200400" lvl="6" indent="-298450" rtl="0">
              <a:lnSpc>
                <a:spcPct val="100000"/>
              </a:lnSpc>
              <a:spcBef>
                <a:spcPts val="1600"/>
              </a:spcBef>
              <a:spcAft>
                <a:spcPts val="0"/>
              </a:spcAft>
              <a:buClr>
                <a:schemeClr val="dk1"/>
              </a:buClr>
              <a:buSzPts val="1100"/>
              <a:buAutoNum type="arabicPeriod"/>
              <a:defRPr>
                <a:solidFill>
                  <a:schemeClr val="dk1"/>
                </a:solidFill>
              </a:defRPr>
            </a:lvl7pPr>
            <a:lvl8pPr marL="3657600" lvl="7" indent="-298450" rtl="0">
              <a:lnSpc>
                <a:spcPct val="100000"/>
              </a:lnSpc>
              <a:spcBef>
                <a:spcPts val="1600"/>
              </a:spcBef>
              <a:spcAft>
                <a:spcPts val="0"/>
              </a:spcAft>
              <a:buClr>
                <a:schemeClr val="dk1"/>
              </a:buClr>
              <a:buSzPts val="1100"/>
              <a:buAutoNum type="alphaLcPeriod"/>
              <a:defRPr>
                <a:solidFill>
                  <a:schemeClr val="dk1"/>
                </a:solidFill>
              </a:defRPr>
            </a:lvl8pPr>
            <a:lvl9pPr marL="4114800" lvl="8" indent="-298450" rtl="0">
              <a:lnSpc>
                <a:spcPct val="100000"/>
              </a:lnSpc>
              <a:spcBef>
                <a:spcPts val="1600"/>
              </a:spcBef>
              <a:spcAft>
                <a:spcPts val="1600"/>
              </a:spcAft>
              <a:buClr>
                <a:schemeClr val="dk1"/>
              </a:buClr>
              <a:buSzPts val="1100"/>
              <a:buAutoNum type="romanLcPeriod"/>
              <a:defRPr>
                <a:solidFill>
                  <a:schemeClr val="dk1"/>
                </a:solidFill>
              </a:defRPr>
            </a:lvl9pPr>
          </a:lstStyle>
          <a:p>
            <a:endParaRPr/>
          </a:p>
        </p:txBody>
      </p:sp>
      <p:sp>
        <p:nvSpPr>
          <p:cNvPr id="83" name="Google Shape;83;p14"/>
          <p:cNvSpPr txBox="1">
            <a:spLocks noGrp="1"/>
          </p:cNvSpPr>
          <p:nvPr>
            <p:ph type="ctrTitle"/>
          </p:nvPr>
        </p:nvSpPr>
        <p:spPr>
          <a:xfrm>
            <a:off x="4379400" y="817880"/>
            <a:ext cx="4051500" cy="321300"/>
          </a:xfrm>
          <a:prstGeom prst="rect">
            <a:avLst/>
          </a:prstGeom>
        </p:spPr>
        <p:txBody>
          <a:bodyPr spcFirstLastPara="1" wrap="square" lIns="91425" tIns="91425" rIns="91425" bIns="91425" anchor="ctr" anchorCtr="0">
            <a:noAutofit/>
          </a:bodyPr>
          <a:lstStyle>
            <a:lvl1pPr lvl="0" algn="r" rtl="0">
              <a:lnSpc>
                <a:spcPct val="110000"/>
              </a:lnSpc>
              <a:spcBef>
                <a:spcPts val="0"/>
              </a:spcBef>
              <a:spcAft>
                <a:spcPts val="0"/>
              </a:spcAft>
              <a:buClr>
                <a:schemeClr val="dk2"/>
              </a:buClr>
              <a:buSzPts val="3600"/>
              <a:buNone/>
              <a:defRPr sz="2000"/>
            </a:lvl1pPr>
            <a:lvl2pPr lvl="1" algn="ctr" rtl="0">
              <a:spcBef>
                <a:spcPts val="0"/>
              </a:spcBef>
              <a:spcAft>
                <a:spcPts val="0"/>
              </a:spcAft>
              <a:buClr>
                <a:schemeClr val="dk1"/>
              </a:buClr>
              <a:buSzPts val="3600"/>
              <a:buNone/>
              <a:defRPr sz="3600">
                <a:solidFill>
                  <a:schemeClr val="dk1"/>
                </a:solidFill>
              </a:defRPr>
            </a:lvl2pPr>
            <a:lvl3pPr lvl="2" algn="ctr" rtl="0">
              <a:spcBef>
                <a:spcPts val="0"/>
              </a:spcBef>
              <a:spcAft>
                <a:spcPts val="0"/>
              </a:spcAft>
              <a:buClr>
                <a:schemeClr val="dk1"/>
              </a:buClr>
              <a:buSzPts val="3600"/>
              <a:buNone/>
              <a:defRPr sz="3600">
                <a:solidFill>
                  <a:schemeClr val="dk1"/>
                </a:solidFill>
              </a:defRPr>
            </a:lvl3pPr>
            <a:lvl4pPr lvl="3" algn="ctr" rtl="0">
              <a:spcBef>
                <a:spcPts val="0"/>
              </a:spcBef>
              <a:spcAft>
                <a:spcPts val="0"/>
              </a:spcAft>
              <a:buClr>
                <a:schemeClr val="dk1"/>
              </a:buClr>
              <a:buSzPts val="3600"/>
              <a:buNone/>
              <a:defRPr sz="3600">
                <a:solidFill>
                  <a:schemeClr val="dk1"/>
                </a:solidFill>
              </a:defRPr>
            </a:lvl4pPr>
            <a:lvl5pPr lvl="4" algn="ctr" rtl="0">
              <a:spcBef>
                <a:spcPts val="0"/>
              </a:spcBef>
              <a:spcAft>
                <a:spcPts val="0"/>
              </a:spcAft>
              <a:buClr>
                <a:schemeClr val="dk1"/>
              </a:buClr>
              <a:buSzPts val="3600"/>
              <a:buNone/>
              <a:defRPr sz="3600">
                <a:solidFill>
                  <a:schemeClr val="dk1"/>
                </a:solidFill>
              </a:defRPr>
            </a:lvl5pPr>
            <a:lvl6pPr lvl="5" algn="ctr" rtl="0">
              <a:spcBef>
                <a:spcPts val="0"/>
              </a:spcBef>
              <a:spcAft>
                <a:spcPts val="0"/>
              </a:spcAft>
              <a:buClr>
                <a:schemeClr val="dk1"/>
              </a:buClr>
              <a:buSzPts val="3600"/>
              <a:buNone/>
              <a:defRPr sz="3600">
                <a:solidFill>
                  <a:schemeClr val="dk1"/>
                </a:solidFill>
              </a:defRPr>
            </a:lvl6pPr>
            <a:lvl7pPr lvl="6" algn="ctr" rtl="0">
              <a:spcBef>
                <a:spcPts val="0"/>
              </a:spcBef>
              <a:spcAft>
                <a:spcPts val="0"/>
              </a:spcAft>
              <a:buClr>
                <a:schemeClr val="dk1"/>
              </a:buClr>
              <a:buSzPts val="3600"/>
              <a:buNone/>
              <a:defRPr sz="3600">
                <a:solidFill>
                  <a:schemeClr val="dk1"/>
                </a:solidFill>
              </a:defRPr>
            </a:lvl7pPr>
            <a:lvl8pPr lvl="7" algn="ctr" rtl="0">
              <a:spcBef>
                <a:spcPts val="0"/>
              </a:spcBef>
              <a:spcAft>
                <a:spcPts val="0"/>
              </a:spcAft>
              <a:buClr>
                <a:schemeClr val="dk1"/>
              </a:buClr>
              <a:buSzPts val="3600"/>
              <a:buNone/>
              <a:defRPr sz="3600">
                <a:solidFill>
                  <a:schemeClr val="dk1"/>
                </a:solidFill>
              </a:defRPr>
            </a:lvl8pPr>
            <a:lvl9pPr lvl="8" algn="ctr" rtl="0">
              <a:spcBef>
                <a:spcPts val="0"/>
              </a:spcBef>
              <a:spcAft>
                <a:spcPts val="0"/>
              </a:spcAft>
              <a:buClr>
                <a:schemeClr val="dk1"/>
              </a:buClr>
              <a:buSzPts val="3600"/>
              <a:buNone/>
              <a:defRPr sz="3600">
                <a:solidFill>
                  <a:schemeClr val="dk1"/>
                </a:solidFil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168"/>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9579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400"/>
              <a:buFont typeface="Hepta Slab SemiBold"/>
              <a:buNone/>
              <a:defRPr sz="2400">
                <a:solidFill>
                  <a:schemeClr val="dk1"/>
                </a:solidFill>
                <a:latin typeface="Hepta Slab SemiBold"/>
                <a:ea typeface="Hepta Slab SemiBold"/>
                <a:cs typeface="Hepta Slab SemiBold"/>
                <a:sym typeface="Hepta Slab SemiBold"/>
              </a:defRPr>
            </a:lvl1pPr>
            <a:lvl2pPr lvl="1">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2pPr>
            <a:lvl3pPr lvl="2">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3pPr>
            <a:lvl4pPr lvl="3">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4pPr>
            <a:lvl5pPr lvl="4">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5pPr>
            <a:lvl6pPr lvl="5">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6pPr>
            <a:lvl7pPr lvl="6">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7pPr>
            <a:lvl8pPr lvl="7">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8pPr>
            <a:lvl9pPr lvl="8">
              <a:spcBef>
                <a:spcPts val="0"/>
              </a:spcBef>
              <a:spcAft>
                <a:spcPts val="0"/>
              </a:spcAft>
              <a:buClr>
                <a:schemeClr val="dk1"/>
              </a:buClr>
              <a:buSzPts val="2400"/>
              <a:buFont typeface="Oswald SemiBold"/>
              <a:buNone/>
              <a:defRPr sz="2400">
                <a:solidFill>
                  <a:schemeClr val="dk1"/>
                </a:solidFill>
                <a:latin typeface="Oswald SemiBold"/>
                <a:ea typeface="Oswald SemiBold"/>
                <a:cs typeface="Oswald SemiBold"/>
                <a:sym typeface="Oswald SemiBold"/>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bel"/>
              <a:buChar char="●"/>
              <a:defRPr>
                <a:solidFill>
                  <a:schemeClr val="dk1"/>
                </a:solidFill>
                <a:latin typeface="Abel"/>
                <a:ea typeface="Abel"/>
                <a:cs typeface="Abel"/>
                <a:sym typeface="Abel"/>
              </a:defRPr>
            </a:lvl1pPr>
            <a:lvl2pPr marL="914400" lvl="1"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2pPr>
            <a:lvl3pPr marL="1371600" lvl="2"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3pPr>
            <a:lvl4pPr marL="1828800" lvl="3"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4pPr>
            <a:lvl5pPr marL="2286000" lvl="4"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5pPr>
            <a:lvl6pPr marL="2743200" lvl="5"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6pPr>
            <a:lvl7pPr marL="3200400" lvl="6"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7pPr>
            <a:lvl8pPr marL="3657600" lvl="7" indent="-317500">
              <a:lnSpc>
                <a:spcPct val="115000"/>
              </a:lnSpc>
              <a:spcBef>
                <a:spcPts val="1600"/>
              </a:spcBef>
              <a:spcAft>
                <a:spcPts val="0"/>
              </a:spcAft>
              <a:buClr>
                <a:schemeClr val="dk1"/>
              </a:buClr>
              <a:buSzPts val="1400"/>
              <a:buFont typeface="Abel"/>
              <a:buChar char="○"/>
              <a:defRPr>
                <a:solidFill>
                  <a:schemeClr val="dk1"/>
                </a:solidFill>
                <a:latin typeface="Abel"/>
                <a:ea typeface="Abel"/>
                <a:cs typeface="Abel"/>
                <a:sym typeface="Abel"/>
              </a:defRPr>
            </a:lvl8pPr>
            <a:lvl9pPr marL="4114800" lvl="8" indent="-317500">
              <a:lnSpc>
                <a:spcPct val="115000"/>
              </a:lnSpc>
              <a:spcBef>
                <a:spcPts val="1600"/>
              </a:spcBef>
              <a:spcAft>
                <a:spcPts val="1600"/>
              </a:spcAft>
              <a:buClr>
                <a:schemeClr val="dk1"/>
              </a:buClr>
              <a:buSzPts val="1400"/>
              <a:buFont typeface="Abel"/>
              <a:buChar char="■"/>
              <a:defRPr>
                <a:solidFill>
                  <a:schemeClr val="dk1"/>
                </a:solidFill>
                <a:latin typeface="Abel"/>
                <a:ea typeface="Abel"/>
                <a:cs typeface="Abel"/>
                <a:sym typeface="Abe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2" r:id="rId3"/>
    <p:sldLayoutId id="2147483653" r:id="rId4"/>
    <p:sldLayoutId id="2147483655" r:id="rId5"/>
    <p:sldLayoutId id="2147483658" r:id="rId6"/>
    <p:sldLayoutId id="2147483659" r:id="rId7"/>
    <p:sldLayoutId id="2147483660" r:id="rId8"/>
    <p:sldLayoutId id="214748366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slide" Target="slide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slide" Target="slide6.xml"/></Relationships>
</file>

<file path=ppt/slides/_rels/slide3.xml.rels><?xml version="1.0" encoding="UTF-8" standalone="yes"?>
<Relationships xmlns="http://schemas.openxmlformats.org/package/2006/relationships"><Relationship Id="rId3" Type="http://schemas.openxmlformats.org/officeDocument/2006/relationships/hyperlink" Target="http://bit.ly/2Tynxth" TargetMode="External"/><Relationship Id="rId2" Type="http://schemas.openxmlformats.org/officeDocument/2006/relationships/notesSlide" Target="../notesSlides/notesSlide3.xml"/><Relationship Id="rId1" Type="http://schemas.openxmlformats.org/officeDocument/2006/relationships/slideLayout" Target="../slideLayouts/slideLayout8.xml"/><Relationship Id="rId6" Type="http://schemas.openxmlformats.org/officeDocument/2006/relationships/slide" Target="slide2.xml"/><Relationship Id="rId5" Type="http://schemas.openxmlformats.org/officeDocument/2006/relationships/hyperlink" Target="http://bit.ly/33VAFh3" TargetMode="External"/><Relationship Id="rId4" Type="http://schemas.openxmlformats.org/officeDocument/2006/relationships/hyperlink" Target="http://bit.ly/30B07Gq" TargetMode="External"/></Relationships>
</file>

<file path=ppt/slides/_rels/slide4.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2.xml"/></Relationships>
</file>

<file path=ppt/slides/_rels/slide5.xml.rels><?xml version="1.0" encoding="UTF-8" standalone="yes"?>
<Relationships xmlns="http://schemas.openxmlformats.org/package/2006/relationships"><Relationship Id="rId3" Type="http://schemas.openxmlformats.org/officeDocument/2006/relationships/slide" Target="slide10.xml"/><Relationship Id="rId2" Type="http://schemas.openxmlformats.org/officeDocument/2006/relationships/notesSlide" Target="../notesSlides/notesSlide5.xml"/><Relationship Id="rId1" Type="http://schemas.openxmlformats.org/officeDocument/2006/relationships/slideLayout" Target="../slideLayouts/slideLayout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slide" Target="slide2.xml"/></Relationships>
</file>

<file path=ppt/slides/_rels/slide6.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6.xml"/><Relationship Id="rId1" Type="http://schemas.openxmlformats.org/officeDocument/2006/relationships/slideLayout" Target="../slideLayouts/slideLayout4.xml"/><Relationship Id="rId5" Type="http://schemas.openxmlformats.org/officeDocument/2006/relationships/image" Target="../media/image4.png"/><Relationship Id="rId4" Type="http://schemas.openxmlformats.org/officeDocument/2006/relationships/slide" Target="slide2.xml"/></Relationships>
</file>

<file path=ppt/slides/_rels/slide7.xml.rels><?xml version="1.0" encoding="UTF-8" standalone="yes"?>
<Relationships xmlns="http://schemas.openxmlformats.org/package/2006/relationships"><Relationship Id="rId3" Type="http://schemas.openxmlformats.org/officeDocument/2006/relationships/slide" Target="slide11.xml"/><Relationship Id="rId7"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slide" Target="slide2.xml"/></Relationships>
</file>

<file path=ppt/slides/_rels/slide8.xml.rels><?xml version="1.0" encoding="UTF-8" standalone="yes"?>
<Relationships xmlns="http://schemas.openxmlformats.org/package/2006/relationships"><Relationship Id="rId3" Type="http://schemas.openxmlformats.org/officeDocument/2006/relationships/slide" Target="slide9.xml"/><Relationship Id="rId2" Type="http://schemas.openxmlformats.org/officeDocument/2006/relationships/notesSlide" Target="../notesSlides/notesSlide8.xml"/><Relationship Id="rId1" Type="http://schemas.openxmlformats.org/officeDocument/2006/relationships/slideLayout" Target="../slideLayouts/slideLayout3.xml"/><Relationship Id="rId5" Type="http://schemas.openxmlformats.org/officeDocument/2006/relationships/image" Target="../media/image8.png"/><Relationship Id="rId4" Type="http://schemas.openxmlformats.org/officeDocument/2006/relationships/slide" Target="slide2.xml"/></Relationships>
</file>

<file path=ppt/slides/_rels/slide9.xml.rels><?xml version="1.0" encoding="UTF-8" standalone="yes"?>
<Relationships xmlns="http://schemas.openxmlformats.org/package/2006/relationships"><Relationship Id="rId3" Type="http://schemas.openxmlformats.org/officeDocument/2006/relationships/slide" Target="slide2.xml"/><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176"/>
        <p:cNvGrpSpPr/>
        <p:nvPr/>
      </p:nvGrpSpPr>
      <p:grpSpPr>
        <a:xfrm>
          <a:off x="0" y="0"/>
          <a:ext cx="0" cy="0"/>
          <a:chOff x="0" y="0"/>
          <a:chExt cx="0" cy="0"/>
        </a:xfrm>
      </p:grpSpPr>
      <p:sp>
        <p:nvSpPr>
          <p:cNvPr id="177" name="Google Shape;177;p26"/>
          <p:cNvSpPr txBox="1">
            <a:spLocks noGrp="1"/>
          </p:cNvSpPr>
          <p:nvPr>
            <p:ph type="ctrTitle"/>
          </p:nvPr>
        </p:nvSpPr>
        <p:spPr>
          <a:xfrm>
            <a:off x="1143031" y="514680"/>
            <a:ext cx="3157962" cy="600716"/>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chemeClr val="tx1"/>
                </a:solidFill>
              </a:rPr>
              <a:t>Task Manager</a:t>
            </a:r>
            <a:endParaRPr sz="2000" dirty="0">
              <a:solidFill>
                <a:schemeClr val="tx1"/>
              </a:solidFill>
            </a:endParaRPr>
          </a:p>
        </p:txBody>
      </p:sp>
      <p:sp>
        <p:nvSpPr>
          <p:cNvPr id="178" name="Google Shape;178;p26">
            <a:hlinkClick r:id="" action="ppaction://hlinkshowjump?jump=nextslide"/>
          </p:cNvPr>
          <p:cNvSpPr/>
          <p:nvPr/>
        </p:nvSpPr>
        <p:spPr>
          <a:xfrm>
            <a:off x="3651900" y="3820488"/>
            <a:ext cx="1840200" cy="333000"/>
          </a:xfrm>
          <a:prstGeom prst="roundRect">
            <a:avLst>
              <a:gd name="adj" fmla="val 5000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79" name="Google Shape;179;p26"/>
          <p:cNvSpPr txBox="1">
            <a:spLocks noGrp="1"/>
          </p:cNvSpPr>
          <p:nvPr>
            <p:ph type="subTitle" idx="1"/>
          </p:nvPr>
        </p:nvSpPr>
        <p:spPr>
          <a:xfrm>
            <a:off x="4020150" y="3857474"/>
            <a:ext cx="1103700" cy="169800"/>
          </a:xfrm>
          <a:prstGeom prst="rect">
            <a:avLst/>
          </a:prstGeom>
        </p:spPr>
        <p:txBody>
          <a:bodyPr spcFirstLastPara="1" wrap="square" lIns="91425" tIns="0" rIns="91425" bIns="0" anchor="t" anchorCtr="0">
            <a:noAutofit/>
          </a:bodyPr>
          <a:lstStyle/>
          <a:p>
            <a:pPr marL="0" lvl="0" indent="0" algn="ctr" rtl="0">
              <a:spcBef>
                <a:spcPts val="0"/>
              </a:spcBef>
              <a:spcAft>
                <a:spcPts val="1600"/>
              </a:spcAft>
              <a:buNone/>
            </a:pPr>
            <a:r>
              <a:rPr lang="en">
                <a:solidFill>
                  <a:schemeClr val="hlink"/>
                </a:solidFill>
                <a:uFill>
                  <a:noFill/>
                </a:uFill>
                <a:hlinkClick r:id="rId3" action="ppaction://hlinksldjump"/>
              </a:rPr>
              <a:t>Start now!</a:t>
            </a:r>
            <a:endParaRPr dirty="0"/>
          </a:p>
        </p:txBody>
      </p:sp>
      <p:grpSp>
        <p:nvGrpSpPr>
          <p:cNvPr id="180" name="Google Shape;180;p26"/>
          <p:cNvGrpSpPr/>
          <p:nvPr/>
        </p:nvGrpSpPr>
        <p:grpSpPr>
          <a:xfrm>
            <a:off x="6874680" y="908940"/>
            <a:ext cx="917706" cy="1174675"/>
            <a:chOff x="4113100" y="1178700"/>
            <a:chExt cx="917706" cy="1174675"/>
          </a:xfrm>
        </p:grpSpPr>
        <p:sp>
          <p:nvSpPr>
            <p:cNvPr id="181" name="Google Shape;181;p26"/>
            <p:cNvSpPr/>
            <p:nvPr/>
          </p:nvSpPr>
          <p:spPr>
            <a:xfrm>
              <a:off x="4113100" y="1435675"/>
              <a:ext cx="917700" cy="917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82" name="Google Shape;182;p26"/>
            <p:cNvGrpSpPr/>
            <p:nvPr/>
          </p:nvGrpSpPr>
          <p:grpSpPr>
            <a:xfrm>
              <a:off x="4288705" y="1666315"/>
              <a:ext cx="565941" cy="456406"/>
              <a:chOff x="5221613" y="2784802"/>
              <a:chExt cx="406567" cy="327855"/>
            </a:xfrm>
          </p:grpSpPr>
          <p:sp>
            <p:nvSpPr>
              <p:cNvPr id="183" name="Google Shape;183;p26"/>
              <p:cNvSpPr/>
              <p:nvPr/>
            </p:nvSpPr>
            <p:spPr>
              <a:xfrm>
                <a:off x="5221613" y="2811049"/>
                <a:ext cx="406567" cy="301608"/>
              </a:xfrm>
              <a:custGeom>
                <a:avLst/>
                <a:gdLst/>
                <a:ahLst/>
                <a:cxnLst/>
                <a:rect l="l" t="t" r="r" b="b"/>
                <a:pathLst>
                  <a:path w="15475" h="11480" extrusionOk="0">
                    <a:moveTo>
                      <a:pt x="749" y="0"/>
                    </a:moveTo>
                    <a:cubicBezTo>
                      <a:pt x="340" y="0"/>
                      <a:pt x="0" y="333"/>
                      <a:pt x="0" y="749"/>
                    </a:cubicBezTo>
                    <a:lnTo>
                      <a:pt x="0" y="10730"/>
                    </a:lnTo>
                    <a:cubicBezTo>
                      <a:pt x="0" y="11140"/>
                      <a:pt x="340" y="11479"/>
                      <a:pt x="749" y="11479"/>
                    </a:cubicBezTo>
                    <a:lnTo>
                      <a:pt x="14726" y="11479"/>
                    </a:lnTo>
                    <a:cubicBezTo>
                      <a:pt x="15135" y="11479"/>
                      <a:pt x="15475" y="11140"/>
                      <a:pt x="15475" y="10730"/>
                    </a:cubicBezTo>
                    <a:lnTo>
                      <a:pt x="15475" y="749"/>
                    </a:lnTo>
                    <a:cubicBezTo>
                      <a:pt x="15475" y="333"/>
                      <a:pt x="15135" y="0"/>
                      <a:pt x="147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4" name="Google Shape;184;p26"/>
              <p:cNvSpPr/>
              <p:nvPr/>
            </p:nvSpPr>
            <p:spPr>
              <a:xfrm>
                <a:off x="5221613" y="2811049"/>
                <a:ext cx="406567" cy="39382"/>
              </a:xfrm>
              <a:custGeom>
                <a:avLst/>
                <a:gdLst/>
                <a:ahLst/>
                <a:cxnLst/>
                <a:rect l="l" t="t" r="r" b="b"/>
                <a:pathLst>
                  <a:path w="15475" h="1499" extrusionOk="0">
                    <a:moveTo>
                      <a:pt x="749" y="0"/>
                    </a:moveTo>
                    <a:cubicBezTo>
                      <a:pt x="340" y="0"/>
                      <a:pt x="0" y="333"/>
                      <a:pt x="0" y="749"/>
                    </a:cubicBezTo>
                    <a:lnTo>
                      <a:pt x="0" y="1498"/>
                    </a:lnTo>
                    <a:lnTo>
                      <a:pt x="15475" y="1498"/>
                    </a:lnTo>
                    <a:lnTo>
                      <a:pt x="15475" y="749"/>
                    </a:lnTo>
                    <a:cubicBezTo>
                      <a:pt x="15475" y="333"/>
                      <a:pt x="15135" y="0"/>
                      <a:pt x="14726"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5" name="Google Shape;185;p26"/>
              <p:cNvSpPr/>
              <p:nvPr/>
            </p:nvSpPr>
            <p:spPr>
              <a:xfrm>
                <a:off x="5247833" y="2811049"/>
                <a:ext cx="52519" cy="26246"/>
              </a:xfrm>
              <a:custGeom>
                <a:avLst/>
                <a:gdLst/>
                <a:ahLst/>
                <a:cxnLst/>
                <a:rect l="l" t="t" r="r" b="b"/>
                <a:pathLst>
                  <a:path w="1999" h="999" extrusionOk="0">
                    <a:moveTo>
                      <a:pt x="1" y="0"/>
                    </a:moveTo>
                    <a:lnTo>
                      <a:pt x="1" y="250"/>
                    </a:lnTo>
                    <a:cubicBezTo>
                      <a:pt x="1" y="659"/>
                      <a:pt x="341" y="999"/>
                      <a:pt x="750" y="999"/>
                    </a:cubicBezTo>
                    <a:lnTo>
                      <a:pt x="1249" y="999"/>
                    </a:lnTo>
                    <a:cubicBezTo>
                      <a:pt x="1666" y="999"/>
                      <a:pt x="1999" y="659"/>
                      <a:pt x="1999" y="250"/>
                    </a:cubicBezTo>
                    <a:lnTo>
                      <a:pt x="1999" y="0"/>
                    </a:ln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6" name="Google Shape;186;p26"/>
              <p:cNvSpPr/>
              <p:nvPr/>
            </p:nvSpPr>
            <p:spPr>
              <a:xfrm>
                <a:off x="5549441" y="2811049"/>
                <a:ext cx="52492" cy="26246"/>
              </a:xfrm>
              <a:custGeom>
                <a:avLst/>
                <a:gdLst/>
                <a:ahLst/>
                <a:cxnLst/>
                <a:rect l="l" t="t" r="r" b="b"/>
                <a:pathLst>
                  <a:path w="1998" h="999" extrusionOk="0">
                    <a:moveTo>
                      <a:pt x="0" y="0"/>
                    </a:moveTo>
                    <a:lnTo>
                      <a:pt x="0" y="250"/>
                    </a:lnTo>
                    <a:cubicBezTo>
                      <a:pt x="0" y="659"/>
                      <a:pt x="333" y="999"/>
                      <a:pt x="749" y="999"/>
                    </a:cubicBezTo>
                    <a:lnTo>
                      <a:pt x="1249" y="999"/>
                    </a:lnTo>
                    <a:cubicBezTo>
                      <a:pt x="1658" y="999"/>
                      <a:pt x="1998" y="659"/>
                      <a:pt x="1998" y="250"/>
                    </a:cubicBezTo>
                    <a:lnTo>
                      <a:pt x="199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7" name="Google Shape;187;p26"/>
              <p:cNvSpPr/>
              <p:nvPr/>
            </p:nvSpPr>
            <p:spPr>
              <a:xfrm>
                <a:off x="5260969" y="2784802"/>
                <a:ext cx="26272" cy="39382"/>
              </a:xfrm>
              <a:custGeom>
                <a:avLst/>
                <a:gdLst/>
                <a:ahLst/>
                <a:cxnLst/>
                <a:rect l="l" t="t" r="r" b="b"/>
                <a:pathLst>
                  <a:path w="1000" h="1499" extrusionOk="0">
                    <a:moveTo>
                      <a:pt x="250" y="0"/>
                    </a:moveTo>
                    <a:cubicBezTo>
                      <a:pt x="111" y="0"/>
                      <a:pt x="0" y="111"/>
                      <a:pt x="0" y="250"/>
                    </a:cubicBezTo>
                    <a:lnTo>
                      <a:pt x="0" y="1249"/>
                    </a:lnTo>
                    <a:cubicBezTo>
                      <a:pt x="0" y="1381"/>
                      <a:pt x="111" y="1498"/>
                      <a:pt x="250" y="1498"/>
                    </a:cubicBezTo>
                    <a:lnTo>
                      <a:pt x="749" y="1498"/>
                    </a:lnTo>
                    <a:cubicBezTo>
                      <a:pt x="888" y="1498"/>
                      <a:pt x="999" y="1388"/>
                      <a:pt x="999" y="1249"/>
                    </a:cubicBezTo>
                    <a:lnTo>
                      <a:pt x="999" y="250"/>
                    </a:lnTo>
                    <a:cubicBezTo>
                      <a:pt x="999" y="111"/>
                      <a:pt x="888" y="0"/>
                      <a:pt x="74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8" name="Google Shape;188;p26"/>
              <p:cNvSpPr/>
              <p:nvPr/>
            </p:nvSpPr>
            <p:spPr>
              <a:xfrm>
                <a:off x="5260969" y="2784802"/>
                <a:ext cx="26272" cy="19704"/>
              </a:xfrm>
              <a:custGeom>
                <a:avLst/>
                <a:gdLst/>
                <a:ahLst/>
                <a:cxnLst/>
                <a:rect l="l" t="t" r="r" b="b"/>
                <a:pathLst>
                  <a:path w="1000" h="750" extrusionOk="0">
                    <a:moveTo>
                      <a:pt x="250" y="0"/>
                    </a:moveTo>
                    <a:cubicBezTo>
                      <a:pt x="111" y="0"/>
                      <a:pt x="0" y="111"/>
                      <a:pt x="0" y="250"/>
                    </a:cubicBezTo>
                    <a:lnTo>
                      <a:pt x="0" y="500"/>
                    </a:lnTo>
                    <a:cubicBezTo>
                      <a:pt x="0" y="638"/>
                      <a:pt x="111" y="749"/>
                      <a:pt x="250" y="749"/>
                    </a:cubicBezTo>
                    <a:lnTo>
                      <a:pt x="749" y="749"/>
                    </a:lnTo>
                    <a:cubicBezTo>
                      <a:pt x="888" y="749"/>
                      <a:pt x="999" y="638"/>
                      <a:pt x="999" y="500"/>
                    </a:cubicBezTo>
                    <a:lnTo>
                      <a:pt x="999" y="250"/>
                    </a:lnTo>
                    <a:cubicBezTo>
                      <a:pt x="999" y="111"/>
                      <a:pt x="888" y="0"/>
                      <a:pt x="749"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89" name="Google Shape;189;p26"/>
              <p:cNvSpPr/>
              <p:nvPr/>
            </p:nvSpPr>
            <p:spPr>
              <a:xfrm>
                <a:off x="5562551" y="2784802"/>
                <a:ext cx="26456" cy="39382"/>
              </a:xfrm>
              <a:custGeom>
                <a:avLst/>
                <a:gdLst/>
                <a:ahLst/>
                <a:cxnLst/>
                <a:rect l="l" t="t" r="r" b="b"/>
                <a:pathLst>
                  <a:path w="1007" h="1499" extrusionOk="0">
                    <a:moveTo>
                      <a:pt x="250" y="0"/>
                    </a:moveTo>
                    <a:cubicBezTo>
                      <a:pt x="119" y="0"/>
                      <a:pt x="1" y="111"/>
                      <a:pt x="1" y="250"/>
                    </a:cubicBezTo>
                    <a:lnTo>
                      <a:pt x="1" y="1249"/>
                    </a:lnTo>
                    <a:cubicBezTo>
                      <a:pt x="1" y="1381"/>
                      <a:pt x="119" y="1498"/>
                      <a:pt x="250" y="1498"/>
                    </a:cubicBezTo>
                    <a:lnTo>
                      <a:pt x="757" y="1498"/>
                    </a:lnTo>
                    <a:cubicBezTo>
                      <a:pt x="889" y="1498"/>
                      <a:pt x="1000" y="1388"/>
                      <a:pt x="1006" y="1249"/>
                    </a:cubicBezTo>
                    <a:lnTo>
                      <a:pt x="1006" y="250"/>
                    </a:lnTo>
                    <a:cubicBezTo>
                      <a:pt x="1006" y="111"/>
                      <a:pt x="889" y="0"/>
                      <a:pt x="75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0" name="Google Shape;190;p26"/>
              <p:cNvSpPr/>
              <p:nvPr/>
            </p:nvSpPr>
            <p:spPr>
              <a:xfrm>
                <a:off x="5562551" y="2784802"/>
                <a:ext cx="26456" cy="19704"/>
              </a:xfrm>
              <a:custGeom>
                <a:avLst/>
                <a:gdLst/>
                <a:ahLst/>
                <a:cxnLst/>
                <a:rect l="l" t="t" r="r" b="b"/>
                <a:pathLst>
                  <a:path w="1007" h="750" extrusionOk="0">
                    <a:moveTo>
                      <a:pt x="250" y="0"/>
                    </a:moveTo>
                    <a:cubicBezTo>
                      <a:pt x="119" y="0"/>
                      <a:pt x="1" y="111"/>
                      <a:pt x="1" y="250"/>
                    </a:cubicBezTo>
                    <a:lnTo>
                      <a:pt x="1" y="500"/>
                    </a:lnTo>
                    <a:cubicBezTo>
                      <a:pt x="1" y="638"/>
                      <a:pt x="119" y="749"/>
                      <a:pt x="250" y="749"/>
                    </a:cubicBezTo>
                    <a:lnTo>
                      <a:pt x="757" y="749"/>
                    </a:lnTo>
                    <a:cubicBezTo>
                      <a:pt x="889" y="749"/>
                      <a:pt x="1006" y="638"/>
                      <a:pt x="1006" y="500"/>
                    </a:cubicBezTo>
                    <a:lnTo>
                      <a:pt x="1006" y="250"/>
                    </a:lnTo>
                    <a:cubicBezTo>
                      <a:pt x="1006" y="111"/>
                      <a:pt x="889" y="0"/>
                      <a:pt x="757"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1" name="Google Shape;191;p26"/>
              <p:cNvSpPr/>
              <p:nvPr/>
            </p:nvSpPr>
            <p:spPr>
              <a:xfrm>
                <a:off x="5221613" y="2850405"/>
                <a:ext cx="406567" cy="13136"/>
              </a:xfrm>
              <a:custGeom>
                <a:avLst/>
                <a:gdLst/>
                <a:ahLst/>
                <a:cxnLst/>
                <a:rect l="l" t="t" r="r" b="b"/>
                <a:pathLst>
                  <a:path w="15475" h="500" extrusionOk="0">
                    <a:moveTo>
                      <a:pt x="0" y="0"/>
                    </a:moveTo>
                    <a:lnTo>
                      <a:pt x="0" y="500"/>
                    </a:lnTo>
                    <a:lnTo>
                      <a:pt x="15475" y="500"/>
                    </a:lnTo>
                    <a:lnTo>
                      <a:pt x="1547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2" name="Google Shape;192;p26"/>
              <p:cNvSpPr/>
              <p:nvPr/>
            </p:nvSpPr>
            <p:spPr>
              <a:xfrm>
                <a:off x="5260969" y="2889577"/>
                <a:ext cx="52492" cy="26272"/>
              </a:xfrm>
              <a:custGeom>
                <a:avLst/>
                <a:gdLst/>
                <a:ahLst/>
                <a:cxnLst/>
                <a:rect l="l" t="t" r="r" b="b"/>
                <a:pathLst>
                  <a:path w="1998" h="1000" extrusionOk="0">
                    <a:moveTo>
                      <a:pt x="250" y="1"/>
                    </a:moveTo>
                    <a:cubicBezTo>
                      <a:pt x="111" y="1"/>
                      <a:pt x="0" y="112"/>
                      <a:pt x="0" y="250"/>
                    </a:cubicBezTo>
                    <a:lnTo>
                      <a:pt x="0" y="750"/>
                    </a:lnTo>
                    <a:cubicBezTo>
                      <a:pt x="0" y="888"/>
                      <a:pt x="111" y="999"/>
                      <a:pt x="250" y="999"/>
                    </a:cubicBezTo>
                    <a:lnTo>
                      <a:pt x="1748" y="999"/>
                    </a:lnTo>
                    <a:cubicBezTo>
                      <a:pt x="1887" y="999"/>
                      <a:pt x="1998" y="888"/>
                      <a:pt x="1998" y="750"/>
                    </a:cubicBezTo>
                    <a:lnTo>
                      <a:pt x="1998" y="250"/>
                    </a:lnTo>
                    <a:cubicBezTo>
                      <a:pt x="1998" y="112"/>
                      <a:pt x="1887" y="1"/>
                      <a:pt x="17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3" name="Google Shape;193;p26"/>
              <p:cNvSpPr/>
              <p:nvPr/>
            </p:nvSpPr>
            <p:spPr>
              <a:xfrm>
                <a:off x="5260969" y="2942070"/>
                <a:ext cx="52492" cy="26272"/>
              </a:xfrm>
              <a:custGeom>
                <a:avLst/>
                <a:gdLst/>
                <a:ahLst/>
                <a:cxnLst/>
                <a:rect l="l" t="t" r="r" b="b"/>
                <a:pathLst>
                  <a:path w="1998" h="1000" extrusionOk="0">
                    <a:moveTo>
                      <a:pt x="250" y="0"/>
                    </a:moveTo>
                    <a:cubicBezTo>
                      <a:pt x="111" y="0"/>
                      <a:pt x="0" y="111"/>
                      <a:pt x="0" y="250"/>
                    </a:cubicBezTo>
                    <a:lnTo>
                      <a:pt x="0" y="749"/>
                    </a:lnTo>
                    <a:cubicBezTo>
                      <a:pt x="0" y="888"/>
                      <a:pt x="111" y="999"/>
                      <a:pt x="250" y="999"/>
                    </a:cubicBezTo>
                    <a:lnTo>
                      <a:pt x="1748" y="999"/>
                    </a:lnTo>
                    <a:cubicBezTo>
                      <a:pt x="1887" y="999"/>
                      <a:pt x="1998" y="888"/>
                      <a:pt x="1998" y="749"/>
                    </a:cubicBezTo>
                    <a:lnTo>
                      <a:pt x="1998" y="250"/>
                    </a:lnTo>
                    <a:cubicBezTo>
                      <a:pt x="1998" y="111"/>
                      <a:pt x="1887" y="0"/>
                      <a:pt x="17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4" name="Google Shape;194;p26"/>
              <p:cNvSpPr/>
              <p:nvPr/>
            </p:nvSpPr>
            <p:spPr>
              <a:xfrm>
                <a:off x="5260969" y="2994536"/>
                <a:ext cx="52492" cy="26272"/>
              </a:xfrm>
              <a:custGeom>
                <a:avLst/>
                <a:gdLst/>
                <a:ahLst/>
                <a:cxnLst/>
                <a:rect l="l" t="t" r="r" b="b"/>
                <a:pathLst>
                  <a:path w="1998" h="1000" extrusionOk="0">
                    <a:moveTo>
                      <a:pt x="250" y="1"/>
                    </a:moveTo>
                    <a:cubicBezTo>
                      <a:pt x="111" y="1"/>
                      <a:pt x="0" y="112"/>
                      <a:pt x="0" y="251"/>
                    </a:cubicBezTo>
                    <a:lnTo>
                      <a:pt x="0" y="750"/>
                    </a:lnTo>
                    <a:cubicBezTo>
                      <a:pt x="0" y="889"/>
                      <a:pt x="111" y="1000"/>
                      <a:pt x="250" y="1000"/>
                    </a:cubicBezTo>
                    <a:lnTo>
                      <a:pt x="1748" y="1000"/>
                    </a:lnTo>
                    <a:cubicBezTo>
                      <a:pt x="1887" y="1000"/>
                      <a:pt x="1998" y="889"/>
                      <a:pt x="1998" y="750"/>
                    </a:cubicBezTo>
                    <a:lnTo>
                      <a:pt x="1998" y="251"/>
                    </a:lnTo>
                    <a:cubicBezTo>
                      <a:pt x="1998" y="112"/>
                      <a:pt x="1887" y="1"/>
                      <a:pt x="17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5" name="Google Shape;195;p26"/>
              <p:cNvSpPr/>
              <p:nvPr/>
            </p:nvSpPr>
            <p:spPr>
              <a:xfrm>
                <a:off x="5352818" y="2994536"/>
                <a:ext cx="52492" cy="26272"/>
              </a:xfrm>
              <a:custGeom>
                <a:avLst/>
                <a:gdLst/>
                <a:ahLst/>
                <a:cxnLst/>
                <a:rect l="l" t="t" r="r" b="b"/>
                <a:pathLst>
                  <a:path w="1998" h="1000" extrusionOk="0">
                    <a:moveTo>
                      <a:pt x="250" y="1"/>
                    </a:moveTo>
                    <a:cubicBezTo>
                      <a:pt x="111" y="1"/>
                      <a:pt x="0" y="112"/>
                      <a:pt x="0" y="251"/>
                    </a:cubicBezTo>
                    <a:lnTo>
                      <a:pt x="0" y="750"/>
                    </a:lnTo>
                    <a:cubicBezTo>
                      <a:pt x="0" y="889"/>
                      <a:pt x="111" y="1000"/>
                      <a:pt x="250" y="1000"/>
                    </a:cubicBezTo>
                    <a:lnTo>
                      <a:pt x="1748" y="1000"/>
                    </a:lnTo>
                    <a:cubicBezTo>
                      <a:pt x="1880" y="1000"/>
                      <a:pt x="1998" y="889"/>
                      <a:pt x="1998" y="750"/>
                    </a:cubicBezTo>
                    <a:lnTo>
                      <a:pt x="1998" y="251"/>
                    </a:lnTo>
                    <a:cubicBezTo>
                      <a:pt x="1998" y="112"/>
                      <a:pt x="1887" y="1"/>
                      <a:pt x="17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6" name="Google Shape;196;p26"/>
              <p:cNvSpPr/>
              <p:nvPr/>
            </p:nvSpPr>
            <p:spPr>
              <a:xfrm>
                <a:off x="5444482" y="2994536"/>
                <a:ext cx="52492" cy="26272"/>
              </a:xfrm>
              <a:custGeom>
                <a:avLst/>
                <a:gdLst/>
                <a:ahLst/>
                <a:cxnLst/>
                <a:rect l="l" t="t" r="r" b="b"/>
                <a:pathLst>
                  <a:path w="1998" h="1000" extrusionOk="0">
                    <a:moveTo>
                      <a:pt x="250" y="1"/>
                    </a:moveTo>
                    <a:cubicBezTo>
                      <a:pt x="111" y="1"/>
                      <a:pt x="0" y="112"/>
                      <a:pt x="0" y="251"/>
                    </a:cubicBezTo>
                    <a:lnTo>
                      <a:pt x="0" y="750"/>
                    </a:lnTo>
                    <a:cubicBezTo>
                      <a:pt x="0" y="889"/>
                      <a:pt x="111" y="1000"/>
                      <a:pt x="250" y="1000"/>
                    </a:cubicBezTo>
                    <a:lnTo>
                      <a:pt x="1748" y="1000"/>
                    </a:lnTo>
                    <a:cubicBezTo>
                      <a:pt x="1887" y="1000"/>
                      <a:pt x="1998" y="889"/>
                      <a:pt x="1998" y="750"/>
                    </a:cubicBezTo>
                    <a:lnTo>
                      <a:pt x="1998" y="251"/>
                    </a:lnTo>
                    <a:cubicBezTo>
                      <a:pt x="1998" y="112"/>
                      <a:pt x="1887" y="1"/>
                      <a:pt x="17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7" name="Google Shape;197;p26"/>
              <p:cNvSpPr/>
              <p:nvPr/>
            </p:nvSpPr>
            <p:spPr>
              <a:xfrm>
                <a:off x="5352818" y="2942070"/>
                <a:ext cx="52492" cy="26272"/>
              </a:xfrm>
              <a:custGeom>
                <a:avLst/>
                <a:gdLst/>
                <a:ahLst/>
                <a:cxnLst/>
                <a:rect l="l" t="t" r="r" b="b"/>
                <a:pathLst>
                  <a:path w="1998" h="1000" extrusionOk="0">
                    <a:moveTo>
                      <a:pt x="250" y="0"/>
                    </a:moveTo>
                    <a:cubicBezTo>
                      <a:pt x="111" y="0"/>
                      <a:pt x="0" y="111"/>
                      <a:pt x="0" y="250"/>
                    </a:cubicBezTo>
                    <a:lnTo>
                      <a:pt x="0" y="749"/>
                    </a:lnTo>
                    <a:cubicBezTo>
                      <a:pt x="0" y="888"/>
                      <a:pt x="111" y="999"/>
                      <a:pt x="250" y="999"/>
                    </a:cubicBezTo>
                    <a:lnTo>
                      <a:pt x="1748" y="999"/>
                    </a:lnTo>
                    <a:cubicBezTo>
                      <a:pt x="1880" y="999"/>
                      <a:pt x="1998" y="888"/>
                      <a:pt x="1998" y="749"/>
                    </a:cubicBezTo>
                    <a:lnTo>
                      <a:pt x="1998" y="250"/>
                    </a:lnTo>
                    <a:cubicBezTo>
                      <a:pt x="1998" y="111"/>
                      <a:pt x="1887" y="0"/>
                      <a:pt x="17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8" name="Google Shape;198;p26"/>
              <p:cNvSpPr/>
              <p:nvPr/>
            </p:nvSpPr>
            <p:spPr>
              <a:xfrm>
                <a:off x="5260969" y="3047028"/>
                <a:ext cx="52492" cy="26272"/>
              </a:xfrm>
              <a:custGeom>
                <a:avLst/>
                <a:gdLst/>
                <a:ahLst/>
                <a:cxnLst/>
                <a:rect l="l" t="t" r="r" b="b"/>
                <a:pathLst>
                  <a:path w="1998" h="1000" extrusionOk="0">
                    <a:moveTo>
                      <a:pt x="250" y="0"/>
                    </a:moveTo>
                    <a:cubicBezTo>
                      <a:pt x="111" y="0"/>
                      <a:pt x="0" y="111"/>
                      <a:pt x="0" y="250"/>
                    </a:cubicBezTo>
                    <a:lnTo>
                      <a:pt x="0" y="750"/>
                    </a:lnTo>
                    <a:cubicBezTo>
                      <a:pt x="0" y="888"/>
                      <a:pt x="111" y="999"/>
                      <a:pt x="250" y="999"/>
                    </a:cubicBezTo>
                    <a:lnTo>
                      <a:pt x="1748" y="999"/>
                    </a:lnTo>
                    <a:cubicBezTo>
                      <a:pt x="1887" y="999"/>
                      <a:pt x="1998" y="888"/>
                      <a:pt x="1998" y="750"/>
                    </a:cubicBezTo>
                    <a:lnTo>
                      <a:pt x="1998" y="250"/>
                    </a:lnTo>
                    <a:cubicBezTo>
                      <a:pt x="1998" y="111"/>
                      <a:pt x="1887" y="0"/>
                      <a:pt x="17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9" name="Google Shape;199;p26"/>
              <p:cNvSpPr/>
              <p:nvPr/>
            </p:nvSpPr>
            <p:spPr>
              <a:xfrm>
                <a:off x="5352818" y="2889577"/>
                <a:ext cx="52492" cy="26272"/>
              </a:xfrm>
              <a:custGeom>
                <a:avLst/>
                <a:gdLst/>
                <a:ahLst/>
                <a:cxnLst/>
                <a:rect l="l" t="t" r="r" b="b"/>
                <a:pathLst>
                  <a:path w="1998" h="1000" extrusionOk="0">
                    <a:moveTo>
                      <a:pt x="250" y="1"/>
                    </a:moveTo>
                    <a:cubicBezTo>
                      <a:pt x="111" y="1"/>
                      <a:pt x="0" y="112"/>
                      <a:pt x="0" y="250"/>
                    </a:cubicBezTo>
                    <a:lnTo>
                      <a:pt x="0" y="750"/>
                    </a:lnTo>
                    <a:cubicBezTo>
                      <a:pt x="0" y="888"/>
                      <a:pt x="111" y="999"/>
                      <a:pt x="250" y="999"/>
                    </a:cubicBezTo>
                    <a:lnTo>
                      <a:pt x="1748" y="999"/>
                    </a:lnTo>
                    <a:cubicBezTo>
                      <a:pt x="1880" y="999"/>
                      <a:pt x="1998" y="888"/>
                      <a:pt x="1998" y="750"/>
                    </a:cubicBezTo>
                    <a:lnTo>
                      <a:pt x="1998" y="250"/>
                    </a:lnTo>
                    <a:cubicBezTo>
                      <a:pt x="1998" y="112"/>
                      <a:pt x="1887" y="1"/>
                      <a:pt x="17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0" name="Google Shape;200;p26"/>
              <p:cNvSpPr/>
              <p:nvPr/>
            </p:nvSpPr>
            <p:spPr>
              <a:xfrm>
                <a:off x="5352818" y="3047028"/>
                <a:ext cx="52492" cy="26272"/>
              </a:xfrm>
              <a:custGeom>
                <a:avLst/>
                <a:gdLst/>
                <a:ahLst/>
                <a:cxnLst/>
                <a:rect l="l" t="t" r="r" b="b"/>
                <a:pathLst>
                  <a:path w="1998" h="1000" extrusionOk="0">
                    <a:moveTo>
                      <a:pt x="250" y="0"/>
                    </a:moveTo>
                    <a:cubicBezTo>
                      <a:pt x="111" y="0"/>
                      <a:pt x="0" y="111"/>
                      <a:pt x="0" y="250"/>
                    </a:cubicBezTo>
                    <a:lnTo>
                      <a:pt x="0" y="750"/>
                    </a:lnTo>
                    <a:cubicBezTo>
                      <a:pt x="0" y="888"/>
                      <a:pt x="111" y="999"/>
                      <a:pt x="250" y="999"/>
                    </a:cubicBezTo>
                    <a:lnTo>
                      <a:pt x="1748" y="999"/>
                    </a:lnTo>
                    <a:cubicBezTo>
                      <a:pt x="1880" y="999"/>
                      <a:pt x="1998" y="888"/>
                      <a:pt x="1998" y="750"/>
                    </a:cubicBezTo>
                    <a:lnTo>
                      <a:pt x="1998" y="250"/>
                    </a:lnTo>
                    <a:cubicBezTo>
                      <a:pt x="1998" y="111"/>
                      <a:pt x="1887" y="0"/>
                      <a:pt x="17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1" name="Google Shape;201;p26"/>
              <p:cNvSpPr/>
              <p:nvPr/>
            </p:nvSpPr>
            <p:spPr>
              <a:xfrm>
                <a:off x="5536489" y="2994536"/>
                <a:ext cx="52519" cy="26272"/>
              </a:xfrm>
              <a:custGeom>
                <a:avLst/>
                <a:gdLst/>
                <a:ahLst/>
                <a:cxnLst/>
                <a:rect l="l" t="t" r="r" b="b"/>
                <a:pathLst>
                  <a:path w="1999" h="1000" extrusionOk="0">
                    <a:moveTo>
                      <a:pt x="251" y="1"/>
                    </a:moveTo>
                    <a:cubicBezTo>
                      <a:pt x="112" y="1"/>
                      <a:pt x="1" y="112"/>
                      <a:pt x="1" y="251"/>
                    </a:cubicBezTo>
                    <a:lnTo>
                      <a:pt x="1" y="750"/>
                    </a:lnTo>
                    <a:cubicBezTo>
                      <a:pt x="1" y="889"/>
                      <a:pt x="112" y="1000"/>
                      <a:pt x="251" y="1000"/>
                    </a:cubicBezTo>
                    <a:lnTo>
                      <a:pt x="1749" y="1000"/>
                    </a:lnTo>
                    <a:cubicBezTo>
                      <a:pt x="1881" y="1000"/>
                      <a:pt x="1998" y="889"/>
                      <a:pt x="1998" y="750"/>
                    </a:cubicBezTo>
                    <a:lnTo>
                      <a:pt x="1998" y="251"/>
                    </a:lnTo>
                    <a:cubicBezTo>
                      <a:pt x="1998" y="112"/>
                      <a:pt x="1881"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2" name="Google Shape;202;p26"/>
              <p:cNvSpPr/>
              <p:nvPr/>
            </p:nvSpPr>
            <p:spPr>
              <a:xfrm>
                <a:off x="5536489" y="2889577"/>
                <a:ext cx="52519" cy="26272"/>
              </a:xfrm>
              <a:custGeom>
                <a:avLst/>
                <a:gdLst/>
                <a:ahLst/>
                <a:cxnLst/>
                <a:rect l="l" t="t" r="r" b="b"/>
                <a:pathLst>
                  <a:path w="1999" h="1000" extrusionOk="0">
                    <a:moveTo>
                      <a:pt x="251" y="1"/>
                    </a:moveTo>
                    <a:cubicBezTo>
                      <a:pt x="112" y="1"/>
                      <a:pt x="1" y="112"/>
                      <a:pt x="1" y="250"/>
                    </a:cubicBezTo>
                    <a:lnTo>
                      <a:pt x="1" y="750"/>
                    </a:lnTo>
                    <a:cubicBezTo>
                      <a:pt x="1" y="888"/>
                      <a:pt x="112" y="999"/>
                      <a:pt x="251" y="999"/>
                    </a:cubicBezTo>
                    <a:lnTo>
                      <a:pt x="1749" y="999"/>
                    </a:lnTo>
                    <a:cubicBezTo>
                      <a:pt x="1881" y="999"/>
                      <a:pt x="1998" y="888"/>
                      <a:pt x="1998" y="750"/>
                    </a:cubicBezTo>
                    <a:lnTo>
                      <a:pt x="1998" y="250"/>
                    </a:lnTo>
                    <a:cubicBezTo>
                      <a:pt x="1998" y="112"/>
                      <a:pt x="1881" y="1"/>
                      <a:pt x="1749"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3" name="Google Shape;203;p26"/>
              <p:cNvSpPr/>
              <p:nvPr/>
            </p:nvSpPr>
            <p:spPr>
              <a:xfrm>
                <a:off x="5536489" y="3047028"/>
                <a:ext cx="52519" cy="26272"/>
              </a:xfrm>
              <a:custGeom>
                <a:avLst/>
                <a:gdLst/>
                <a:ahLst/>
                <a:cxnLst/>
                <a:rect l="l" t="t" r="r" b="b"/>
                <a:pathLst>
                  <a:path w="1999" h="1000" extrusionOk="0">
                    <a:moveTo>
                      <a:pt x="251" y="0"/>
                    </a:moveTo>
                    <a:cubicBezTo>
                      <a:pt x="112" y="0"/>
                      <a:pt x="1" y="111"/>
                      <a:pt x="1" y="250"/>
                    </a:cubicBezTo>
                    <a:lnTo>
                      <a:pt x="1" y="750"/>
                    </a:lnTo>
                    <a:cubicBezTo>
                      <a:pt x="1" y="888"/>
                      <a:pt x="112" y="999"/>
                      <a:pt x="251" y="999"/>
                    </a:cubicBezTo>
                    <a:lnTo>
                      <a:pt x="1749" y="999"/>
                    </a:lnTo>
                    <a:cubicBezTo>
                      <a:pt x="1881" y="999"/>
                      <a:pt x="1998" y="888"/>
                      <a:pt x="1998" y="750"/>
                    </a:cubicBezTo>
                    <a:lnTo>
                      <a:pt x="1998" y="250"/>
                    </a:lnTo>
                    <a:cubicBezTo>
                      <a:pt x="1998" y="111"/>
                      <a:pt x="1881" y="0"/>
                      <a:pt x="17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4" name="Google Shape;204;p26"/>
              <p:cNvSpPr/>
              <p:nvPr/>
            </p:nvSpPr>
            <p:spPr>
              <a:xfrm>
                <a:off x="5444482" y="2942070"/>
                <a:ext cx="52492" cy="26272"/>
              </a:xfrm>
              <a:custGeom>
                <a:avLst/>
                <a:gdLst/>
                <a:ahLst/>
                <a:cxnLst/>
                <a:rect l="l" t="t" r="r" b="b"/>
                <a:pathLst>
                  <a:path w="1998" h="1000" extrusionOk="0">
                    <a:moveTo>
                      <a:pt x="250" y="0"/>
                    </a:moveTo>
                    <a:cubicBezTo>
                      <a:pt x="111" y="0"/>
                      <a:pt x="0" y="111"/>
                      <a:pt x="0" y="250"/>
                    </a:cubicBezTo>
                    <a:lnTo>
                      <a:pt x="0" y="749"/>
                    </a:lnTo>
                    <a:cubicBezTo>
                      <a:pt x="0" y="888"/>
                      <a:pt x="111" y="999"/>
                      <a:pt x="250" y="999"/>
                    </a:cubicBezTo>
                    <a:lnTo>
                      <a:pt x="1748" y="999"/>
                    </a:lnTo>
                    <a:cubicBezTo>
                      <a:pt x="1887" y="999"/>
                      <a:pt x="1998" y="888"/>
                      <a:pt x="1998" y="749"/>
                    </a:cubicBezTo>
                    <a:lnTo>
                      <a:pt x="1998" y="250"/>
                    </a:lnTo>
                    <a:cubicBezTo>
                      <a:pt x="1998" y="111"/>
                      <a:pt x="1887" y="0"/>
                      <a:pt x="17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5" name="Google Shape;205;p26"/>
              <p:cNvSpPr/>
              <p:nvPr/>
            </p:nvSpPr>
            <p:spPr>
              <a:xfrm>
                <a:off x="5444482" y="2889577"/>
                <a:ext cx="52492" cy="26272"/>
              </a:xfrm>
              <a:custGeom>
                <a:avLst/>
                <a:gdLst/>
                <a:ahLst/>
                <a:cxnLst/>
                <a:rect l="l" t="t" r="r" b="b"/>
                <a:pathLst>
                  <a:path w="1998" h="1000" extrusionOk="0">
                    <a:moveTo>
                      <a:pt x="250" y="1"/>
                    </a:moveTo>
                    <a:cubicBezTo>
                      <a:pt x="111" y="1"/>
                      <a:pt x="0" y="112"/>
                      <a:pt x="0" y="250"/>
                    </a:cubicBezTo>
                    <a:lnTo>
                      <a:pt x="0" y="750"/>
                    </a:lnTo>
                    <a:cubicBezTo>
                      <a:pt x="0" y="888"/>
                      <a:pt x="111" y="999"/>
                      <a:pt x="250" y="999"/>
                    </a:cubicBezTo>
                    <a:lnTo>
                      <a:pt x="1748" y="999"/>
                    </a:lnTo>
                    <a:cubicBezTo>
                      <a:pt x="1887" y="999"/>
                      <a:pt x="1998" y="888"/>
                      <a:pt x="1998" y="750"/>
                    </a:cubicBezTo>
                    <a:lnTo>
                      <a:pt x="1998" y="250"/>
                    </a:lnTo>
                    <a:cubicBezTo>
                      <a:pt x="1998" y="112"/>
                      <a:pt x="1887" y="1"/>
                      <a:pt x="17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6" name="Google Shape;206;p26"/>
              <p:cNvSpPr/>
              <p:nvPr/>
            </p:nvSpPr>
            <p:spPr>
              <a:xfrm>
                <a:off x="5536489" y="2942070"/>
                <a:ext cx="52519" cy="26272"/>
              </a:xfrm>
              <a:custGeom>
                <a:avLst/>
                <a:gdLst/>
                <a:ahLst/>
                <a:cxnLst/>
                <a:rect l="l" t="t" r="r" b="b"/>
                <a:pathLst>
                  <a:path w="1999" h="1000" extrusionOk="0">
                    <a:moveTo>
                      <a:pt x="251" y="0"/>
                    </a:moveTo>
                    <a:cubicBezTo>
                      <a:pt x="112" y="0"/>
                      <a:pt x="1" y="111"/>
                      <a:pt x="1" y="250"/>
                    </a:cubicBezTo>
                    <a:lnTo>
                      <a:pt x="1" y="749"/>
                    </a:lnTo>
                    <a:cubicBezTo>
                      <a:pt x="1" y="888"/>
                      <a:pt x="112" y="999"/>
                      <a:pt x="251" y="999"/>
                    </a:cubicBezTo>
                    <a:lnTo>
                      <a:pt x="1749" y="999"/>
                    </a:lnTo>
                    <a:cubicBezTo>
                      <a:pt x="1881" y="999"/>
                      <a:pt x="1998" y="888"/>
                      <a:pt x="1998" y="749"/>
                    </a:cubicBezTo>
                    <a:lnTo>
                      <a:pt x="1998" y="250"/>
                    </a:lnTo>
                    <a:cubicBezTo>
                      <a:pt x="1998" y="111"/>
                      <a:pt x="1881" y="0"/>
                      <a:pt x="174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7" name="Google Shape;207;p26"/>
              <p:cNvSpPr/>
              <p:nvPr/>
            </p:nvSpPr>
            <p:spPr>
              <a:xfrm>
                <a:off x="5444482" y="3047028"/>
                <a:ext cx="52492" cy="26272"/>
              </a:xfrm>
              <a:custGeom>
                <a:avLst/>
                <a:gdLst/>
                <a:ahLst/>
                <a:cxnLst/>
                <a:rect l="l" t="t" r="r" b="b"/>
                <a:pathLst>
                  <a:path w="1998" h="1000" extrusionOk="0">
                    <a:moveTo>
                      <a:pt x="250" y="0"/>
                    </a:moveTo>
                    <a:cubicBezTo>
                      <a:pt x="111" y="0"/>
                      <a:pt x="0" y="111"/>
                      <a:pt x="0" y="250"/>
                    </a:cubicBezTo>
                    <a:lnTo>
                      <a:pt x="0" y="750"/>
                    </a:lnTo>
                    <a:cubicBezTo>
                      <a:pt x="0" y="888"/>
                      <a:pt x="111" y="999"/>
                      <a:pt x="250" y="999"/>
                    </a:cubicBezTo>
                    <a:lnTo>
                      <a:pt x="1748" y="999"/>
                    </a:lnTo>
                    <a:cubicBezTo>
                      <a:pt x="1887" y="999"/>
                      <a:pt x="1998" y="888"/>
                      <a:pt x="1998" y="750"/>
                    </a:cubicBezTo>
                    <a:lnTo>
                      <a:pt x="1998" y="250"/>
                    </a:lnTo>
                    <a:cubicBezTo>
                      <a:pt x="1998" y="111"/>
                      <a:pt x="1887" y="0"/>
                      <a:pt x="1748"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8" name="Google Shape;208;p26"/>
              <p:cNvSpPr/>
              <p:nvPr/>
            </p:nvSpPr>
            <p:spPr>
              <a:xfrm>
                <a:off x="5533178" y="2935239"/>
                <a:ext cx="58824" cy="39645"/>
              </a:xfrm>
              <a:custGeom>
                <a:avLst/>
                <a:gdLst/>
                <a:ahLst/>
                <a:cxnLst/>
                <a:rect l="l" t="t" r="r" b="b"/>
                <a:pathLst>
                  <a:path w="2239" h="1509" extrusionOk="0">
                    <a:moveTo>
                      <a:pt x="1875" y="0"/>
                    </a:moveTo>
                    <a:cubicBezTo>
                      <a:pt x="1814" y="0"/>
                      <a:pt x="1751" y="26"/>
                      <a:pt x="1694" y="87"/>
                    </a:cubicBezTo>
                    <a:lnTo>
                      <a:pt x="869" y="905"/>
                    </a:lnTo>
                    <a:lnTo>
                      <a:pt x="550" y="586"/>
                    </a:lnTo>
                    <a:cubicBezTo>
                      <a:pt x="494" y="525"/>
                      <a:pt x="430" y="500"/>
                      <a:pt x="369" y="500"/>
                    </a:cubicBezTo>
                    <a:cubicBezTo>
                      <a:pt x="172" y="500"/>
                      <a:pt x="1" y="760"/>
                      <a:pt x="196" y="940"/>
                    </a:cubicBezTo>
                    <a:lnTo>
                      <a:pt x="696" y="1439"/>
                    </a:lnTo>
                    <a:cubicBezTo>
                      <a:pt x="744" y="1481"/>
                      <a:pt x="807" y="1509"/>
                      <a:pt x="869" y="1509"/>
                    </a:cubicBezTo>
                    <a:cubicBezTo>
                      <a:pt x="938" y="1509"/>
                      <a:pt x="1001" y="1488"/>
                      <a:pt x="1049" y="1439"/>
                    </a:cubicBezTo>
                    <a:lnTo>
                      <a:pt x="2048" y="441"/>
                    </a:lnTo>
                    <a:cubicBezTo>
                      <a:pt x="2239" y="261"/>
                      <a:pt x="2070" y="0"/>
                      <a:pt x="187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9" name="Google Shape;209;p26"/>
              <p:cNvSpPr/>
              <p:nvPr/>
            </p:nvSpPr>
            <p:spPr>
              <a:xfrm>
                <a:off x="5349665" y="2935607"/>
                <a:ext cx="58141" cy="39277"/>
              </a:xfrm>
              <a:custGeom>
                <a:avLst/>
                <a:gdLst/>
                <a:ahLst/>
                <a:cxnLst/>
                <a:rect l="l" t="t" r="r" b="b"/>
                <a:pathLst>
                  <a:path w="2213" h="1495" extrusionOk="0">
                    <a:moveTo>
                      <a:pt x="1861" y="1"/>
                    </a:moveTo>
                    <a:cubicBezTo>
                      <a:pt x="1805" y="1"/>
                      <a:pt x="1747" y="22"/>
                      <a:pt x="1695" y="73"/>
                    </a:cubicBezTo>
                    <a:lnTo>
                      <a:pt x="869" y="891"/>
                    </a:lnTo>
                    <a:lnTo>
                      <a:pt x="550" y="572"/>
                    </a:lnTo>
                    <a:cubicBezTo>
                      <a:pt x="494" y="511"/>
                      <a:pt x="430" y="486"/>
                      <a:pt x="369" y="486"/>
                    </a:cubicBezTo>
                    <a:cubicBezTo>
                      <a:pt x="172" y="486"/>
                      <a:pt x="1" y="746"/>
                      <a:pt x="196" y="926"/>
                    </a:cubicBezTo>
                    <a:lnTo>
                      <a:pt x="696" y="1425"/>
                    </a:lnTo>
                    <a:cubicBezTo>
                      <a:pt x="738" y="1467"/>
                      <a:pt x="800" y="1495"/>
                      <a:pt x="869" y="1495"/>
                    </a:cubicBezTo>
                    <a:cubicBezTo>
                      <a:pt x="932" y="1495"/>
                      <a:pt x="1001" y="1474"/>
                      <a:pt x="1043" y="1425"/>
                    </a:cubicBezTo>
                    <a:lnTo>
                      <a:pt x="2042" y="427"/>
                    </a:lnTo>
                    <a:cubicBezTo>
                      <a:pt x="2213" y="245"/>
                      <a:pt x="2050" y="1"/>
                      <a:pt x="1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0" name="Google Shape;210;p26"/>
              <p:cNvSpPr/>
              <p:nvPr/>
            </p:nvSpPr>
            <p:spPr>
              <a:xfrm>
                <a:off x="5441487" y="2987731"/>
                <a:ext cx="58798" cy="39645"/>
              </a:xfrm>
              <a:custGeom>
                <a:avLst/>
                <a:gdLst/>
                <a:ahLst/>
                <a:cxnLst/>
                <a:rect l="l" t="t" r="r" b="b"/>
                <a:pathLst>
                  <a:path w="2238" h="1509" extrusionOk="0">
                    <a:moveTo>
                      <a:pt x="1870" y="0"/>
                    </a:moveTo>
                    <a:cubicBezTo>
                      <a:pt x="1809" y="0"/>
                      <a:pt x="1745" y="25"/>
                      <a:pt x="1689" y="86"/>
                    </a:cubicBezTo>
                    <a:lnTo>
                      <a:pt x="870" y="905"/>
                    </a:lnTo>
                    <a:lnTo>
                      <a:pt x="544" y="586"/>
                    </a:lnTo>
                    <a:cubicBezTo>
                      <a:pt x="488" y="525"/>
                      <a:pt x="425" y="499"/>
                      <a:pt x="364" y="499"/>
                    </a:cubicBezTo>
                    <a:cubicBezTo>
                      <a:pt x="168" y="499"/>
                      <a:pt x="0" y="760"/>
                      <a:pt x="190" y="940"/>
                    </a:cubicBezTo>
                    <a:lnTo>
                      <a:pt x="690" y="1439"/>
                    </a:lnTo>
                    <a:cubicBezTo>
                      <a:pt x="738" y="1481"/>
                      <a:pt x="801" y="1508"/>
                      <a:pt x="863" y="1508"/>
                    </a:cubicBezTo>
                    <a:cubicBezTo>
                      <a:pt x="933" y="1508"/>
                      <a:pt x="995" y="1481"/>
                      <a:pt x="1044" y="1432"/>
                    </a:cubicBezTo>
                    <a:lnTo>
                      <a:pt x="2042" y="440"/>
                    </a:lnTo>
                    <a:cubicBezTo>
                      <a:pt x="2238" y="260"/>
                      <a:pt x="2067" y="0"/>
                      <a:pt x="1870"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1" name="Google Shape;211;p26"/>
              <p:cNvSpPr/>
              <p:nvPr/>
            </p:nvSpPr>
            <p:spPr>
              <a:xfrm>
                <a:off x="5258631" y="3040565"/>
                <a:ext cx="57353" cy="39277"/>
              </a:xfrm>
              <a:custGeom>
                <a:avLst/>
                <a:gdLst/>
                <a:ahLst/>
                <a:cxnLst/>
                <a:rect l="l" t="t" r="r" b="b"/>
                <a:pathLst>
                  <a:path w="2183" h="1495" extrusionOk="0">
                    <a:moveTo>
                      <a:pt x="1835" y="0"/>
                    </a:moveTo>
                    <a:cubicBezTo>
                      <a:pt x="1778" y="0"/>
                      <a:pt x="1718" y="22"/>
                      <a:pt x="1664" y="73"/>
                    </a:cubicBezTo>
                    <a:lnTo>
                      <a:pt x="838" y="892"/>
                    </a:lnTo>
                    <a:lnTo>
                      <a:pt x="519" y="572"/>
                    </a:lnTo>
                    <a:cubicBezTo>
                      <a:pt x="465" y="521"/>
                      <a:pt x="405" y="499"/>
                      <a:pt x="348" y="499"/>
                    </a:cubicBezTo>
                    <a:cubicBezTo>
                      <a:pt x="159" y="499"/>
                      <a:pt x="0" y="738"/>
                      <a:pt x="166" y="919"/>
                    </a:cubicBezTo>
                    <a:lnTo>
                      <a:pt x="665" y="1419"/>
                    </a:lnTo>
                    <a:cubicBezTo>
                      <a:pt x="714" y="1467"/>
                      <a:pt x="776" y="1495"/>
                      <a:pt x="838" y="1495"/>
                    </a:cubicBezTo>
                    <a:cubicBezTo>
                      <a:pt x="908" y="1495"/>
                      <a:pt x="970" y="1467"/>
                      <a:pt x="1019" y="1419"/>
                    </a:cubicBezTo>
                    <a:lnTo>
                      <a:pt x="2018" y="420"/>
                    </a:lnTo>
                    <a:cubicBezTo>
                      <a:pt x="2183" y="239"/>
                      <a:pt x="2024" y="0"/>
                      <a:pt x="183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2" name="Google Shape;212;p26"/>
              <p:cNvSpPr/>
              <p:nvPr/>
            </p:nvSpPr>
            <p:spPr>
              <a:xfrm>
                <a:off x="5442118" y="2882746"/>
                <a:ext cx="58167" cy="39671"/>
              </a:xfrm>
              <a:custGeom>
                <a:avLst/>
                <a:gdLst/>
                <a:ahLst/>
                <a:cxnLst/>
                <a:rect l="l" t="t" r="r" b="b"/>
                <a:pathLst>
                  <a:path w="2214" h="1510" extrusionOk="0">
                    <a:moveTo>
                      <a:pt x="1846" y="1"/>
                    </a:moveTo>
                    <a:cubicBezTo>
                      <a:pt x="1785" y="1"/>
                      <a:pt x="1721" y="26"/>
                      <a:pt x="1665" y="87"/>
                    </a:cubicBezTo>
                    <a:lnTo>
                      <a:pt x="846" y="913"/>
                    </a:lnTo>
                    <a:lnTo>
                      <a:pt x="520" y="587"/>
                    </a:lnTo>
                    <a:cubicBezTo>
                      <a:pt x="467" y="538"/>
                      <a:pt x="408" y="517"/>
                      <a:pt x="353" y="517"/>
                    </a:cubicBezTo>
                    <a:cubicBezTo>
                      <a:pt x="162" y="517"/>
                      <a:pt x="0" y="758"/>
                      <a:pt x="166" y="940"/>
                    </a:cubicBezTo>
                    <a:lnTo>
                      <a:pt x="666" y="1440"/>
                    </a:lnTo>
                    <a:cubicBezTo>
                      <a:pt x="714" y="1488"/>
                      <a:pt x="777" y="1509"/>
                      <a:pt x="839" y="1509"/>
                    </a:cubicBezTo>
                    <a:cubicBezTo>
                      <a:pt x="909" y="1509"/>
                      <a:pt x="971" y="1488"/>
                      <a:pt x="1020" y="1440"/>
                    </a:cubicBezTo>
                    <a:lnTo>
                      <a:pt x="2018" y="441"/>
                    </a:lnTo>
                    <a:cubicBezTo>
                      <a:pt x="2214" y="261"/>
                      <a:pt x="2043" y="1"/>
                      <a:pt x="184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13" name="Google Shape;213;p26"/>
            <p:cNvSpPr/>
            <p:nvPr/>
          </p:nvSpPr>
          <p:spPr>
            <a:xfrm>
              <a:off x="4152179" y="1443954"/>
              <a:ext cx="79500" cy="795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4" name="Google Shape;214;p26"/>
            <p:cNvSpPr/>
            <p:nvPr/>
          </p:nvSpPr>
          <p:spPr>
            <a:xfrm>
              <a:off x="4951306" y="1475439"/>
              <a:ext cx="79500" cy="795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5" name="Google Shape;215;p26"/>
            <p:cNvSpPr/>
            <p:nvPr/>
          </p:nvSpPr>
          <p:spPr>
            <a:xfrm>
              <a:off x="4688525" y="1326354"/>
              <a:ext cx="79500" cy="79500"/>
            </a:xfrm>
            <a:prstGeom prst="mathPlus">
              <a:avLst>
                <a:gd name="adj1" fmla="val 2352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6" name="Google Shape;216;p26"/>
            <p:cNvSpPr/>
            <p:nvPr/>
          </p:nvSpPr>
          <p:spPr>
            <a:xfrm>
              <a:off x="4474951" y="1178700"/>
              <a:ext cx="79500" cy="79500"/>
            </a:xfrm>
            <a:prstGeom prst="mathPlus">
              <a:avLst>
                <a:gd name="adj1" fmla="val 2352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7" name="Google Shape;217;p26"/>
            <p:cNvSpPr/>
            <p:nvPr/>
          </p:nvSpPr>
          <p:spPr>
            <a:xfrm>
              <a:off x="4817636" y="1258199"/>
              <a:ext cx="20700" cy="20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8" name="Google Shape;218;p26"/>
            <p:cNvSpPr/>
            <p:nvPr/>
          </p:nvSpPr>
          <p:spPr>
            <a:xfrm>
              <a:off x="4438563" y="1364456"/>
              <a:ext cx="20700" cy="20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9" name="Google Shape;219;p26"/>
            <p:cNvSpPr/>
            <p:nvPr/>
          </p:nvSpPr>
          <p:spPr>
            <a:xfrm>
              <a:off x="4268008" y="1305659"/>
              <a:ext cx="20700" cy="2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2" name="Google Shape;177;p26">
            <a:extLst>
              <a:ext uri="{FF2B5EF4-FFF2-40B4-BE49-F238E27FC236}">
                <a16:creationId xmlns:a16="http://schemas.microsoft.com/office/drawing/2014/main" id="{C0449AF4-BC9F-DAE8-9BBA-5F1CF0F8A96F}"/>
              </a:ext>
            </a:extLst>
          </p:cNvPr>
          <p:cNvSpPr txBox="1">
            <a:spLocks/>
          </p:cNvSpPr>
          <p:nvPr/>
        </p:nvSpPr>
        <p:spPr>
          <a:xfrm>
            <a:off x="846529" y="1165915"/>
            <a:ext cx="6125059" cy="897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6000"/>
              <a:buFont typeface="Hepta Slab SemiBold"/>
              <a:buNone/>
              <a:defRPr sz="2400" b="0" i="0" u="none" strike="noStrike" cap="none">
                <a:solidFill>
                  <a:schemeClr val="lt1"/>
                </a:solidFill>
                <a:latin typeface="Hepta Slab Medium"/>
                <a:ea typeface="Hepta Slab Medium"/>
                <a:cs typeface="Hepta Slab Medium"/>
                <a:sym typeface="Hepta Slab Medium"/>
              </a:defRPr>
            </a:lvl1pPr>
            <a:lvl2pPr marR="0" lvl="1" algn="l" rtl="0">
              <a:lnSpc>
                <a:spcPct val="100000"/>
              </a:lnSpc>
              <a:spcBef>
                <a:spcPts val="0"/>
              </a:spcBef>
              <a:spcAft>
                <a:spcPts val="0"/>
              </a:spcAft>
              <a:buClr>
                <a:schemeClr val="dk1"/>
              </a:buClr>
              <a:buSzPts val="6000"/>
              <a:buFont typeface="Bahiana"/>
              <a:buNone/>
              <a:defRPr sz="6000" b="0" i="0" u="none" strike="noStrike" cap="none">
                <a:solidFill>
                  <a:schemeClr val="dk1"/>
                </a:solidFill>
                <a:latin typeface="Bahiana"/>
                <a:ea typeface="Bahiana"/>
                <a:cs typeface="Bahiana"/>
                <a:sym typeface="Bahiana"/>
              </a:defRPr>
            </a:lvl2pPr>
            <a:lvl3pPr marR="0" lvl="2" algn="l" rtl="0">
              <a:lnSpc>
                <a:spcPct val="100000"/>
              </a:lnSpc>
              <a:spcBef>
                <a:spcPts val="0"/>
              </a:spcBef>
              <a:spcAft>
                <a:spcPts val="0"/>
              </a:spcAft>
              <a:buClr>
                <a:schemeClr val="dk1"/>
              </a:buClr>
              <a:buSzPts val="6000"/>
              <a:buFont typeface="Bahiana"/>
              <a:buNone/>
              <a:defRPr sz="6000" b="0" i="0" u="none" strike="noStrike" cap="none">
                <a:solidFill>
                  <a:schemeClr val="dk1"/>
                </a:solidFill>
                <a:latin typeface="Bahiana"/>
                <a:ea typeface="Bahiana"/>
                <a:cs typeface="Bahiana"/>
                <a:sym typeface="Bahiana"/>
              </a:defRPr>
            </a:lvl3pPr>
            <a:lvl4pPr marR="0" lvl="3" algn="l" rtl="0">
              <a:lnSpc>
                <a:spcPct val="100000"/>
              </a:lnSpc>
              <a:spcBef>
                <a:spcPts val="0"/>
              </a:spcBef>
              <a:spcAft>
                <a:spcPts val="0"/>
              </a:spcAft>
              <a:buClr>
                <a:schemeClr val="dk1"/>
              </a:buClr>
              <a:buSzPts val="6000"/>
              <a:buFont typeface="Bahiana"/>
              <a:buNone/>
              <a:defRPr sz="6000" b="0" i="0" u="none" strike="noStrike" cap="none">
                <a:solidFill>
                  <a:schemeClr val="dk1"/>
                </a:solidFill>
                <a:latin typeface="Bahiana"/>
                <a:ea typeface="Bahiana"/>
                <a:cs typeface="Bahiana"/>
                <a:sym typeface="Bahiana"/>
              </a:defRPr>
            </a:lvl4pPr>
            <a:lvl5pPr marR="0" lvl="4" algn="l" rtl="0">
              <a:lnSpc>
                <a:spcPct val="100000"/>
              </a:lnSpc>
              <a:spcBef>
                <a:spcPts val="0"/>
              </a:spcBef>
              <a:spcAft>
                <a:spcPts val="0"/>
              </a:spcAft>
              <a:buClr>
                <a:schemeClr val="dk1"/>
              </a:buClr>
              <a:buSzPts val="6000"/>
              <a:buFont typeface="Bahiana"/>
              <a:buNone/>
              <a:defRPr sz="6000" b="0" i="0" u="none" strike="noStrike" cap="none">
                <a:solidFill>
                  <a:schemeClr val="dk1"/>
                </a:solidFill>
                <a:latin typeface="Bahiana"/>
                <a:ea typeface="Bahiana"/>
                <a:cs typeface="Bahiana"/>
                <a:sym typeface="Bahiana"/>
              </a:defRPr>
            </a:lvl5pPr>
            <a:lvl6pPr marR="0" lvl="5" algn="l" rtl="0">
              <a:lnSpc>
                <a:spcPct val="100000"/>
              </a:lnSpc>
              <a:spcBef>
                <a:spcPts val="0"/>
              </a:spcBef>
              <a:spcAft>
                <a:spcPts val="0"/>
              </a:spcAft>
              <a:buClr>
                <a:schemeClr val="dk1"/>
              </a:buClr>
              <a:buSzPts val="6000"/>
              <a:buFont typeface="Bahiana"/>
              <a:buNone/>
              <a:defRPr sz="6000" b="0" i="0" u="none" strike="noStrike" cap="none">
                <a:solidFill>
                  <a:schemeClr val="dk1"/>
                </a:solidFill>
                <a:latin typeface="Bahiana"/>
                <a:ea typeface="Bahiana"/>
                <a:cs typeface="Bahiana"/>
                <a:sym typeface="Bahiana"/>
              </a:defRPr>
            </a:lvl6pPr>
            <a:lvl7pPr marR="0" lvl="6" algn="l" rtl="0">
              <a:lnSpc>
                <a:spcPct val="100000"/>
              </a:lnSpc>
              <a:spcBef>
                <a:spcPts val="0"/>
              </a:spcBef>
              <a:spcAft>
                <a:spcPts val="0"/>
              </a:spcAft>
              <a:buClr>
                <a:schemeClr val="dk1"/>
              </a:buClr>
              <a:buSzPts val="6000"/>
              <a:buFont typeface="Bahiana"/>
              <a:buNone/>
              <a:defRPr sz="6000" b="0" i="0" u="none" strike="noStrike" cap="none">
                <a:solidFill>
                  <a:schemeClr val="dk1"/>
                </a:solidFill>
                <a:latin typeface="Bahiana"/>
                <a:ea typeface="Bahiana"/>
                <a:cs typeface="Bahiana"/>
                <a:sym typeface="Bahiana"/>
              </a:defRPr>
            </a:lvl7pPr>
            <a:lvl8pPr marR="0" lvl="7" algn="l" rtl="0">
              <a:lnSpc>
                <a:spcPct val="100000"/>
              </a:lnSpc>
              <a:spcBef>
                <a:spcPts val="0"/>
              </a:spcBef>
              <a:spcAft>
                <a:spcPts val="0"/>
              </a:spcAft>
              <a:buClr>
                <a:schemeClr val="dk1"/>
              </a:buClr>
              <a:buSzPts val="6000"/>
              <a:buFont typeface="Bahiana"/>
              <a:buNone/>
              <a:defRPr sz="6000" b="0" i="0" u="none" strike="noStrike" cap="none">
                <a:solidFill>
                  <a:schemeClr val="dk1"/>
                </a:solidFill>
                <a:latin typeface="Bahiana"/>
                <a:ea typeface="Bahiana"/>
                <a:cs typeface="Bahiana"/>
                <a:sym typeface="Bahiana"/>
              </a:defRPr>
            </a:lvl8pPr>
            <a:lvl9pPr marR="0" lvl="8" algn="l" rtl="0">
              <a:lnSpc>
                <a:spcPct val="100000"/>
              </a:lnSpc>
              <a:spcBef>
                <a:spcPts val="0"/>
              </a:spcBef>
              <a:spcAft>
                <a:spcPts val="0"/>
              </a:spcAft>
              <a:buClr>
                <a:schemeClr val="dk1"/>
              </a:buClr>
              <a:buSzPts val="6000"/>
              <a:buFont typeface="Bahiana"/>
              <a:buNone/>
              <a:defRPr sz="6000" b="0" i="0" u="none" strike="noStrike" cap="none">
                <a:solidFill>
                  <a:schemeClr val="dk1"/>
                </a:solidFill>
                <a:latin typeface="Bahiana"/>
                <a:ea typeface="Bahiana"/>
                <a:cs typeface="Bahiana"/>
                <a:sym typeface="Bahiana"/>
              </a:defRPr>
            </a:lvl9pPr>
          </a:lstStyle>
          <a:p>
            <a:pPr algn="l"/>
            <a:r>
              <a:rPr lang="en-US" dirty="0"/>
              <a:t>Web </a:t>
            </a:r>
            <a:r>
              <a:rPr lang="en-US" dirty="0" err="1"/>
              <a:t>Authering</a:t>
            </a:r>
            <a:r>
              <a:rPr lang="en-US" dirty="0"/>
              <a:t> Design II </a:t>
            </a:r>
          </a:p>
          <a:p>
            <a:pPr algn="l"/>
            <a:r>
              <a:rPr lang="en-US" dirty="0"/>
              <a:t>CIT-216</a:t>
            </a:r>
          </a:p>
        </p:txBody>
      </p:sp>
      <p:sp>
        <p:nvSpPr>
          <p:cNvPr id="4" name="TextBox 3">
            <a:extLst>
              <a:ext uri="{FF2B5EF4-FFF2-40B4-BE49-F238E27FC236}">
                <a16:creationId xmlns:a16="http://schemas.microsoft.com/office/drawing/2014/main" id="{1879B847-F2A0-BB71-FE7B-663E0EC2EF4B}"/>
              </a:ext>
            </a:extLst>
          </p:cNvPr>
          <p:cNvSpPr txBox="1"/>
          <p:nvPr/>
        </p:nvSpPr>
        <p:spPr>
          <a:xfrm>
            <a:off x="920100" y="2524723"/>
            <a:ext cx="4572000" cy="1169551"/>
          </a:xfrm>
          <a:prstGeom prst="rect">
            <a:avLst/>
          </a:prstGeom>
          <a:noFill/>
        </p:spPr>
        <p:txBody>
          <a:bodyPr wrap="square">
            <a:spAutoFit/>
          </a:bodyPr>
          <a:lstStyle/>
          <a:p>
            <a:pPr algn="l"/>
            <a:r>
              <a:rPr lang="en-US" dirty="0"/>
              <a:t>Mohammed </a:t>
            </a:r>
            <a:r>
              <a:rPr lang="en-US" dirty="0" err="1"/>
              <a:t>Alluqman</a:t>
            </a:r>
            <a:r>
              <a:rPr lang="en-US" dirty="0"/>
              <a:t> – 202210391</a:t>
            </a:r>
            <a:br>
              <a:rPr lang="en-US" dirty="0"/>
            </a:br>
            <a:r>
              <a:rPr lang="en-US" dirty="0"/>
              <a:t>Faisal </a:t>
            </a:r>
            <a:r>
              <a:rPr lang="en-US" dirty="0" err="1"/>
              <a:t>Alsubaie</a:t>
            </a:r>
            <a:r>
              <a:rPr lang="en-US" dirty="0"/>
              <a:t> -  202110115</a:t>
            </a:r>
            <a:br>
              <a:rPr lang="en-US" dirty="0"/>
            </a:br>
            <a:r>
              <a:rPr lang="en-US" dirty="0"/>
              <a:t>Faisal Salem - 202110170</a:t>
            </a:r>
            <a:br>
              <a:rPr lang="en-US" dirty="0"/>
            </a:br>
            <a:r>
              <a:rPr lang="en-US" dirty="0"/>
              <a:t>Suliman </a:t>
            </a:r>
            <a:r>
              <a:rPr lang="en-US" dirty="0" err="1"/>
              <a:t>Alotibe</a:t>
            </a:r>
            <a:r>
              <a:rPr lang="en-US" dirty="0"/>
              <a:t> - 202210211</a:t>
            </a:r>
          </a:p>
          <a:p>
            <a:pPr algn="l"/>
            <a:r>
              <a:rPr lang="en-US" dirty="0"/>
              <a:t>Ali </a:t>
            </a:r>
            <a:r>
              <a:rPr lang="en-US" dirty="0" err="1"/>
              <a:t>Attyah</a:t>
            </a:r>
            <a:r>
              <a:rPr lang="en-US" dirty="0"/>
              <a:t> - 202110581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55">
          <a:extLst>
            <a:ext uri="{FF2B5EF4-FFF2-40B4-BE49-F238E27FC236}">
              <a16:creationId xmlns:a16="http://schemas.microsoft.com/office/drawing/2014/main" id="{46F7FC15-B862-90EC-F91B-7F4B727AC1CB}"/>
            </a:ext>
          </a:extLst>
        </p:cNvPr>
        <p:cNvGrpSpPr/>
        <p:nvPr/>
      </p:nvGrpSpPr>
      <p:grpSpPr>
        <a:xfrm>
          <a:off x="0" y="0"/>
          <a:ext cx="0" cy="0"/>
          <a:chOff x="0" y="0"/>
          <a:chExt cx="0" cy="0"/>
        </a:xfrm>
      </p:grpSpPr>
      <p:grpSp>
        <p:nvGrpSpPr>
          <p:cNvPr id="4" name="Google Shape;503;p30">
            <a:extLst>
              <a:ext uri="{FF2B5EF4-FFF2-40B4-BE49-F238E27FC236}">
                <a16:creationId xmlns:a16="http://schemas.microsoft.com/office/drawing/2014/main" id="{E83E68ED-C7AC-9E10-4F4D-A68595604C77}"/>
              </a:ext>
            </a:extLst>
          </p:cNvPr>
          <p:cNvGrpSpPr/>
          <p:nvPr/>
        </p:nvGrpSpPr>
        <p:grpSpPr>
          <a:xfrm>
            <a:off x="445050" y="772813"/>
            <a:ext cx="8253900" cy="3347700"/>
            <a:chOff x="445050" y="393000"/>
            <a:chExt cx="8253900" cy="3347700"/>
          </a:xfrm>
        </p:grpSpPr>
        <p:sp>
          <p:nvSpPr>
            <p:cNvPr id="6" name="Google Shape;504;p30">
              <a:extLst>
                <a:ext uri="{FF2B5EF4-FFF2-40B4-BE49-F238E27FC236}">
                  <a16:creationId xmlns:a16="http://schemas.microsoft.com/office/drawing/2014/main" id="{FDFA0590-EF6F-B046-B0FD-11DEAED5A861}"/>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505;p30">
              <a:extLst>
                <a:ext uri="{FF2B5EF4-FFF2-40B4-BE49-F238E27FC236}">
                  <a16:creationId xmlns:a16="http://schemas.microsoft.com/office/drawing/2014/main" id="{AA886D72-BFD7-3ABD-BA40-74C4E8A06D78}"/>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D2BE3A8B-B38A-E889-CB8D-B1719DD27FD5}"/>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0D133A42-066C-6943-30F1-7AF045A5736E}"/>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508;p30">
                <a:extLst>
                  <a:ext uri="{FF2B5EF4-FFF2-40B4-BE49-F238E27FC236}">
                    <a16:creationId xmlns:a16="http://schemas.microsoft.com/office/drawing/2014/main" id="{B87EDE53-F5FE-7627-5A35-F29CD02E5CAB}"/>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09;p30">
                <a:extLst>
                  <a:ext uri="{FF2B5EF4-FFF2-40B4-BE49-F238E27FC236}">
                    <a16:creationId xmlns:a16="http://schemas.microsoft.com/office/drawing/2014/main" id="{9F84948D-FFD9-A738-DB07-B4819E168377}"/>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665" name="Google Shape;665;p32">
            <a:extLst>
              <a:ext uri="{FF2B5EF4-FFF2-40B4-BE49-F238E27FC236}">
                <a16:creationId xmlns:a16="http://schemas.microsoft.com/office/drawing/2014/main" id="{3BA5C88F-AEA4-0A9F-8026-4D1D465F57E0}"/>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2">
            <a:extLst>
              <a:ext uri="{FF2B5EF4-FFF2-40B4-BE49-F238E27FC236}">
                <a16:creationId xmlns:a16="http://schemas.microsoft.com/office/drawing/2014/main" id="{53B5AC29-747E-C3A6-E0B6-5964015CE6FC}"/>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2">
            <a:hlinkClick r:id="" action="ppaction://noaction"/>
            <a:extLst>
              <a:ext uri="{FF2B5EF4-FFF2-40B4-BE49-F238E27FC236}">
                <a16:creationId xmlns:a16="http://schemas.microsoft.com/office/drawing/2014/main" id="{5264A23C-9089-A953-F819-741CB9B7E207}"/>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32">
            <a:hlinkClick r:id="" action="ppaction://noaction"/>
            <a:extLst>
              <a:ext uri="{FF2B5EF4-FFF2-40B4-BE49-F238E27FC236}">
                <a16:creationId xmlns:a16="http://schemas.microsoft.com/office/drawing/2014/main" id="{9B25C60B-E9E6-186D-E218-15A0CA18505C}"/>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32">
            <a:hlinkClick r:id="" action="ppaction://noaction"/>
            <a:extLst>
              <a:ext uri="{FF2B5EF4-FFF2-40B4-BE49-F238E27FC236}">
                <a16:creationId xmlns:a16="http://schemas.microsoft.com/office/drawing/2014/main" id="{3B99FD24-D801-B1E2-FC9C-3BD62FDB9FB8}"/>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32">
            <a:hlinkClick r:id="" action="ppaction://noaction"/>
            <a:extLst>
              <a:ext uri="{FF2B5EF4-FFF2-40B4-BE49-F238E27FC236}">
                <a16:creationId xmlns:a16="http://schemas.microsoft.com/office/drawing/2014/main" id="{E2D69DB1-0052-0D74-11EF-945044B2F477}"/>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32">
            <a:hlinkClick r:id="" action="ppaction://noaction"/>
            <a:extLst>
              <a:ext uri="{FF2B5EF4-FFF2-40B4-BE49-F238E27FC236}">
                <a16:creationId xmlns:a16="http://schemas.microsoft.com/office/drawing/2014/main" id="{83CEBEC8-6249-BCF8-2782-37D5C231CB20}"/>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72" name="Google Shape;672;p32">
            <a:extLst>
              <a:ext uri="{FF2B5EF4-FFF2-40B4-BE49-F238E27FC236}">
                <a16:creationId xmlns:a16="http://schemas.microsoft.com/office/drawing/2014/main" id="{067E73B7-2152-A14C-3E09-40A1160ACC2E}"/>
              </a:ext>
            </a:extLst>
          </p:cNvPr>
          <p:cNvGrpSpPr/>
          <p:nvPr/>
        </p:nvGrpSpPr>
        <p:grpSpPr>
          <a:xfrm>
            <a:off x="238515" y="90242"/>
            <a:ext cx="216784" cy="199039"/>
            <a:chOff x="285677" y="4429254"/>
            <a:chExt cx="216784" cy="199039"/>
          </a:xfrm>
        </p:grpSpPr>
        <p:sp>
          <p:nvSpPr>
            <p:cNvPr id="673" name="Google Shape;673;p32">
              <a:extLst>
                <a:ext uri="{FF2B5EF4-FFF2-40B4-BE49-F238E27FC236}">
                  <a16:creationId xmlns:a16="http://schemas.microsoft.com/office/drawing/2014/main" id="{1AE534C0-D9D3-A2CF-BC87-E0F1BD2B62A8}"/>
                </a:ext>
              </a:extLst>
            </p:cNvPr>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4;p32">
              <a:extLst>
                <a:ext uri="{FF2B5EF4-FFF2-40B4-BE49-F238E27FC236}">
                  <a16:creationId xmlns:a16="http://schemas.microsoft.com/office/drawing/2014/main" id="{E3201A6D-D766-DD13-AA6E-A1093AF5B8DA}"/>
                </a:ext>
              </a:extLst>
            </p:cNvPr>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 name="Google Shape;675;p32">
              <a:extLst>
                <a:ext uri="{FF2B5EF4-FFF2-40B4-BE49-F238E27FC236}">
                  <a16:creationId xmlns:a16="http://schemas.microsoft.com/office/drawing/2014/main" id="{B8122306-C872-30CF-E92F-6C25F5CE4398}"/>
                </a:ext>
              </a:extLst>
            </p:cNvPr>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32">
              <a:extLst>
                <a:ext uri="{FF2B5EF4-FFF2-40B4-BE49-F238E27FC236}">
                  <a16:creationId xmlns:a16="http://schemas.microsoft.com/office/drawing/2014/main" id="{11A154DA-B59A-1493-91CD-3BD02B22F0E4}"/>
                </a:ext>
              </a:extLst>
            </p:cNvPr>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32">
              <a:extLst>
                <a:ext uri="{FF2B5EF4-FFF2-40B4-BE49-F238E27FC236}">
                  <a16:creationId xmlns:a16="http://schemas.microsoft.com/office/drawing/2014/main" id="{990072E1-2BBC-A038-B0BC-00C17EA285A8}"/>
                </a:ext>
              </a:extLst>
            </p:cNvPr>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32">
              <a:extLst>
                <a:ext uri="{FF2B5EF4-FFF2-40B4-BE49-F238E27FC236}">
                  <a16:creationId xmlns:a16="http://schemas.microsoft.com/office/drawing/2014/main" id="{941C92E2-24CC-5442-E075-3BCED863EB2B}"/>
                </a:ext>
              </a:extLst>
            </p:cNvPr>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32">
              <a:extLst>
                <a:ext uri="{FF2B5EF4-FFF2-40B4-BE49-F238E27FC236}">
                  <a16:creationId xmlns:a16="http://schemas.microsoft.com/office/drawing/2014/main" id="{8F04A6B7-FAFA-A303-B95E-DA5821607626}"/>
                </a:ext>
              </a:extLst>
            </p:cNvPr>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32">
              <a:extLst>
                <a:ext uri="{FF2B5EF4-FFF2-40B4-BE49-F238E27FC236}">
                  <a16:creationId xmlns:a16="http://schemas.microsoft.com/office/drawing/2014/main" id="{5B680A85-11A6-1C2D-247D-8FB4669CAC1C}"/>
                </a:ext>
              </a:extLst>
            </p:cNvPr>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32">
              <a:extLst>
                <a:ext uri="{FF2B5EF4-FFF2-40B4-BE49-F238E27FC236}">
                  <a16:creationId xmlns:a16="http://schemas.microsoft.com/office/drawing/2014/main" id="{5B6BD24F-1BEA-9383-4F5D-7478FACF7F90}"/>
                </a:ext>
              </a:extLst>
            </p:cNvPr>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82" name="Google Shape;682;p32">
            <a:hlinkClick r:id="rId3" action="ppaction://hlinksldjump"/>
            <a:extLst>
              <a:ext uri="{FF2B5EF4-FFF2-40B4-BE49-F238E27FC236}">
                <a16:creationId xmlns:a16="http://schemas.microsoft.com/office/drawing/2014/main" id="{14B3E9C1-5377-E9A6-FE7E-FC8BBE92D35D}"/>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32">
            <a:hlinkClick r:id="" action="ppaction://noaction"/>
            <a:extLst>
              <a:ext uri="{FF2B5EF4-FFF2-40B4-BE49-F238E27FC236}">
                <a16:creationId xmlns:a16="http://schemas.microsoft.com/office/drawing/2014/main" id="{CC065D45-C4AC-7A6B-887D-B186AFAD2B06}"/>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32">
            <a:extLst>
              <a:ext uri="{FF2B5EF4-FFF2-40B4-BE49-F238E27FC236}">
                <a16:creationId xmlns:a16="http://schemas.microsoft.com/office/drawing/2014/main" id="{4ED60EC2-6C5A-4C89-BDF0-0810F52A6105}"/>
              </a:ext>
            </a:extLst>
          </p:cNvPr>
          <p:cNvSpPr txBox="1"/>
          <p:nvPr/>
        </p:nvSpPr>
        <p:spPr>
          <a:xfrm>
            <a:off x="1026288" y="90275"/>
            <a:ext cx="743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Monday</a:t>
            </a:r>
            <a:endParaRPr sz="1200" dirty="0">
              <a:solidFill>
                <a:schemeClr val="dk1"/>
              </a:solidFill>
              <a:latin typeface="Abel"/>
              <a:ea typeface="Abel"/>
              <a:cs typeface="Abel"/>
              <a:sym typeface="Abel"/>
            </a:endParaRPr>
          </a:p>
        </p:txBody>
      </p:sp>
      <p:sp>
        <p:nvSpPr>
          <p:cNvPr id="685" name="Google Shape;685;p32">
            <a:extLst>
              <a:ext uri="{FF2B5EF4-FFF2-40B4-BE49-F238E27FC236}">
                <a16:creationId xmlns:a16="http://schemas.microsoft.com/office/drawing/2014/main" id="{ECB14BA3-0E8A-01C4-58D6-4584082215AF}"/>
              </a:ext>
            </a:extLst>
          </p:cNvPr>
          <p:cNvSpPr txBox="1"/>
          <p:nvPr/>
        </p:nvSpPr>
        <p:spPr>
          <a:xfrm>
            <a:off x="2434775" y="90325"/>
            <a:ext cx="743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Tuesday</a:t>
            </a:r>
            <a:endParaRPr sz="1200" dirty="0">
              <a:solidFill>
                <a:schemeClr val="dk1"/>
              </a:solidFill>
              <a:latin typeface="Abel"/>
              <a:ea typeface="Abel"/>
              <a:cs typeface="Abel"/>
              <a:sym typeface="Abel"/>
            </a:endParaRPr>
          </a:p>
        </p:txBody>
      </p:sp>
      <p:sp>
        <p:nvSpPr>
          <p:cNvPr id="686" name="Google Shape;686;p32">
            <a:extLst>
              <a:ext uri="{FF2B5EF4-FFF2-40B4-BE49-F238E27FC236}">
                <a16:creationId xmlns:a16="http://schemas.microsoft.com/office/drawing/2014/main" id="{0E92A762-2A2A-083A-E89A-51A9ED039950}"/>
              </a:ext>
            </a:extLst>
          </p:cNvPr>
          <p:cNvSpPr txBox="1"/>
          <p:nvPr/>
        </p:nvSpPr>
        <p:spPr>
          <a:xfrm>
            <a:off x="3741137" y="90325"/>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Wednesday</a:t>
            </a:r>
            <a:endParaRPr sz="1200" dirty="0">
              <a:solidFill>
                <a:schemeClr val="dk1"/>
              </a:solidFill>
              <a:latin typeface="Abel"/>
              <a:ea typeface="Abel"/>
              <a:cs typeface="Abel"/>
              <a:sym typeface="Abel"/>
            </a:endParaRPr>
          </a:p>
        </p:txBody>
      </p:sp>
      <p:sp>
        <p:nvSpPr>
          <p:cNvPr id="687" name="Google Shape;687;p32">
            <a:extLst>
              <a:ext uri="{FF2B5EF4-FFF2-40B4-BE49-F238E27FC236}">
                <a16:creationId xmlns:a16="http://schemas.microsoft.com/office/drawing/2014/main" id="{6571A541-40D3-B2F3-E7B9-94309F37E102}"/>
              </a:ext>
            </a:extLst>
          </p:cNvPr>
          <p:cNvSpPr txBox="1"/>
          <p:nvPr/>
        </p:nvSpPr>
        <p:spPr>
          <a:xfrm>
            <a:off x="5149500" y="90250"/>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Thursday</a:t>
            </a:r>
            <a:endParaRPr sz="1200" dirty="0">
              <a:solidFill>
                <a:schemeClr val="dk1"/>
              </a:solidFill>
              <a:latin typeface="Abel"/>
              <a:ea typeface="Abel"/>
              <a:cs typeface="Abel"/>
              <a:sym typeface="Abel"/>
            </a:endParaRPr>
          </a:p>
        </p:txBody>
      </p:sp>
      <p:sp>
        <p:nvSpPr>
          <p:cNvPr id="688" name="Google Shape;688;p32">
            <a:extLst>
              <a:ext uri="{FF2B5EF4-FFF2-40B4-BE49-F238E27FC236}">
                <a16:creationId xmlns:a16="http://schemas.microsoft.com/office/drawing/2014/main" id="{E45916AD-2154-5895-F48E-0C71DD251C6B}"/>
              </a:ext>
            </a:extLst>
          </p:cNvPr>
          <p:cNvSpPr txBox="1"/>
          <p:nvPr/>
        </p:nvSpPr>
        <p:spPr>
          <a:xfrm>
            <a:off x="6659850" y="90325"/>
            <a:ext cx="743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Friday</a:t>
            </a:r>
            <a:endParaRPr sz="1200" dirty="0">
              <a:solidFill>
                <a:schemeClr val="dk1"/>
              </a:solidFill>
              <a:latin typeface="Abel"/>
              <a:ea typeface="Abel"/>
              <a:cs typeface="Abel"/>
              <a:sym typeface="Abel"/>
            </a:endParaRPr>
          </a:p>
        </p:txBody>
      </p:sp>
      <p:sp>
        <p:nvSpPr>
          <p:cNvPr id="689" name="Google Shape;689;p32">
            <a:extLst>
              <a:ext uri="{FF2B5EF4-FFF2-40B4-BE49-F238E27FC236}">
                <a16:creationId xmlns:a16="http://schemas.microsoft.com/office/drawing/2014/main" id="{D9D4FC36-37AB-6DC2-BC4A-1F47242F1C1D}"/>
              </a:ext>
            </a:extLst>
          </p:cNvPr>
          <p:cNvSpPr txBox="1"/>
          <p:nvPr/>
        </p:nvSpPr>
        <p:spPr>
          <a:xfrm>
            <a:off x="7966200" y="90325"/>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Homework</a:t>
            </a:r>
            <a:endParaRPr sz="1200" dirty="0">
              <a:solidFill>
                <a:schemeClr val="dk1"/>
              </a:solidFill>
              <a:latin typeface="Abel"/>
              <a:ea typeface="Abel"/>
              <a:cs typeface="Abel"/>
              <a:sym typeface="Abel"/>
            </a:endParaRPr>
          </a:p>
        </p:txBody>
      </p:sp>
      <p:sp>
        <p:nvSpPr>
          <p:cNvPr id="12" name="Google Shape;664;p32">
            <a:extLst>
              <a:ext uri="{FF2B5EF4-FFF2-40B4-BE49-F238E27FC236}">
                <a16:creationId xmlns:a16="http://schemas.microsoft.com/office/drawing/2014/main" id="{EFA9C2AE-AF36-78F1-02F2-20A9ECC827C1}"/>
              </a:ext>
            </a:extLst>
          </p:cNvPr>
          <p:cNvSpPr txBox="1">
            <a:spLocks/>
          </p:cNvSpPr>
          <p:nvPr/>
        </p:nvSpPr>
        <p:spPr>
          <a:xfrm>
            <a:off x="1241826" y="835050"/>
            <a:ext cx="1891668" cy="32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10000"/>
              </a:lnSpc>
              <a:spcBef>
                <a:spcPts val="0"/>
              </a:spcBef>
              <a:spcAft>
                <a:spcPts val="0"/>
              </a:spcAft>
              <a:buClr>
                <a:schemeClr val="dk2"/>
              </a:buClr>
              <a:buSzPts val="3600"/>
              <a:buFont typeface="Hepta Slab SemiBold"/>
              <a:buNone/>
              <a:defRPr sz="2000" b="0" i="0" u="none" strike="noStrike" cap="none">
                <a:solidFill>
                  <a:schemeClr val="dk1"/>
                </a:solidFill>
                <a:latin typeface="Hepta Slab Medium"/>
                <a:ea typeface="Hepta Slab Medium"/>
                <a:cs typeface="Hepta Slab Medium"/>
                <a:sym typeface="Hepta Slab Medium"/>
              </a:defRPr>
            </a:lvl1pPr>
            <a:lvl2pPr marR="0" lvl="1" algn="ctr" rtl="0">
              <a:lnSpc>
                <a:spcPct val="100000"/>
              </a:lnSpc>
              <a:spcBef>
                <a:spcPts val="0"/>
              </a:spcBef>
              <a:spcAft>
                <a:spcPts val="0"/>
              </a:spcAft>
              <a:buClr>
                <a:schemeClr val="dk1"/>
              </a:buClr>
              <a:buSzPts val="3600"/>
              <a:buFont typeface="Oswald SemiBold"/>
              <a:buNone/>
              <a:defRPr sz="3600" b="0" i="0" u="none" strike="noStrike" cap="none">
                <a:solidFill>
                  <a:schemeClr val="dk1"/>
                </a:solidFill>
                <a:latin typeface="Oswald SemiBold"/>
                <a:ea typeface="Oswald SemiBold"/>
                <a:cs typeface="Oswald SemiBold"/>
                <a:sym typeface="Oswald SemiBold"/>
              </a:defRPr>
            </a:lvl2pPr>
            <a:lvl3pPr marR="0" lvl="2" algn="ctr" rtl="0">
              <a:lnSpc>
                <a:spcPct val="100000"/>
              </a:lnSpc>
              <a:spcBef>
                <a:spcPts val="0"/>
              </a:spcBef>
              <a:spcAft>
                <a:spcPts val="0"/>
              </a:spcAft>
              <a:buClr>
                <a:schemeClr val="dk1"/>
              </a:buClr>
              <a:buSzPts val="3600"/>
              <a:buFont typeface="Oswald SemiBold"/>
              <a:buNone/>
              <a:defRPr sz="3600" b="0" i="0" u="none" strike="noStrike" cap="none">
                <a:solidFill>
                  <a:schemeClr val="dk1"/>
                </a:solidFill>
                <a:latin typeface="Oswald SemiBold"/>
                <a:ea typeface="Oswald SemiBold"/>
                <a:cs typeface="Oswald SemiBold"/>
                <a:sym typeface="Oswald SemiBold"/>
              </a:defRPr>
            </a:lvl3pPr>
            <a:lvl4pPr marR="0" lvl="3" algn="ctr" rtl="0">
              <a:lnSpc>
                <a:spcPct val="100000"/>
              </a:lnSpc>
              <a:spcBef>
                <a:spcPts val="0"/>
              </a:spcBef>
              <a:spcAft>
                <a:spcPts val="0"/>
              </a:spcAft>
              <a:buClr>
                <a:schemeClr val="dk1"/>
              </a:buClr>
              <a:buSzPts val="3600"/>
              <a:buFont typeface="Oswald SemiBold"/>
              <a:buNone/>
              <a:defRPr sz="3600" b="0" i="0" u="none" strike="noStrike" cap="none">
                <a:solidFill>
                  <a:schemeClr val="dk1"/>
                </a:solidFill>
                <a:latin typeface="Oswald SemiBold"/>
                <a:ea typeface="Oswald SemiBold"/>
                <a:cs typeface="Oswald SemiBold"/>
                <a:sym typeface="Oswald SemiBold"/>
              </a:defRPr>
            </a:lvl4pPr>
            <a:lvl5pPr marR="0" lvl="4" algn="ctr" rtl="0">
              <a:lnSpc>
                <a:spcPct val="100000"/>
              </a:lnSpc>
              <a:spcBef>
                <a:spcPts val="0"/>
              </a:spcBef>
              <a:spcAft>
                <a:spcPts val="0"/>
              </a:spcAft>
              <a:buClr>
                <a:schemeClr val="dk1"/>
              </a:buClr>
              <a:buSzPts val="3600"/>
              <a:buFont typeface="Oswald SemiBold"/>
              <a:buNone/>
              <a:defRPr sz="3600" b="0" i="0" u="none" strike="noStrike" cap="none">
                <a:solidFill>
                  <a:schemeClr val="dk1"/>
                </a:solidFill>
                <a:latin typeface="Oswald SemiBold"/>
                <a:ea typeface="Oswald SemiBold"/>
                <a:cs typeface="Oswald SemiBold"/>
                <a:sym typeface="Oswald SemiBold"/>
              </a:defRPr>
            </a:lvl5pPr>
            <a:lvl6pPr marR="0" lvl="5" algn="ctr" rtl="0">
              <a:lnSpc>
                <a:spcPct val="100000"/>
              </a:lnSpc>
              <a:spcBef>
                <a:spcPts val="0"/>
              </a:spcBef>
              <a:spcAft>
                <a:spcPts val="0"/>
              </a:spcAft>
              <a:buClr>
                <a:schemeClr val="dk1"/>
              </a:buClr>
              <a:buSzPts val="3600"/>
              <a:buFont typeface="Oswald SemiBold"/>
              <a:buNone/>
              <a:defRPr sz="3600" b="0" i="0" u="none" strike="noStrike" cap="none">
                <a:solidFill>
                  <a:schemeClr val="dk1"/>
                </a:solidFill>
                <a:latin typeface="Oswald SemiBold"/>
                <a:ea typeface="Oswald SemiBold"/>
                <a:cs typeface="Oswald SemiBold"/>
                <a:sym typeface="Oswald SemiBold"/>
              </a:defRPr>
            </a:lvl6pPr>
            <a:lvl7pPr marR="0" lvl="6" algn="ctr" rtl="0">
              <a:lnSpc>
                <a:spcPct val="100000"/>
              </a:lnSpc>
              <a:spcBef>
                <a:spcPts val="0"/>
              </a:spcBef>
              <a:spcAft>
                <a:spcPts val="0"/>
              </a:spcAft>
              <a:buClr>
                <a:schemeClr val="dk1"/>
              </a:buClr>
              <a:buSzPts val="3600"/>
              <a:buFont typeface="Oswald SemiBold"/>
              <a:buNone/>
              <a:defRPr sz="3600" b="0" i="0" u="none" strike="noStrike" cap="none">
                <a:solidFill>
                  <a:schemeClr val="dk1"/>
                </a:solidFill>
                <a:latin typeface="Oswald SemiBold"/>
                <a:ea typeface="Oswald SemiBold"/>
                <a:cs typeface="Oswald SemiBold"/>
                <a:sym typeface="Oswald SemiBold"/>
              </a:defRPr>
            </a:lvl7pPr>
            <a:lvl8pPr marR="0" lvl="7" algn="ctr" rtl="0">
              <a:lnSpc>
                <a:spcPct val="100000"/>
              </a:lnSpc>
              <a:spcBef>
                <a:spcPts val="0"/>
              </a:spcBef>
              <a:spcAft>
                <a:spcPts val="0"/>
              </a:spcAft>
              <a:buClr>
                <a:schemeClr val="dk1"/>
              </a:buClr>
              <a:buSzPts val="3600"/>
              <a:buFont typeface="Oswald SemiBold"/>
              <a:buNone/>
              <a:defRPr sz="3600" b="0" i="0" u="none" strike="noStrike" cap="none">
                <a:solidFill>
                  <a:schemeClr val="dk1"/>
                </a:solidFill>
                <a:latin typeface="Oswald SemiBold"/>
                <a:ea typeface="Oswald SemiBold"/>
                <a:cs typeface="Oswald SemiBold"/>
                <a:sym typeface="Oswald SemiBold"/>
              </a:defRPr>
            </a:lvl8pPr>
            <a:lvl9pPr marR="0" lvl="8" algn="ctr" rtl="0">
              <a:lnSpc>
                <a:spcPct val="100000"/>
              </a:lnSpc>
              <a:spcBef>
                <a:spcPts val="0"/>
              </a:spcBef>
              <a:spcAft>
                <a:spcPts val="0"/>
              </a:spcAft>
              <a:buClr>
                <a:schemeClr val="dk1"/>
              </a:buClr>
              <a:buSzPts val="3600"/>
              <a:buFont typeface="Oswald SemiBold"/>
              <a:buNone/>
              <a:defRPr sz="3600" b="0" i="0" u="none" strike="noStrike" cap="none">
                <a:solidFill>
                  <a:schemeClr val="dk1"/>
                </a:solidFill>
                <a:latin typeface="Oswald SemiBold"/>
                <a:ea typeface="Oswald SemiBold"/>
                <a:cs typeface="Oswald SemiBold"/>
                <a:sym typeface="Oswald SemiBold"/>
              </a:defRPr>
            </a:lvl9pPr>
          </a:lstStyle>
          <a:p>
            <a:pPr algn="l"/>
            <a:r>
              <a:rPr lang="en-US" dirty="0"/>
              <a:t>Conclusion</a:t>
            </a:r>
          </a:p>
        </p:txBody>
      </p:sp>
      <p:sp>
        <p:nvSpPr>
          <p:cNvPr id="5" name="TextBox 4">
            <a:extLst>
              <a:ext uri="{FF2B5EF4-FFF2-40B4-BE49-F238E27FC236}">
                <a16:creationId xmlns:a16="http://schemas.microsoft.com/office/drawing/2014/main" id="{35156DCB-8C58-0B74-4ED9-4FE436BA6609}"/>
              </a:ext>
            </a:extLst>
          </p:cNvPr>
          <p:cNvSpPr txBox="1"/>
          <p:nvPr/>
        </p:nvSpPr>
        <p:spPr>
          <a:xfrm>
            <a:off x="598025" y="1857877"/>
            <a:ext cx="6435104" cy="954107"/>
          </a:xfrm>
          <a:prstGeom prst="rect">
            <a:avLst/>
          </a:prstGeom>
          <a:noFill/>
        </p:spPr>
        <p:txBody>
          <a:bodyPr wrap="square">
            <a:spAutoFit/>
          </a:bodyPr>
          <a:lstStyle/>
          <a:p>
            <a:r>
              <a:rPr lang="en-US" dirty="0"/>
              <a:t>In conclusion, the Task Manager project helps users organize and manage their tasks easily. It provides features like adding, editing, and completing tasks while keeping everything organized. This system improves productivity and can be enhanced with more features in the future.</a:t>
            </a:r>
          </a:p>
        </p:txBody>
      </p:sp>
    </p:spTree>
    <p:extLst>
      <p:ext uri="{BB962C8B-B14F-4D97-AF65-F5344CB8AC3E}">
        <p14:creationId xmlns:p14="http://schemas.microsoft.com/office/powerpoint/2010/main" val="2941139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02"/>
        <p:cNvGrpSpPr/>
        <p:nvPr/>
      </p:nvGrpSpPr>
      <p:grpSpPr>
        <a:xfrm>
          <a:off x="0" y="0"/>
          <a:ext cx="0" cy="0"/>
          <a:chOff x="0" y="0"/>
          <a:chExt cx="0" cy="0"/>
        </a:xfrm>
      </p:grpSpPr>
      <p:grpSp>
        <p:nvGrpSpPr>
          <p:cNvPr id="503" name="Google Shape;503;p30"/>
          <p:cNvGrpSpPr/>
          <p:nvPr/>
        </p:nvGrpSpPr>
        <p:grpSpPr>
          <a:xfrm>
            <a:off x="445050" y="772813"/>
            <a:ext cx="8253900" cy="3347700"/>
            <a:chOff x="445050" y="393000"/>
            <a:chExt cx="8253900" cy="3347700"/>
          </a:xfrm>
        </p:grpSpPr>
        <p:sp>
          <p:nvSpPr>
            <p:cNvPr id="504" name="Google Shape;504;p30"/>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05" name="Google Shape;505;p30"/>
            <p:cNvGrpSpPr/>
            <p:nvPr/>
          </p:nvGrpSpPr>
          <p:grpSpPr>
            <a:xfrm>
              <a:off x="445050" y="393000"/>
              <a:ext cx="8253900" cy="392400"/>
              <a:chOff x="-8550475" y="393000"/>
              <a:chExt cx="8253900" cy="392400"/>
            </a:xfrm>
          </p:grpSpPr>
          <p:sp>
            <p:nvSpPr>
              <p:cNvPr id="506" name="Google Shape;506;p30"/>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7" name="Google Shape;507;p30"/>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8" name="Google Shape;508;p30"/>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9" name="Google Shape;509;p30"/>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517" name="Google Shape;517;p30"/>
          <p:cNvSpPr txBox="1">
            <a:spLocks noGrp="1"/>
          </p:cNvSpPr>
          <p:nvPr>
            <p:ph type="subTitle" idx="1"/>
          </p:nvPr>
        </p:nvSpPr>
        <p:spPr>
          <a:xfrm>
            <a:off x="1566295" y="1096038"/>
            <a:ext cx="5960778" cy="1545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400" b="1" dirty="0">
                <a:latin typeface="Hepta Slab SemiBold" panose="020B0604020202020204" charset="0"/>
                <a:cs typeface="Hepta Slab SemiBold" panose="020B0604020202020204" charset="0"/>
              </a:rPr>
              <a:t>Thanks for Listining </a:t>
            </a:r>
            <a:endParaRPr sz="4400" b="1" dirty="0">
              <a:latin typeface="Hepta Slab SemiBold" panose="020B0604020202020204" charset="0"/>
              <a:cs typeface="Hepta Slab SemiBold" panose="020B0604020202020204" charset="0"/>
            </a:endParaRPr>
          </a:p>
        </p:txBody>
      </p:sp>
      <p:sp>
        <p:nvSpPr>
          <p:cNvPr id="519" name="Google Shape;519;p30"/>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0" name="Google Shape;520;p30"/>
          <p:cNvSpPr/>
          <p:nvPr/>
        </p:nvSpPr>
        <p:spPr>
          <a:xfrm>
            <a:off x="-50" y="-1362"/>
            <a:ext cx="693900" cy="392400"/>
          </a:xfrm>
          <a:prstGeom prst="rect">
            <a:avLst/>
          </a:prstGeom>
          <a:solidFill>
            <a:srgbClr val="6666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1" name="Google Shape;521;p30">
            <a:hlinkClick r:id="rId3" action="ppaction://hlinksldjump"/>
          </p:cNvPr>
          <p:cNvSpPr/>
          <p:nvPr/>
        </p:nvSpPr>
        <p:spPr>
          <a:xfrm>
            <a:off x="693867"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2" name="Google Shape;522;p30">
            <a:hlinkClick r:id="" action="ppaction://noaction"/>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3" name="Google Shape;523;p30">
            <a:hlinkClick r:id="" action="ppaction://noaction"/>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4" name="Google Shape;524;p30">
            <a:hlinkClick r:id="" action="ppaction://noaction"/>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5" name="Google Shape;525;p30">
            <a:hlinkClick r:id="" action="ppaction://noaction"/>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526" name="Google Shape;526;p30"/>
          <p:cNvGrpSpPr/>
          <p:nvPr/>
        </p:nvGrpSpPr>
        <p:grpSpPr>
          <a:xfrm>
            <a:off x="238515" y="90242"/>
            <a:ext cx="216784" cy="199039"/>
            <a:chOff x="285677" y="4429254"/>
            <a:chExt cx="216784" cy="199039"/>
          </a:xfrm>
        </p:grpSpPr>
        <p:sp>
          <p:nvSpPr>
            <p:cNvPr id="527" name="Google Shape;527;p30"/>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8" name="Google Shape;528;p30"/>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9" name="Google Shape;529;p30"/>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0" name="Google Shape;530;p30"/>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1" name="Google Shape;531;p30"/>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2" name="Google Shape;532;p30"/>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3" name="Google Shape;533;p30"/>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4" name="Google Shape;534;p30"/>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5" name="Google Shape;535;p30"/>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536" name="Google Shape;536;p30">
            <a:hlinkClick r:id="rId4" action="ppaction://hlinksldjump"/>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7" name="Google Shape;537;p30">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8" name="Google Shape;538;p30"/>
          <p:cNvSpPr txBox="1"/>
          <p:nvPr/>
        </p:nvSpPr>
        <p:spPr>
          <a:xfrm>
            <a:off x="1026288" y="90275"/>
            <a:ext cx="743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Monday</a:t>
            </a:r>
            <a:endParaRPr sz="1200" dirty="0">
              <a:solidFill>
                <a:schemeClr val="dk1"/>
              </a:solidFill>
              <a:latin typeface="Abel"/>
              <a:ea typeface="Abel"/>
              <a:cs typeface="Abel"/>
              <a:sym typeface="Abel"/>
            </a:endParaRPr>
          </a:p>
        </p:txBody>
      </p:sp>
      <p:sp>
        <p:nvSpPr>
          <p:cNvPr id="539" name="Google Shape;539;p30"/>
          <p:cNvSpPr txBox="1"/>
          <p:nvPr/>
        </p:nvSpPr>
        <p:spPr>
          <a:xfrm>
            <a:off x="2434775" y="90325"/>
            <a:ext cx="743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Tuesday</a:t>
            </a:r>
            <a:endParaRPr sz="1200" dirty="0">
              <a:solidFill>
                <a:schemeClr val="dk1"/>
              </a:solidFill>
              <a:latin typeface="Abel"/>
              <a:ea typeface="Abel"/>
              <a:cs typeface="Abel"/>
              <a:sym typeface="Abel"/>
            </a:endParaRPr>
          </a:p>
        </p:txBody>
      </p:sp>
      <p:sp>
        <p:nvSpPr>
          <p:cNvPr id="540" name="Google Shape;540;p30"/>
          <p:cNvSpPr txBox="1"/>
          <p:nvPr/>
        </p:nvSpPr>
        <p:spPr>
          <a:xfrm>
            <a:off x="3741137" y="90325"/>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Wednesday</a:t>
            </a:r>
            <a:endParaRPr sz="1200" dirty="0">
              <a:solidFill>
                <a:schemeClr val="dk1"/>
              </a:solidFill>
              <a:latin typeface="Abel"/>
              <a:ea typeface="Abel"/>
              <a:cs typeface="Abel"/>
              <a:sym typeface="Abel"/>
            </a:endParaRPr>
          </a:p>
        </p:txBody>
      </p:sp>
      <p:sp>
        <p:nvSpPr>
          <p:cNvPr id="541" name="Google Shape;541;p30"/>
          <p:cNvSpPr txBox="1"/>
          <p:nvPr/>
        </p:nvSpPr>
        <p:spPr>
          <a:xfrm>
            <a:off x="5149500" y="90250"/>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Thursday</a:t>
            </a:r>
            <a:endParaRPr sz="1200" dirty="0">
              <a:solidFill>
                <a:schemeClr val="dk1"/>
              </a:solidFill>
              <a:latin typeface="Abel"/>
              <a:ea typeface="Abel"/>
              <a:cs typeface="Abel"/>
              <a:sym typeface="Abel"/>
            </a:endParaRPr>
          </a:p>
        </p:txBody>
      </p:sp>
      <p:sp>
        <p:nvSpPr>
          <p:cNvPr id="542" name="Google Shape;542;p30"/>
          <p:cNvSpPr txBox="1"/>
          <p:nvPr/>
        </p:nvSpPr>
        <p:spPr>
          <a:xfrm>
            <a:off x="6659850" y="90325"/>
            <a:ext cx="743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Friday</a:t>
            </a:r>
            <a:endParaRPr sz="1200" dirty="0">
              <a:solidFill>
                <a:schemeClr val="dk1"/>
              </a:solidFill>
              <a:latin typeface="Abel"/>
              <a:ea typeface="Abel"/>
              <a:cs typeface="Abel"/>
              <a:sym typeface="Abel"/>
            </a:endParaRPr>
          </a:p>
        </p:txBody>
      </p:sp>
      <p:sp>
        <p:nvSpPr>
          <p:cNvPr id="543" name="Google Shape;543;p30"/>
          <p:cNvSpPr txBox="1"/>
          <p:nvPr/>
        </p:nvSpPr>
        <p:spPr>
          <a:xfrm>
            <a:off x="7966200" y="90325"/>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Homework</a:t>
            </a:r>
            <a:endParaRPr sz="1200" dirty="0">
              <a:solidFill>
                <a:schemeClr val="dk1"/>
              </a:solidFill>
              <a:latin typeface="Abel"/>
              <a:ea typeface="Abel"/>
              <a:cs typeface="Abel"/>
              <a:sym typeface="Abel"/>
            </a:endParaRPr>
          </a:p>
        </p:txBody>
      </p:sp>
      <p:sp>
        <p:nvSpPr>
          <p:cNvPr id="5" name="Title 4">
            <a:extLst>
              <a:ext uri="{FF2B5EF4-FFF2-40B4-BE49-F238E27FC236}">
                <a16:creationId xmlns:a16="http://schemas.microsoft.com/office/drawing/2014/main" id="{0C014422-7A98-EB46-A6EE-49D524824CD6}"/>
              </a:ext>
            </a:extLst>
          </p:cNvPr>
          <p:cNvSpPr>
            <a:spLocks noGrp="1"/>
          </p:cNvSpPr>
          <p:nvPr>
            <p:ph type="ctrTitle"/>
          </p:nvPr>
        </p:nvSpPr>
        <p:spPr>
          <a:xfrm>
            <a:off x="3225300" y="2939925"/>
            <a:ext cx="2693400" cy="441000"/>
          </a:xfrm>
        </p:spPr>
        <p:txBody>
          <a:bodyPr/>
          <a:lstStyle/>
          <a:p>
            <a:r>
              <a:rPr lang="en-US" b="1" dirty="0"/>
              <a:t>Any Question?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254"/>
        <p:cNvGrpSpPr/>
        <p:nvPr/>
      </p:nvGrpSpPr>
      <p:grpSpPr>
        <a:xfrm>
          <a:off x="0" y="0"/>
          <a:ext cx="0" cy="0"/>
          <a:chOff x="0" y="0"/>
          <a:chExt cx="0" cy="0"/>
        </a:xfrm>
      </p:grpSpPr>
      <p:grpSp>
        <p:nvGrpSpPr>
          <p:cNvPr id="255" name="Google Shape;255;p28"/>
          <p:cNvGrpSpPr/>
          <p:nvPr/>
        </p:nvGrpSpPr>
        <p:grpSpPr>
          <a:xfrm>
            <a:off x="919224" y="2876182"/>
            <a:ext cx="3291000" cy="2012675"/>
            <a:chOff x="5071700" y="343300"/>
            <a:chExt cx="3291000" cy="2012675"/>
          </a:xfrm>
        </p:grpSpPr>
        <p:sp>
          <p:nvSpPr>
            <p:cNvPr id="256" name="Google Shape;256;p28"/>
            <p:cNvSpPr/>
            <p:nvPr/>
          </p:nvSpPr>
          <p:spPr>
            <a:xfrm>
              <a:off x="5071700" y="355875"/>
              <a:ext cx="3291000" cy="2000100"/>
            </a:xfrm>
            <a:prstGeom prst="roundRect">
              <a:avLst>
                <a:gd name="adj" fmla="val 8931"/>
              </a:avLst>
            </a:prstGeom>
            <a:solidFill>
              <a:schemeClr val="accent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57" name="Google Shape;257;p28"/>
            <p:cNvGrpSpPr/>
            <p:nvPr/>
          </p:nvGrpSpPr>
          <p:grpSpPr>
            <a:xfrm>
              <a:off x="5071700" y="343300"/>
              <a:ext cx="3291000" cy="392400"/>
              <a:chOff x="-8550475" y="393000"/>
              <a:chExt cx="3291000" cy="392400"/>
            </a:xfrm>
          </p:grpSpPr>
          <p:sp>
            <p:nvSpPr>
              <p:cNvPr id="258" name="Google Shape;258;p28"/>
              <p:cNvSpPr/>
              <p:nvPr/>
            </p:nvSpPr>
            <p:spPr>
              <a:xfrm>
                <a:off x="-8550475" y="393000"/>
                <a:ext cx="32910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8"/>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8"/>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2" name="Google Shape;262;p28"/>
          <p:cNvGrpSpPr/>
          <p:nvPr/>
        </p:nvGrpSpPr>
        <p:grpSpPr>
          <a:xfrm>
            <a:off x="939363" y="627792"/>
            <a:ext cx="3291000" cy="2012675"/>
            <a:chOff x="5071700" y="343300"/>
            <a:chExt cx="3291000" cy="2012675"/>
          </a:xfrm>
        </p:grpSpPr>
        <p:sp>
          <p:nvSpPr>
            <p:cNvPr id="263" name="Google Shape;263;p28"/>
            <p:cNvSpPr/>
            <p:nvPr/>
          </p:nvSpPr>
          <p:spPr>
            <a:xfrm>
              <a:off x="5071700" y="355875"/>
              <a:ext cx="3291000" cy="2000100"/>
            </a:xfrm>
            <a:prstGeom prst="roundRect">
              <a:avLst>
                <a:gd name="adj" fmla="val 8931"/>
              </a:avLst>
            </a:prstGeom>
            <a:solidFill>
              <a:schemeClr val="dk1"/>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4" name="Google Shape;264;p28"/>
            <p:cNvGrpSpPr/>
            <p:nvPr/>
          </p:nvGrpSpPr>
          <p:grpSpPr>
            <a:xfrm>
              <a:off x="5071700" y="343300"/>
              <a:ext cx="3291000" cy="392400"/>
              <a:chOff x="-8550475" y="393000"/>
              <a:chExt cx="3291000" cy="392400"/>
            </a:xfrm>
          </p:grpSpPr>
          <p:sp>
            <p:nvSpPr>
              <p:cNvPr id="265" name="Google Shape;265;p28"/>
              <p:cNvSpPr/>
              <p:nvPr/>
            </p:nvSpPr>
            <p:spPr>
              <a:xfrm>
                <a:off x="-8550475" y="393000"/>
                <a:ext cx="32910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8"/>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8"/>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69" name="Google Shape;269;p28"/>
          <p:cNvGrpSpPr/>
          <p:nvPr/>
        </p:nvGrpSpPr>
        <p:grpSpPr>
          <a:xfrm>
            <a:off x="4904724" y="2876182"/>
            <a:ext cx="3291000" cy="2012675"/>
            <a:chOff x="5071700" y="343300"/>
            <a:chExt cx="3291000" cy="2012675"/>
          </a:xfrm>
        </p:grpSpPr>
        <p:sp>
          <p:nvSpPr>
            <p:cNvPr id="270" name="Google Shape;270;p28"/>
            <p:cNvSpPr/>
            <p:nvPr/>
          </p:nvSpPr>
          <p:spPr>
            <a:xfrm>
              <a:off x="5071700" y="355875"/>
              <a:ext cx="3291000" cy="2000100"/>
            </a:xfrm>
            <a:prstGeom prst="roundRect">
              <a:avLst>
                <a:gd name="adj" fmla="val 8931"/>
              </a:avLst>
            </a:prstGeom>
            <a:solidFill>
              <a:schemeClr val="dk1"/>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1" name="Google Shape;271;p28"/>
            <p:cNvGrpSpPr/>
            <p:nvPr/>
          </p:nvGrpSpPr>
          <p:grpSpPr>
            <a:xfrm>
              <a:off x="5071700" y="343300"/>
              <a:ext cx="3291000" cy="392400"/>
              <a:chOff x="-8550475" y="393000"/>
              <a:chExt cx="3291000" cy="392400"/>
            </a:xfrm>
          </p:grpSpPr>
          <p:sp>
            <p:nvSpPr>
              <p:cNvPr id="272" name="Google Shape;272;p28"/>
              <p:cNvSpPr/>
              <p:nvPr/>
            </p:nvSpPr>
            <p:spPr>
              <a:xfrm>
                <a:off x="-8550475" y="393000"/>
                <a:ext cx="32910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8"/>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76" name="Google Shape;276;p28"/>
          <p:cNvGrpSpPr/>
          <p:nvPr/>
        </p:nvGrpSpPr>
        <p:grpSpPr>
          <a:xfrm>
            <a:off x="4913020" y="627792"/>
            <a:ext cx="3291000" cy="2012675"/>
            <a:chOff x="5071700" y="343300"/>
            <a:chExt cx="3291000" cy="2012675"/>
          </a:xfrm>
        </p:grpSpPr>
        <p:sp>
          <p:nvSpPr>
            <p:cNvPr id="277" name="Google Shape;277;p28"/>
            <p:cNvSpPr/>
            <p:nvPr/>
          </p:nvSpPr>
          <p:spPr>
            <a:xfrm>
              <a:off x="5071700" y="355875"/>
              <a:ext cx="3291000" cy="2000100"/>
            </a:xfrm>
            <a:prstGeom prst="roundRect">
              <a:avLst>
                <a:gd name="adj" fmla="val 8931"/>
              </a:avLst>
            </a:prstGeom>
            <a:solidFill>
              <a:schemeClr val="accent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28"/>
            <p:cNvGrpSpPr/>
            <p:nvPr/>
          </p:nvGrpSpPr>
          <p:grpSpPr>
            <a:xfrm>
              <a:off x="5071700" y="343300"/>
              <a:ext cx="3291000" cy="392400"/>
              <a:chOff x="-8550475" y="393000"/>
              <a:chExt cx="3291000" cy="392400"/>
            </a:xfrm>
          </p:grpSpPr>
          <p:sp>
            <p:nvSpPr>
              <p:cNvPr id="279" name="Google Shape;279;p28"/>
              <p:cNvSpPr/>
              <p:nvPr/>
            </p:nvSpPr>
            <p:spPr>
              <a:xfrm>
                <a:off x="-8550475" y="393000"/>
                <a:ext cx="32910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8"/>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8"/>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8"/>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89" name="Google Shape;289;p28"/>
          <p:cNvGrpSpPr/>
          <p:nvPr/>
        </p:nvGrpSpPr>
        <p:grpSpPr>
          <a:xfrm>
            <a:off x="2227743" y="2806748"/>
            <a:ext cx="673867" cy="862555"/>
            <a:chOff x="2089918" y="2778378"/>
            <a:chExt cx="673867" cy="862555"/>
          </a:xfrm>
        </p:grpSpPr>
        <p:grpSp>
          <p:nvGrpSpPr>
            <p:cNvPr id="290" name="Google Shape;290;p28"/>
            <p:cNvGrpSpPr/>
            <p:nvPr/>
          </p:nvGrpSpPr>
          <p:grpSpPr>
            <a:xfrm>
              <a:off x="2089918" y="2778378"/>
              <a:ext cx="673867" cy="862555"/>
              <a:chOff x="2089918" y="2778378"/>
              <a:chExt cx="673867" cy="862555"/>
            </a:xfrm>
          </p:grpSpPr>
          <p:grpSp>
            <p:nvGrpSpPr>
              <p:cNvPr id="291" name="Google Shape;291;p28"/>
              <p:cNvGrpSpPr/>
              <p:nvPr/>
            </p:nvGrpSpPr>
            <p:grpSpPr>
              <a:xfrm>
                <a:off x="2104267" y="2778378"/>
                <a:ext cx="645176" cy="276273"/>
                <a:chOff x="7100179" y="2134325"/>
                <a:chExt cx="878627" cy="376239"/>
              </a:xfrm>
            </p:grpSpPr>
            <p:sp>
              <p:nvSpPr>
                <p:cNvPr id="292" name="Google Shape;292;p28"/>
                <p:cNvSpPr/>
                <p:nvPr/>
              </p:nvSpPr>
              <p:spPr>
                <a:xfrm>
                  <a:off x="7100179" y="2399579"/>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8"/>
                <p:cNvSpPr/>
                <p:nvPr/>
              </p:nvSpPr>
              <p:spPr>
                <a:xfrm>
                  <a:off x="7899306" y="2431064"/>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8"/>
                <p:cNvSpPr/>
                <p:nvPr/>
              </p:nvSpPr>
              <p:spPr>
                <a:xfrm>
                  <a:off x="7636525" y="2281979"/>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8"/>
                <p:cNvSpPr/>
                <p:nvPr/>
              </p:nvSpPr>
              <p:spPr>
                <a:xfrm>
                  <a:off x="7422951" y="2134325"/>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8"/>
                <p:cNvSpPr/>
                <p:nvPr/>
              </p:nvSpPr>
              <p:spPr>
                <a:xfrm>
                  <a:off x="7765636" y="2213824"/>
                  <a:ext cx="20700" cy="2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8"/>
                <p:cNvSpPr/>
                <p:nvPr/>
              </p:nvSpPr>
              <p:spPr>
                <a:xfrm>
                  <a:off x="7386563" y="2320081"/>
                  <a:ext cx="20700" cy="2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8"/>
                <p:cNvSpPr/>
                <p:nvPr/>
              </p:nvSpPr>
              <p:spPr>
                <a:xfrm>
                  <a:off x="7216008" y="2261284"/>
                  <a:ext cx="20700" cy="2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9" name="Google Shape;299;p28"/>
              <p:cNvSpPr/>
              <p:nvPr/>
            </p:nvSpPr>
            <p:spPr>
              <a:xfrm>
                <a:off x="2089918" y="2967066"/>
                <a:ext cx="673867" cy="673867"/>
              </a:xfrm>
              <a:prstGeom prst="ellipse">
                <a:avLst/>
              </a:prstGeom>
              <a:solidFill>
                <a:schemeClr val="dk1"/>
              </a:solid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28"/>
            <p:cNvGrpSpPr/>
            <p:nvPr/>
          </p:nvGrpSpPr>
          <p:grpSpPr>
            <a:xfrm>
              <a:off x="2249788" y="3128057"/>
              <a:ext cx="354145" cy="351869"/>
              <a:chOff x="3514900" y="1489020"/>
              <a:chExt cx="354145" cy="351869"/>
            </a:xfrm>
          </p:grpSpPr>
          <p:sp>
            <p:nvSpPr>
              <p:cNvPr id="301" name="Google Shape;301;p28"/>
              <p:cNvSpPr/>
              <p:nvPr/>
            </p:nvSpPr>
            <p:spPr>
              <a:xfrm>
                <a:off x="3514900" y="1489020"/>
                <a:ext cx="354145" cy="351869"/>
              </a:xfrm>
              <a:custGeom>
                <a:avLst/>
                <a:gdLst/>
                <a:ahLst/>
                <a:cxnLst/>
                <a:rect l="l" t="t" r="r" b="b"/>
                <a:pathLst>
                  <a:path w="23653" h="23501" extrusionOk="0">
                    <a:moveTo>
                      <a:pt x="19698" y="1"/>
                    </a:moveTo>
                    <a:cubicBezTo>
                      <a:pt x="19495" y="1"/>
                      <a:pt x="19290" y="80"/>
                      <a:pt x="19133" y="237"/>
                    </a:cubicBezTo>
                    <a:lnTo>
                      <a:pt x="316" y="19075"/>
                    </a:lnTo>
                    <a:cubicBezTo>
                      <a:pt x="0" y="19369"/>
                      <a:pt x="0" y="19874"/>
                      <a:pt x="316" y="20168"/>
                    </a:cubicBezTo>
                    <a:lnTo>
                      <a:pt x="3406" y="23280"/>
                    </a:lnTo>
                    <a:cubicBezTo>
                      <a:pt x="3564" y="23427"/>
                      <a:pt x="3764" y="23501"/>
                      <a:pt x="3964" y="23501"/>
                    </a:cubicBezTo>
                    <a:cubicBezTo>
                      <a:pt x="4163" y="23501"/>
                      <a:pt x="4363" y="23427"/>
                      <a:pt x="4521" y="23280"/>
                    </a:cubicBezTo>
                    <a:lnTo>
                      <a:pt x="23358" y="4442"/>
                    </a:lnTo>
                    <a:cubicBezTo>
                      <a:pt x="23653" y="4148"/>
                      <a:pt x="23653" y="3643"/>
                      <a:pt x="23358" y="3328"/>
                    </a:cubicBezTo>
                    <a:lnTo>
                      <a:pt x="20247" y="237"/>
                    </a:lnTo>
                    <a:cubicBezTo>
                      <a:pt x="20100" y="80"/>
                      <a:pt x="19900" y="1"/>
                      <a:pt x="1969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8"/>
              <p:cNvSpPr/>
              <p:nvPr/>
            </p:nvSpPr>
            <p:spPr>
              <a:xfrm>
                <a:off x="3619094" y="1759498"/>
                <a:ext cx="24570" cy="24884"/>
              </a:xfrm>
              <a:custGeom>
                <a:avLst/>
                <a:gdLst/>
                <a:ahLst/>
                <a:cxnLst/>
                <a:rect l="l" t="t" r="r" b="b"/>
                <a:pathLst>
                  <a:path w="1641" h="1662" extrusionOk="0">
                    <a:moveTo>
                      <a:pt x="526" y="1"/>
                    </a:moveTo>
                    <a:lnTo>
                      <a:pt x="1" y="548"/>
                    </a:lnTo>
                    <a:lnTo>
                      <a:pt x="1115" y="1662"/>
                    </a:lnTo>
                    <a:lnTo>
                      <a:pt x="1640" y="1136"/>
                    </a:lnTo>
                    <a:lnTo>
                      <a:pt x="5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8"/>
              <p:cNvSpPr/>
              <p:nvPr/>
            </p:nvSpPr>
            <p:spPr>
              <a:xfrm>
                <a:off x="3623181" y="1722052"/>
                <a:ext cx="41249" cy="41249"/>
              </a:xfrm>
              <a:custGeom>
                <a:avLst/>
                <a:gdLst/>
                <a:ahLst/>
                <a:cxnLst/>
                <a:rect l="l" t="t" r="r" b="b"/>
                <a:pathLst>
                  <a:path w="2755" h="2755" extrusionOk="0">
                    <a:moveTo>
                      <a:pt x="526" y="0"/>
                    </a:moveTo>
                    <a:lnTo>
                      <a:pt x="1" y="526"/>
                    </a:lnTo>
                    <a:lnTo>
                      <a:pt x="2229" y="2754"/>
                    </a:lnTo>
                    <a:lnTo>
                      <a:pt x="2755" y="2229"/>
                    </a:lnTo>
                    <a:lnTo>
                      <a:pt x="5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8"/>
              <p:cNvSpPr/>
              <p:nvPr/>
            </p:nvSpPr>
            <p:spPr>
              <a:xfrm>
                <a:off x="3560536" y="1784682"/>
                <a:ext cx="41264" cy="41579"/>
              </a:xfrm>
              <a:custGeom>
                <a:avLst/>
                <a:gdLst/>
                <a:ahLst/>
                <a:cxnLst/>
                <a:rect l="l" t="t" r="r" b="b"/>
                <a:pathLst>
                  <a:path w="2756" h="2777" extrusionOk="0">
                    <a:moveTo>
                      <a:pt x="527" y="1"/>
                    </a:moveTo>
                    <a:lnTo>
                      <a:pt x="1" y="548"/>
                    </a:lnTo>
                    <a:lnTo>
                      <a:pt x="2230" y="2776"/>
                    </a:lnTo>
                    <a:lnTo>
                      <a:pt x="2755" y="2251"/>
                    </a:lnTo>
                    <a:lnTo>
                      <a:pt x="52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8"/>
              <p:cNvSpPr/>
              <p:nvPr/>
            </p:nvSpPr>
            <p:spPr>
              <a:xfrm>
                <a:off x="3660957" y="1717635"/>
                <a:ext cx="24570" cy="24884"/>
              </a:xfrm>
              <a:custGeom>
                <a:avLst/>
                <a:gdLst/>
                <a:ahLst/>
                <a:cxnLst/>
                <a:rect l="l" t="t" r="r" b="b"/>
                <a:pathLst>
                  <a:path w="1641" h="1662" extrusionOk="0">
                    <a:moveTo>
                      <a:pt x="526" y="1"/>
                    </a:moveTo>
                    <a:lnTo>
                      <a:pt x="1" y="547"/>
                    </a:lnTo>
                    <a:lnTo>
                      <a:pt x="1115" y="1662"/>
                    </a:lnTo>
                    <a:lnTo>
                      <a:pt x="1641" y="1136"/>
                    </a:lnTo>
                    <a:lnTo>
                      <a:pt x="5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8"/>
              <p:cNvSpPr/>
              <p:nvPr/>
            </p:nvSpPr>
            <p:spPr>
              <a:xfrm>
                <a:off x="3681739" y="1696868"/>
                <a:ext cx="24570" cy="24555"/>
              </a:xfrm>
              <a:custGeom>
                <a:avLst/>
                <a:gdLst/>
                <a:ahLst/>
                <a:cxnLst/>
                <a:rect l="l" t="t" r="r" b="b"/>
                <a:pathLst>
                  <a:path w="1641" h="1640" extrusionOk="0">
                    <a:moveTo>
                      <a:pt x="526" y="0"/>
                    </a:moveTo>
                    <a:lnTo>
                      <a:pt x="0" y="526"/>
                    </a:lnTo>
                    <a:lnTo>
                      <a:pt x="1115" y="1640"/>
                    </a:lnTo>
                    <a:lnTo>
                      <a:pt x="1640" y="1114"/>
                    </a:lnTo>
                    <a:lnTo>
                      <a:pt x="526" y="0"/>
                    </a:ln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8"/>
              <p:cNvSpPr/>
              <p:nvPr/>
            </p:nvSpPr>
            <p:spPr>
              <a:xfrm>
                <a:off x="3686141" y="1659092"/>
                <a:ext cx="41249" cy="41564"/>
              </a:xfrm>
              <a:custGeom>
                <a:avLst/>
                <a:gdLst/>
                <a:ahLst/>
                <a:cxnLst/>
                <a:rect l="l" t="t" r="r" b="b"/>
                <a:pathLst>
                  <a:path w="2755" h="2776" extrusionOk="0">
                    <a:moveTo>
                      <a:pt x="526" y="0"/>
                    </a:moveTo>
                    <a:lnTo>
                      <a:pt x="1" y="547"/>
                    </a:lnTo>
                    <a:lnTo>
                      <a:pt x="2229" y="2775"/>
                    </a:lnTo>
                    <a:lnTo>
                      <a:pt x="2755" y="2250"/>
                    </a:lnTo>
                    <a:lnTo>
                      <a:pt x="526" y="0"/>
                    </a:lnTo>
                    <a:close/>
                  </a:path>
                </a:pathLst>
              </a:custGeom>
              <a:solidFill>
                <a:srgbClr val="88A1B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8"/>
              <p:cNvSpPr/>
              <p:nvPr/>
            </p:nvSpPr>
            <p:spPr>
              <a:xfrm>
                <a:off x="3723602" y="1654990"/>
                <a:ext cx="24884" cy="24570"/>
              </a:xfrm>
              <a:custGeom>
                <a:avLst/>
                <a:gdLst/>
                <a:ahLst/>
                <a:cxnLst/>
                <a:rect l="l" t="t" r="r" b="b"/>
                <a:pathLst>
                  <a:path w="1662" h="1641" extrusionOk="0">
                    <a:moveTo>
                      <a:pt x="526" y="1"/>
                    </a:moveTo>
                    <a:lnTo>
                      <a:pt x="1" y="526"/>
                    </a:lnTo>
                    <a:lnTo>
                      <a:pt x="1115" y="1641"/>
                    </a:lnTo>
                    <a:lnTo>
                      <a:pt x="1662" y="1115"/>
                    </a:lnTo>
                    <a:lnTo>
                      <a:pt x="5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8"/>
              <p:cNvSpPr/>
              <p:nvPr/>
            </p:nvSpPr>
            <p:spPr>
              <a:xfrm>
                <a:off x="3744698" y="1633909"/>
                <a:ext cx="24570" cy="24884"/>
              </a:xfrm>
              <a:custGeom>
                <a:avLst/>
                <a:gdLst/>
                <a:ahLst/>
                <a:cxnLst/>
                <a:rect l="l" t="t" r="r" b="b"/>
                <a:pathLst>
                  <a:path w="1641" h="1662" extrusionOk="0">
                    <a:moveTo>
                      <a:pt x="526" y="0"/>
                    </a:moveTo>
                    <a:lnTo>
                      <a:pt x="0" y="547"/>
                    </a:lnTo>
                    <a:lnTo>
                      <a:pt x="1115" y="1661"/>
                    </a:lnTo>
                    <a:lnTo>
                      <a:pt x="1640" y="1115"/>
                    </a:lnTo>
                    <a:lnTo>
                      <a:pt x="5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8"/>
              <p:cNvSpPr/>
              <p:nvPr/>
            </p:nvSpPr>
            <p:spPr>
              <a:xfrm>
                <a:off x="3748786" y="1596447"/>
                <a:ext cx="41564" cy="41249"/>
              </a:xfrm>
              <a:custGeom>
                <a:avLst/>
                <a:gdLst/>
                <a:ahLst/>
                <a:cxnLst/>
                <a:rect l="l" t="t" r="r" b="b"/>
                <a:pathLst>
                  <a:path w="2776" h="2755" extrusionOk="0">
                    <a:moveTo>
                      <a:pt x="526" y="0"/>
                    </a:moveTo>
                    <a:lnTo>
                      <a:pt x="1" y="526"/>
                    </a:lnTo>
                    <a:lnTo>
                      <a:pt x="2229" y="2755"/>
                    </a:lnTo>
                    <a:lnTo>
                      <a:pt x="2776" y="2229"/>
                    </a:lnTo>
                    <a:lnTo>
                      <a:pt x="5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8"/>
              <p:cNvSpPr/>
              <p:nvPr/>
            </p:nvSpPr>
            <p:spPr>
              <a:xfrm>
                <a:off x="3786561" y="1592030"/>
                <a:ext cx="24570" cy="24884"/>
              </a:xfrm>
              <a:custGeom>
                <a:avLst/>
                <a:gdLst/>
                <a:ahLst/>
                <a:cxnLst/>
                <a:rect l="l" t="t" r="r" b="b"/>
                <a:pathLst>
                  <a:path w="1641" h="1662" extrusionOk="0">
                    <a:moveTo>
                      <a:pt x="526" y="1"/>
                    </a:moveTo>
                    <a:lnTo>
                      <a:pt x="0" y="548"/>
                    </a:lnTo>
                    <a:lnTo>
                      <a:pt x="1115" y="1662"/>
                    </a:lnTo>
                    <a:lnTo>
                      <a:pt x="1640" y="1136"/>
                    </a:lnTo>
                    <a:lnTo>
                      <a:pt x="5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8"/>
              <p:cNvSpPr/>
              <p:nvPr/>
            </p:nvSpPr>
            <p:spPr>
              <a:xfrm>
                <a:off x="3807343" y="1571264"/>
                <a:ext cx="24869" cy="24570"/>
              </a:xfrm>
              <a:custGeom>
                <a:avLst/>
                <a:gdLst/>
                <a:ahLst/>
                <a:cxnLst/>
                <a:rect l="l" t="t" r="r" b="b"/>
                <a:pathLst>
                  <a:path w="1661" h="1641" extrusionOk="0">
                    <a:moveTo>
                      <a:pt x="526" y="0"/>
                    </a:moveTo>
                    <a:lnTo>
                      <a:pt x="0" y="526"/>
                    </a:lnTo>
                    <a:lnTo>
                      <a:pt x="1114" y="1640"/>
                    </a:lnTo>
                    <a:lnTo>
                      <a:pt x="1661" y="1115"/>
                    </a:lnTo>
                    <a:lnTo>
                      <a:pt x="5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8"/>
              <p:cNvSpPr/>
              <p:nvPr/>
            </p:nvSpPr>
            <p:spPr>
              <a:xfrm>
                <a:off x="3811745" y="1533488"/>
                <a:ext cx="41249" cy="41564"/>
              </a:xfrm>
              <a:custGeom>
                <a:avLst/>
                <a:gdLst/>
                <a:ahLst/>
                <a:cxnLst/>
                <a:rect l="l" t="t" r="r" b="b"/>
                <a:pathLst>
                  <a:path w="2755" h="2776" extrusionOk="0">
                    <a:moveTo>
                      <a:pt x="526" y="0"/>
                    </a:moveTo>
                    <a:lnTo>
                      <a:pt x="0" y="526"/>
                    </a:lnTo>
                    <a:lnTo>
                      <a:pt x="2229" y="2776"/>
                    </a:lnTo>
                    <a:lnTo>
                      <a:pt x="2755" y="2229"/>
                    </a:lnTo>
                    <a:lnTo>
                      <a:pt x="52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8"/>
              <p:cNvSpPr/>
              <p:nvPr/>
            </p:nvSpPr>
            <p:spPr>
              <a:xfrm>
                <a:off x="3597998" y="1780594"/>
                <a:ext cx="24570" cy="24570"/>
              </a:xfrm>
              <a:custGeom>
                <a:avLst/>
                <a:gdLst/>
                <a:ahLst/>
                <a:cxnLst/>
                <a:rect l="l" t="t" r="r" b="b"/>
                <a:pathLst>
                  <a:path w="1641" h="1641" extrusionOk="0">
                    <a:moveTo>
                      <a:pt x="526" y="1"/>
                    </a:moveTo>
                    <a:lnTo>
                      <a:pt x="1" y="526"/>
                    </a:lnTo>
                    <a:lnTo>
                      <a:pt x="1115" y="1640"/>
                    </a:lnTo>
                    <a:lnTo>
                      <a:pt x="1641" y="1115"/>
                    </a:lnTo>
                    <a:lnTo>
                      <a:pt x="52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8"/>
              <p:cNvSpPr/>
              <p:nvPr/>
            </p:nvSpPr>
            <p:spPr>
              <a:xfrm>
                <a:off x="3623181" y="1625090"/>
                <a:ext cx="108940" cy="108925"/>
              </a:xfrm>
              <a:custGeom>
                <a:avLst/>
                <a:gdLst/>
                <a:ahLst/>
                <a:cxnLst/>
                <a:rect l="l" t="t" r="r" b="b"/>
                <a:pathLst>
                  <a:path w="7276" h="7275" extrusionOk="0">
                    <a:moveTo>
                      <a:pt x="3070" y="1"/>
                    </a:moveTo>
                    <a:lnTo>
                      <a:pt x="1" y="3049"/>
                    </a:lnTo>
                    <a:lnTo>
                      <a:pt x="4206" y="7275"/>
                    </a:lnTo>
                    <a:lnTo>
                      <a:pt x="7275" y="4205"/>
                    </a:lnTo>
                    <a:lnTo>
                      <a:pt x="307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8"/>
              <p:cNvSpPr/>
              <p:nvPr/>
            </p:nvSpPr>
            <p:spPr>
              <a:xfrm>
                <a:off x="3517416" y="1493826"/>
                <a:ext cx="316698" cy="313225"/>
              </a:xfrm>
              <a:custGeom>
                <a:avLst/>
                <a:gdLst/>
                <a:ahLst/>
                <a:cxnLst/>
                <a:rect l="l" t="t" r="r" b="b"/>
                <a:pathLst>
                  <a:path w="21152" h="20920" extrusionOk="0">
                    <a:moveTo>
                      <a:pt x="2387" y="0"/>
                    </a:moveTo>
                    <a:cubicBezTo>
                      <a:pt x="1835" y="0"/>
                      <a:pt x="1283" y="211"/>
                      <a:pt x="863" y="631"/>
                    </a:cubicBezTo>
                    <a:cubicBezTo>
                      <a:pt x="1" y="1472"/>
                      <a:pt x="1" y="2839"/>
                      <a:pt x="863" y="3701"/>
                    </a:cubicBezTo>
                    <a:lnTo>
                      <a:pt x="18082" y="20920"/>
                    </a:lnTo>
                    <a:lnTo>
                      <a:pt x="21151" y="17871"/>
                    </a:lnTo>
                    <a:lnTo>
                      <a:pt x="3911" y="631"/>
                    </a:lnTo>
                    <a:cubicBezTo>
                      <a:pt x="3491" y="211"/>
                      <a:pt x="2939" y="0"/>
                      <a:pt x="238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8"/>
              <p:cNvSpPr/>
              <p:nvPr/>
            </p:nvSpPr>
            <p:spPr>
              <a:xfrm>
                <a:off x="3788133" y="1761399"/>
                <a:ext cx="73230" cy="72287"/>
              </a:xfrm>
              <a:custGeom>
                <a:avLst/>
                <a:gdLst/>
                <a:ahLst/>
                <a:cxnLst/>
                <a:rect l="l" t="t" r="r" b="b"/>
                <a:pathLst>
                  <a:path w="4891" h="4828" extrusionOk="0">
                    <a:moveTo>
                      <a:pt x="3070" y="0"/>
                    </a:moveTo>
                    <a:lnTo>
                      <a:pt x="1" y="3049"/>
                    </a:lnTo>
                    <a:lnTo>
                      <a:pt x="4521" y="4815"/>
                    </a:lnTo>
                    <a:cubicBezTo>
                      <a:pt x="4546" y="4823"/>
                      <a:pt x="4572" y="4827"/>
                      <a:pt x="4597" y="4827"/>
                    </a:cubicBezTo>
                    <a:cubicBezTo>
                      <a:pt x="4756" y="4827"/>
                      <a:pt x="4891" y="4666"/>
                      <a:pt x="4836" y="4520"/>
                    </a:cubicBezTo>
                    <a:lnTo>
                      <a:pt x="307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28"/>
              <p:cNvSpPr/>
              <p:nvPr/>
            </p:nvSpPr>
            <p:spPr>
              <a:xfrm>
                <a:off x="3822136" y="1761399"/>
                <a:ext cx="39198" cy="72407"/>
              </a:xfrm>
              <a:custGeom>
                <a:avLst/>
                <a:gdLst/>
                <a:ahLst/>
                <a:cxnLst/>
                <a:rect l="l" t="t" r="r" b="b"/>
                <a:pathLst>
                  <a:path w="2618" h="4836" extrusionOk="0">
                    <a:moveTo>
                      <a:pt x="799" y="0"/>
                    </a:moveTo>
                    <a:lnTo>
                      <a:pt x="0" y="778"/>
                    </a:lnTo>
                    <a:lnTo>
                      <a:pt x="1451" y="4499"/>
                    </a:lnTo>
                    <a:lnTo>
                      <a:pt x="2250" y="4815"/>
                    </a:lnTo>
                    <a:cubicBezTo>
                      <a:pt x="2282" y="4829"/>
                      <a:pt x="2313" y="4835"/>
                      <a:pt x="2344" y="4835"/>
                    </a:cubicBezTo>
                    <a:cubicBezTo>
                      <a:pt x="2495" y="4835"/>
                      <a:pt x="2618" y="4678"/>
                      <a:pt x="2565" y="4520"/>
                    </a:cubicBezTo>
                    <a:lnTo>
                      <a:pt x="79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28"/>
              <p:cNvSpPr/>
              <p:nvPr/>
            </p:nvSpPr>
            <p:spPr>
              <a:xfrm>
                <a:off x="3541656" y="1493781"/>
                <a:ext cx="292458" cy="313270"/>
              </a:xfrm>
              <a:custGeom>
                <a:avLst/>
                <a:gdLst/>
                <a:ahLst/>
                <a:cxnLst/>
                <a:rect l="l" t="t" r="r" b="b"/>
                <a:pathLst>
                  <a:path w="19533" h="20923" extrusionOk="0">
                    <a:moveTo>
                      <a:pt x="789" y="0"/>
                    </a:moveTo>
                    <a:cubicBezTo>
                      <a:pt x="524" y="0"/>
                      <a:pt x="257" y="49"/>
                      <a:pt x="1" y="151"/>
                    </a:cubicBezTo>
                    <a:cubicBezTo>
                      <a:pt x="295" y="256"/>
                      <a:pt x="547" y="424"/>
                      <a:pt x="778" y="634"/>
                    </a:cubicBezTo>
                    <a:lnTo>
                      <a:pt x="15706" y="15561"/>
                    </a:lnTo>
                    <a:cubicBezTo>
                      <a:pt x="16967" y="16844"/>
                      <a:pt x="16967" y="18904"/>
                      <a:pt x="15706" y="20166"/>
                    </a:cubicBezTo>
                    <a:lnTo>
                      <a:pt x="16463" y="20923"/>
                    </a:lnTo>
                    <a:lnTo>
                      <a:pt x="19532" y="17874"/>
                    </a:lnTo>
                    <a:lnTo>
                      <a:pt x="2292" y="634"/>
                    </a:lnTo>
                    <a:cubicBezTo>
                      <a:pt x="1893" y="220"/>
                      <a:pt x="1348" y="0"/>
                      <a:pt x="78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8"/>
              <p:cNvSpPr/>
              <p:nvPr/>
            </p:nvSpPr>
            <p:spPr>
              <a:xfrm>
                <a:off x="3834728" y="1807979"/>
                <a:ext cx="26636" cy="25708"/>
              </a:xfrm>
              <a:custGeom>
                <a:avLst/>
                <a:gdLst/>
                <a:ahLst/>
                <a:cxnLst/>
                <a:rect l="l" t="t" r="r" b="b"/>
                <a:pathLst>
                  <a:path w="1779" h="1717" extrusionOk="0">
                    <a:moveTo>
                      <a:pt x="1157" y="1"/>
                    </a:moveTo>
                    <a:lnTo>
                      <a:pt x="0" y="1157"/>
                    </a:lnTo>
                    <a:lnTo>
                      <a:pt x="1409" y="1704"/>
                    </a:lnTo>
                    <a:cubicBezTo>
                      <a:pt x="1434" y="1712"/>
                      <a:pt x="1460" y="1716"/>
                      <a:pt x="1485" y="1716"/>
                    </a:cubicBezTo>
                    <a:cubicBezTo>
                      <a:pt x="1644" y="1716"/>
                      <a:pt x="1779" y="1555"/>
                      <a:pt x="1724" y="1409"/>
                    </a:cubicBezTo>
                    <a:lnTo>
                      <a:pt x="115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8"/>
              <p:cNvSpPr/>
              <p:nvPr/>
            </p:nvSpPr>
            <p:spPr>
              <a:xfrm>
                <a:off x="3552047" y="1524984"/>
                <a:ext cx="68320" cy="68334"/>
              </a:xfrm>
              <a:custGeom>
                <a:avLst/>
                <a:gdLst/>
                <a:ahLst/>
                <a:cxnLst/>
                <a:rect l="l" t="t" r="r" b="b"/>
                <a:pathLst>
                  <a:path w="4563" h="4564" extrusionOk="0">
                    <a:moveTo>
                      <a:pt x="3049" y="1"/>
                    </a:moveTo>
                    <a:lnTo>
                      <a:pt x="0" y="3070"/>
                    </a:lnTo>
                    <a:lnTo>
                      <a:pt x="1493" y="4563"/>
                    </a:lnTo>
                    <a:lnTo>
                      <a:pt x="4563" y="1494"/>
                    </a:lnTo>
                    <a:lnTo>
                      <a:pt x="304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8"/>
              <p:cNvSpPr/>
              <p:nvPr/>
            </p:nvSpPr>
            <p:spPr>
              <a:xfrm>
                <a:off x="3593288" y="1566212"/>
                <a:ext cx="228839" cy="228734"/>
              </a:xfrm>
              <a:custGeom>
                <a:avLst/>
                <a:gdLst/>
                <a:ahLst/>
                <a:cxnLst/>
                <a:rect l="l" t="t" r="r" b="b"/>
                <a:pathLst>
                  <a:path w="14802" h="14824" extrusionOk="0">
                    <a:moveTo>
                      <a:pt x="526" y="1"/>
                    </a:moveTo>
                    <a:lnTo>
                      <a:pt x="1" y="548"/>
                    </a:lnTo>
                    <a:lnTo>
                      <a:pt x="14276" y="14823"/>
                    </a:lnTo>
                    <a:lnTo>
                      <a:pt x="14802" y="14298"/>
                    </a:lnTo>
                    <a:lnTo>
                      <a:pt x="526"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23" name="Google Shape;323;p28"/>
          <p:cNvGrpSpPr/>
          <p:nvPr/>
        </p:nvGrpSpPr>
        <p:grpSpPr>
          <a:xfrm>
            <a:off x="6213268" y="2806748"/>
            <a:ext cx="673867" cy="862555"/>
            <a:chOff x="6380243" y="2778378"/>
            <a:chExt cx="673867" cy="862555"/>
          </a:xfrm>
        </p:grpSpPr>
        <p:grpSp>
          <p:nvGrpSpPr>
            <p:cNvPr id="324" name="Google Shape;324;p28"/>
            <p:cNvGrpSpPr/>
            <p:nvPr/>
          </p:nvGrpSpPr>
          <p:grpSpPr>
            <a:xfrm>
              <a:off x="6380243" y="2778378"/>
              <a:ext cx="673867" cy="862555"/>
              <a:chOff x="6380243" y="2778378"/>
              <a:chExt cx="673867" cy="862555"/>
            </a:xfrm>
          </p:grpSpPr>
          <p:grpSp>
            <p:nvGrpSpPr>
              <p:cNvPr id="325" name="Google Shape;325;p28"/>
              <p:cNvGrpSpPr/>
              <p:nvPr/>
            </p:nvGrpSpPr>
            <p:grpSpPr>
              <a:xfrm>
                <a:off x="6394592" y="2778378"/>
                <a:ext cx="645176" cy="276273"/>
                <a:chOff x="7100179" y="2134325"/>
                <a:chExt cx="878627" cy="376239"/>
              </a:xfrm>
            </p:grpSpPr>
            <p:sp>
              <p:nvSpPr>
                <p:cNvPr id="326" name="Google Shape;326;p28"/>
                <p:cNvSpPr/>
                <p:nvPr/>
              </p:nvSpPr>
              <p:spPr>
                <a:xfrm>
                  <a:off x="7100179" y="2399579"/>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8"/>
                <p:cNvSpPr/>
                <p:nvPr/>
              </p:nvSpPr>
              <p:spPr>
                <a:xfrm>
                  <a:off x="7899306" y="2431064"/>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8"/>
                <p:cNvSpPr/>
                <p:nvPr/>
              </p:nvSpPr>
              <p:spPr>
                <a:xfrm>
                  <a:off x="7636525" y="2281979"/>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8"/>
                <p:cNvSpPr/>
                <p:nvPr/>
              </p:nvSpPr>
              <p:spPr>
                <a:xfrm>
                  <a:off x="7422951" y="2134325"/>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8"/>
                <p:cNvSpPr/>
                <p:nvPr/>
              </p:nvSpPr>
              <p:spPr>
                <a:xfrm>
                  <a:off x="7765636" y="2213824"/>
                  <a:ext cx="20700" cy="2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8"/>
                <p:cNvSpPr/>
                <p:nvPr/>
              </p:nvSpPr>
              <p:spPr>
                <a:xfrm>
                  <a:off x="7386563" y="2320081"/>
                  <a:ext cx="20700" cy="2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8"/>
                <p:cNvSpPr/>
                <p:nvPr/>
              </p:nvSpPr>
              <p:spPr>
                <a:xfrm>
                  <a:off x="7216008" y="2261284"/>
                  <a:ext cx="20700" cy="2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33" name="Google Shape;333;p28"/>
              <p:cNvSpPr/>
              <p:nvPr/>
            </p:nvSpPr>
            <p:spPr>
              <a:xfrm>
                <a:off x="6380243" y="2967066"/>
                <a:ext cx="673867" cy="673867"/>
              </a:xfrm>
              <a:prstGeom prst="ellipse">
                <a:avLst/>
              </a:prstGeom>
              <a:solidFill>
                <a:schemeClr val="dk1"/>
              </a:solid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 name="Google Shape;334;p28"/>
            <p:cNvGrpSpPr/>
            <p:nvPr/>
          </p:nvGrpSpPr>
          <p:grpSpPr>
            <a:xfrm>
              <a:off x="6523289" y="3160665"/>
              <a:ext cx="387781" cy="286680"/>
              <a:chOff x="6633976" y="2459552"/>
              <a:chExt cx="387781" cy="286680"/>
            </a:xfrm>
          </p:grpSpPr>
          <p:sp>
            <p:nvSpPr>
              <p:cNvPr id="335" name="Google Shape;335;p28"/>
              <p:cNvSpPr/>
              <p:nvPr/>
            </p:nvSpPr>
            <p:spPr>
              <a:xfrm>
                <a:off x="6635473" y="2459552"/>
                <a:ext cx="386285" cy="205773"/>
              </a:xfrm>
              <a:custGeom>
                <a:avLst/>
                <a:gdLst/>
                <a:ahLst/>
                <a:cxnLst/>
                <a:rect l="l" t="t" r="r" b="b"/>
                <a:pathLst>
                  <a:path w="14710" h="7836" extrusionOk="0">
                    <a:moveTo>
                      <a:pt x="5944" y="1"/>
                    </a:moveTo>
                    <a:cubicBezTo>
                      <a:pt x="4569" y="1"/>
                      <a:pt x="3205" y="834"/>
                      <a:pt x="2747" y="2380"/>
                    </a:cubicBezTo>
                    <a:lnTo>
                      <a:pt x="2728" y="2380"/>
                    </a:lnTo>
                    <a:cubicBezTo>
                      <a:pt x="1216" y="2380"/>
                      <a:pt x="0" y="3596"/>
                      <a:pt x="0" y="5108"/>
                    </a:cubicBezTo>
                    <a:cubicBezTo>
                      <a:pt x="0" y="6610"/>
                      <a:pt x="1216" y="7835"/>
                      <a:pt x="2728" y="7835"/>
                    </a:cubicBezTo>
                    <a:lnTo>
                      <a:pt x="12451" y="7835"/>
                    </a:lnTo>
                    <a:cubicBezTo>
                      <a:pt x="13696" y="7835"/>
                      <a:pt x="14710" y="6821"/>
                      <a:pt x="14710" y="5577"/>
                    </a:cubicBezTo>
                    <a:cubicBezTo>
                      <a:pt x="14710" y="4333"/>
                      <a:pt x="13696" y="3328"/>
                      <a:pt x="12451" y="3328"/>
                    </a:cubicBezTo>
                    <a:cubicBezTo>
                      <a:pt x="12375" y="3328"/>
                      <a:pt x="12298" y="3328"/>
                      <a:pt x="12212" y="3337"/>
                    </a:cubicBezTo>
                    <a:cubicBezTo>
                      <a:pt x="11852" y="2172"/>
                      <a:pt x="10772" y="1424"/>
                      <a:pt x="9614" y="1424"/>
                    </a:cubicBezTo>
                    <a:cubicBezTo>
                      <a:pt x="9327" y="1424"/>
                      <a:pt x="9035" y="1470"/>
                      <a:pt x="8748" y="1567"/>
                    </a:cubicBezTo>
                    <a:cubicBezTo>
                      <a:pt x="8087" y="504"/>
                      <a:pt x="7012" y="1"/>
                      <a:pt x="594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8"/>
              <p:cNvSpPr/>
              <p:nvPr/>
            </p:nvSpPr>
            <p:spPr>
              <a:xfrm>
                <a:off x="6633976" y="2522051"/>
                <a:ext cx="352856" cy="143012"/>
              </a:xfrm>
              <a:custGeom>
                <a:avLst/>
                <a:gdLst/>
                <a:ahLst/>
                <a:cxnLst/>
                <a:rect l="l" t="t" r="r" b="b"/>
                <a:pathLst>
                  <a:path w="13437" h="5446" extrusionOk="0">
                    <a:moveTo>
                      <a:pt x="2661" y="0"/>
                    </a:moveTo>
                    <a:cubicBezTo>
                      <a:pt x="1168" y="67"/>
                      <a:pt x="0" y="1321"/>
                      <a:pt x="48" y="2814"/>
                    </a:cubicBezTo>
                    <a:cubicBezTo>
                      <a:pt x="96" y="4307"/>
                      <a:pt x="1378" y="5446"/>
                      <a:pt x="2862" y="5446"/>
                    </a:cubicBezTo>
                    <a:lnTo>
                      <a:pt x="12690" y="5446"/>
                    </a:lnTo>
                    <a:cubicBezTo>
                      <a:pt x="13437" y="5388"/>
                      <a:pt x="13370" y="4269"/>
                      <a:pt x="12623" y="4269"/>
                    </a:cubicBezTo>
                    <a:lnTo>
                      <a:pt x="10738" y="4269"/>
                    </a:lnTo>
                    <a:cubicBezTo>
                      <a:pt x="10604" y="4269"/>
                      <a:pt x="10499" y="4154"/>
                      <a:pt x="10499" y="4029"/>
                    </a:cubicBezTo>
                    <a:lnTo>
                      <a:pt x="10499" y="3273"/>
                    </a:lnTo>
                    <a:cubicBezTo>
                      <a:pt x="10499" y="3024"/>
                      <a:pt x="10393" y="2776"/>
                      <a:pt x="10221" y="2603"/>
                    </a:cubicBezTo>
                    <a:lnTo>
                      <a:pt x="8833" y="1216"/>
                    </a:lnTo>
                    <a:cubicBezTo>
                      <a:pt x="8652" y="1043"/>
                      <a:pt x="8412" y="938"/>
                      <a:pt x="8163" y="938"/>
                    </a:cubicBezTo>
                    <a:lnTo>
                      <a:pt x="5034" y="938"/>
                    </a:lnTo>
                    <a:cubicBezTo>
                      <a:pt x="4642" y="938"/>
                      <a:pt x="4316" y="1263"/>
                      <a:pt x="4316" y="1656"/>
                    </a:cubicBezTo>
                    <a:lnTo>
                      <a:pt x="4316" y="3867"/>
                    </a:lnTo>
                    <a:cubicBezTo>
                      <a:pt x="4316" y="4000"/>
                      <a:pt x="4206" y="4102"/>
                      <a:pt x="4082" y="4102"/>
                    </a:cubicBezTo>
                    <a:cubicBezTo>
                      <a:pt x="4055" y="4102"/>
                      <a:pt x="4028" y="4097"/>
                      <a:pt x="4000" y="4087"/>
                    </a:cubicBezTo>
                    <a:cubicBezTo>
                      <a:pt x="2316" y="3503"/>
                      <a:pt x="1646" y="1474"/>
                      <a:pt x="2661"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8"/>
              <p:cNvSpPr/>
              <p:nvPr/>
            </p:nvSpPr>
            <p:spPr>
              <a:xfrm>
                <a:off x="6759867" y="2559235"/>
                <a:ext cx="137261" cy="186997"/>
              </a:xfrm>
              <a:custGeom>
                <a:avLst/>
                <a:gdLst/>
                <a:ahLst/>
                <a:cxnLst/>
                <a:rect l="l" t="t" r="r" b="b"/>
                <a:pathLst>
                  <a:path w="5227" h="7121" extrusionOk="0">
                    <a:moveTo>
                      <a:pt x="240" y="1"/>
                    </a:moveTo>
                    <a:cubicBezTo>
                      <a:pt x="106" y="1"/>
                      <a:pt x="1" y="106"/>
                      <a:pt x="1" y="240"/>
                    </a:cubicBezTo>
                    <a:lnTo>
                      <a:pt x="1" y="6882"/>
                    </a:lnTo>
                    <a:cubicBezTo>
                      <a:pt x="1" y="7016"/>
                      <a:pt x="106" y="7121"/>
                      <a:pt x="240" y="7121"/>
                    </a:cubicBezTo>
                    <a:lnTo>
                      <a:pt x="4987" y="7121"/>
                    </a:lnTo>
                    <a:cubicBezTo>
                      <a:pt x="5121" y="7121"/>
                      <a:pt x="5226" y="7016"/>
                      <a:pt x="5226" y="6882"/>
                    </a:cubicBezTo>
                    <a:lnTo>
                      <a:pt x="5226" y="1857"/>
                    </a:lnTo>
                    <a:cubicBezTo>
                      <a:pt x="5226" y="1733"/>
                      <a:pt x="5178" y="1608"/>
                      <a:pt x="5092" y="1522"/>
                    </a:cubicBezTo>
                    <a:lnTo>
                      <a:pt x="3704" y="144"/>
                    </a:lnTo>
                    <a:cubicBezTo>
                      <a:pt x="3618" y="48"/>
                      <a:pt x="3494" y="1"/>
                      <a:pt x="33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8"/>
              <p:cNvSpPr/>
              <p:nvPr/>
            </p:nvSpPr>
            <p:spPr>
              <a:xfrm>
                <a:off x="6792613" y="2632553"/>
                <a:ext cx="72189" cy="84163"/>
              </a:xfrm>
              <a:custGeom>
                <a:avLst/>
                <a:gdLst/>
                <a:ahLst/>
                <a:cxnLst/>
                <a:rect l="l" t="t" r="r" b="b"/>
                <a:pathLst>
                  <a:path w="2749" h="3205" extrusionOk="0">
                    <a:moveTo>
                      <a:pt x="1371" y="1"/>
                    </a:moveTo>
                    <a:cubicBezTo>
                      <a:pt x="1285" y="1"/>
                      <a:pt x="1199" y="37"/>
                      <a:pt x="1137" y="108"/>
                    </a:cubicBezTo>
                    <a:lnTo>
                      <a:pt x="189" y="1295"/>
                    </a:lnTo>
                    <a:cubicBezTo>
                      <a:pt x="1" y="1526"/>
                      <a:pt x="205" y="1792"/>
                      <a:pt x="422" y="1792"/>
                    </a:cubicBezTo>
                    <a:cubicBezTo>
                      <a:pt x="502" y="1792"/>
                      <a:pt x="584" y="1756"/>
                      <a:pt x="649" y="1668"/>
                    </a:cubicBezTo>
                    <a:lnTo>
                      <a:pt x="1070" y="1142"/>
                    </a:lnTo>
                    <a:lnTo>
                      <a:pt x="1070" y="2903"/>
                    </a:lnTo>
                    <a:cubicBezTo>
                      <a:pt x="1070" y="3104"/>
                      <a:pt x="1220" y="3204"/>
                      <a:pt x="1371" y="3204"/>
                    </a:cubicBezTo>
                    <a:cubicBezTo>
                      <a:pt x="1522" y="3204"/>
                      <a:pt x="1673" y="3104"/>
                      <a:pt x="1673" y="2903"/>
                    </a:cubicBezTo>
                    <a:lnTo>
                      <a:pt x="1673" y="1142"/>
                    </a:lnTo>
                    <a:lnTo>
                      <a:pt x="2094" y="1668"/>
                    </a:lnTo>
                    <a:cubicBezTo>
                      <a:pt x="2161" y="1756"/>
                      <a:pt x="2245" y="1792"/>
                      <a:pt x="2326" y="1792"/>
                    </a:cubicBezTo>
                    <a:cubicBezTo>
                      <a:pt x="2546" y="1792"/>
                      <a:pt x="2749" y="1526"/>
                      <a:pt x="2553" y="1295"/>
                    </a:cubicBezTo>
                    <a:lnTo>
                      <a:pt x="1606" y="108"/>
                    </a:lnTo>
                    <a:cubicBezTo>
                      <a:pt x="1543" y="37"/>
                      <a:pt x="1457" y="1"/>
                      <a:pt x="1371"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8"/>
              <p:cNvSpPr/>
              <p:nvPr/>
            </p:nvSpPr>
            <p:spPr>
              <a:xfrm>
                <a:off x="6792429" y="2477882"/>
                <a:ext cx="58875" cy="39416"/>
              </a:xfrm>
              <a:custGeom>
                <a:avLst/>
                <a:gdLst/>
                <a:ahLst/>
                <a:cxnLst/>
                <a:rect l="l" t="t" r="r" b="b"/>
                <a:pathLst>
                  <a:path w="2242" h="1501" extrusionOk="0">
                    <a:moveTo>
                      <a:pt x="416" y="1"/>
                    </a:moveTo>
                    <a:cubicBezTo>
                      <a:pt x="87" y="1"/>
                      <a:pt x="0" y="519"/>
                      <a:pt x="369" y="591"/>
                    </a:cubicBezTo>
                    <a:cubicBezTo>
                      <a:pt x="866" y="687"/>
                      <a:pt x="1306" y="974"/>
                      <a:pt x="1613" y="1376"/>
                    </a:cubicBezTo>
                    <a:cubicBezTo>
                      <a:pt x="1670" y="1453"/>
                      <a:pt x="1756" y="1500"/>
                      <a:pt x="1852" y="1500"/>
                    </a:cubicBezTo>
                    <a:cubicBezTo>
                      <a:pt x="1856" y="1501"/>
                      <a:pt x="1860" y="1501"/>
                      <a:pt x="1864" y="1501"/>
                    </a:cubicBezTo>
                    <a:cubicBezTo>
                      <a:pt x="2105" y="1501"/>
                      <a:pt x="2242" y="1220"/>
                      <a:pt x="2091" y="1022"/>
                    </a:cubicBezTo>
                    <a:cubicBezTo>
                      <a:pt x="1699" y="496"/>
                      <a:pt x="1125" y="141"/>
                      <a:pt x="483" y="7"/>
                    </a:cubicBezTo>
                    <a:cubicBezTo>
                      <a:pt x="460" y="3"/>
                      <a:pt x="437" y="1"/>
                      <a:pt x="4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8"/>
              <p:cNvSpPr/>
              <p:nvPr/>
            </p:nvSpPr>
            <p:spPr>
              <a:xfrm>
                <a:off x="6891823" y="2516720"/>
                <a:ext cx="47005" cy="38024"/>
              </a:xfrm>
              <a:custGeom>
                <a:avLst/>
                <a:gdLst/>
                <a:ahLst/>
                <a:cxnLst/>
                <a:rect l="l" t="t" r="r" b="b"/>
                <a:pathLst>
                  <a:path w="1790" h="1448" extrusionOk="0">
                    <a:moveTo>
                      <a:pt x="425" y="1"/>
                    </a:moveTo>
                    <a:cubicBezTo>
                      <a:pt x="127" y="1"/>
                      <a:pt x="1" y="465"/>
                      <a:pt x="335" y="576"/>
                    </a:cubicBezTo>
                    <a:cubicBezTo>
                      <a:pt x="689" y="701"/>
                      <a:pt x="986" y="959"/>
                      <a:pt x="1158" y="1285"/>
                    </a:cubicBezTo>
                    <a:cubicBezTo>
                      <a:pt x="1206" y="1380"/>
                      <a:pt x="1311" y="1447"/>
                      <a:pt x="1417" y="1447"/>
                    </a:cubicBezTo>
                    <a:cubicBezTo>
                      <a:pt x="1646" y="1447"/>
                      <a:pt x="1790" y="1208"/>
                      <a:pt x="1685" y="1007"/>
                    </a:cubicBezTo>
                    <a:cubicBezTo>
                      <a:pt x="1436" y="548"/>
                      <a:pt x="1024" y="194"/>
                      <a:pt x="536" y="21"/>
                    </a:cubicBezTo>
                    <a:cubicBezTo>
                      <a:pt x="497" y="7"/>
                      <a:pt x="460" y="1"/>
                      <a:pt x="42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8"/>
              <p:cNvSpPr/>
              <p:nvPr/>
            </p:nvSpPr>
            <p:spPr>
              <a:xfrm>
                <a:off x="6841036" y="2559235"/>
                <a:ext cx="56091" cy="56328"/>
              </a:xfrm>
              <a:custGeom>
                <a:avLst/>
                <a:gdLst/>
                <a:ahLst/>
                <a:cxnLst/>
                <a:rect l="l" t="t" r="r" b="b"/>
                <a:pathLst>
                  <a:path w="2136" h="2145" extrusionOk="0">
                    <a:moveTo>
                      <a:pt x="1" y="1"/>
                    </a:moveTo>
                    <a:lnTo>
                      <a:pt x="1" y="1666"/>
                    </a:lnTo>
                    <a:cubicBezTo>
                      <a:pt x="1" y="1924"/>
                      <a:pt x="211" y="2144"/>
                      <a:pt x="479" y="2144"/>
                    </a:cubicBezTo>
                    <a:lnTo>
                      <a:pt x="2135" y="2144"/>
                    </a:lnTo>
                    <a:lnTo>
                      <a:pt x="2135" y="1867"/>
                    </a:lnTo>
                    <a:cubicBezTo>
                      <a:pt x="2126" y="1800"/>
                      <a:pt x="2116" y="1733"/>
                      <a:pt x="2087" y="1666"/>
                    </a:cubicBezTo>
                    <a:lnTo>
                      <a:pt x="470" y="1666"/>
                    </a:lnTo>
                    <a:lnTo>
                      <a:pt x="470" y="48"/>
                    </a:lnTo>
                    <a:cubicBezTo>
                      <a:pt x="412" y="20"/>
                      <a:pt x="345" y="1"/>
                      <a:pt x="278"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42" name="Google Shape;342;p28"/>
          <p:cNvGrpSpPr/>
          <p:nvPr/>
        </p:nvGrpSpPr>
        <p:grpSpPr>
          <a:xfrm>
            <a:off x="2247882" y="573795"/>
            <a:ext cx="673867" cy="862555"/>
            <a:chOff x="2089918" y="402978"/>
            <a:chExt cx="673867" cy="862555"/>
          </a:xfrm>
        </p:grpSpPr>
        <p:grpSp>
          <p:nvGrpSpPr>
            <p:cNvPr id="343" name="Google Shape;343;p28"/>
            <p:cNvGrpSpPr/>
            <p:nvPr/>
          </p:nvGrpSpPr>
          <p:grpSpPr>
            <a:xfrm>
              <a:off x="2089918" y="402978"/>
              <a:ext cx="673867" cy="862555"/>
              <a:chOff x="2089918" y="402978"/>
              <a:chExt cx="673867" cy="862555"/>
            </a:xfrm>
          </p:grpSpPr>
          <p:sp>
            <p:nvSpPr>
              <p:cNvPr id="344" name="Google Shape;344;p28"/>
              <p:cNvSpPr/>
              <p:nvPr/>
            </p:nvSpPr>
            <p:spPr>
              <a:xfrm>
                <a:off x="2089918" y="591666"/>
                <a:ext cx="673867" cy="673867"/>
              </a:xfrm>
              <a:prstGeom prst="ellipse">
                <a:avLst/>
              </a:prstGeom>
              <a:solidFill>
                <a:schemeClr val="dk1"/>
              </a:solid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45" name="Google Shape;345;p28"/>
              <p:cNvGrpSpPr/>
              <p:nvPr/>
            </p:nvGrpSpPr>
            <p:grpSpPr>
              <a:xfrm>
                <a:off x="2104267" y="402978"/>
                <a:ext cx="645176" cy="276273"/>
                <a:chOff x="7100179" y="2134325"/>
                <a:chExt cx="878627" cy="376239"/>
              </a:xfrm>
            </p:grpSpPr>
            <p:sp>
              <p:nvSpPr>
                <p:cNvPr id="346" name="Google Shape;346;p28"/>
                <p:cNvSpPr/>
                <p:nvPr/>
              </p:nvSpPr>
              <p:spPr>
                <a:xfrm>
                  <a:off x="7100179" y="2399579"/>
                  <a:ext cx="79500" cy="79500"/>
                </a:xfrm>
                <a:prstGeom prst="mathPlus">
                  <a:avLst>
                    <a:gd name="adj1" fmla="val 2352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8"/>
                <p:cNvSpPr/>
                <p:nvPr/>
              </p:nvSpPr>
              <p:spPr>
                <a:xfrm>
                  <a:off x="7899306" y="2431064"/>
                  <a:ext cx="79500" cy="79500"/>
                </a:xfrm>
                <a:prstGeom prst="mathPlus">
                  <a:avLst>
                    <a:gd name="adj1" fmla="val 23520"/>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8"/>
                <p:cNvSpPr/>
                <p:nvPr/>
              </p:nvSpPr>
              <p:spPr>
                <a:xfrm>
                  <a:off x="7636525" y="2281979"/>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8"/>
                <p:cNvSpPr/>
                <p:nvPr/>
              </p:nvSpPr>
              <p:spPr>
                <a:xfrm>
                  <a:off x="7422951" y="2134325"/>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8"/>
                <p:cNvSpPr/>
                <p:nvPr/>
              </p:nvSpPr>
              <p:spPr>
                <a:xfrm>
                  <a:off x="7765636" y="2213824"/>
                  <a:ext cx="20700" cy="20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8"/>
                <p:cNvSpPr/>
                <p:nvPr/>
              </p:nvSpPr>
              <p:spPr>
                <a:xfrm>
                  <a:off x="7386563" y="2320081"/>
                  <a:ext cx="20700" cy="207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8"/>
                <p:cNvSpPr/>
                <p:nvPr/>
              </p:nvSpPr>
              <p:spPr>
                <a:xfrm>
                  <a:off x="7216008" y="2261284"/>
                  <a:ext cx="20700" cy="20700"/>
                </a:xfrm>
                <a:prstGeom prst="ellipse">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3" name="Google Shape;353;p28"/>
            <p:cNvGrpSpPr/>
            <p:nvPr/>
          </p:nvGrpSpPr>
          <p:grpSpPr>
            <a:xfrm>
              <a:off x="2237631" y="757947"/>
              <a:ext cx="378452" cy="341321"/>
              <a:chOff x="1298519" y="1970322"/>
              <a:chExt cx="378452" cy="341321"/>
            </a:xfrm>
          </p:grpSpPr>
          <p:sp>
            <p:nvSpPr>
              <p:cNvPr id="354" name="Google Shape;354;p28"/>
              <p:cNvSpPr/>
              <p:nvPr/>
            </p:nvSpPr>
            <p:spPr>
              <a:xfrm>
                <a:off x="1498624" y="1970322"/>
                <a:ext cx="178346" cy="149857"/>
              </a:xfrm>
              <a:custGeom>
                <a:avLst/>
                <a:gdLst/>
                <a:ahLst/>
                <a:cxnLst/>
                <a:rect l="l" t="t" r="r" b="b"/>
                <a:pathLst>
                  <a:path w="6811" h="5723" extrusionOk="0">
                    <a:moveTo>
                      <a:pt x="3433" y="1"/>
                    </a:moveTo>
                    <a:cubicBezTo>
                      <a:pt x="3396" y="1"/>
                      <a:pt x="3358" y="2"/>
                      <a:pt x="3320" y="3"/>
                    </a:cubicBezTo>
                    <a:cubicBezTo>
                      <a:pt x="1155" y="89"/>
                      <a:pt x="0" y="2598"/>
                      <a:pt x="1355" y="4296"/>
                    </a:cubicBezTo>
                    <a:lnTo>
                      <a:pt x="1298" y="5489"/>
                    </a:lnTo>
                    <a:cubicBezTo>
                      <a:pt x="1290" y="5623"/>
                      <a:pt x="1394" y="5723"/>
                      <a:pt x="1513" y="5723"/>
                    </a:cubicBezTo>
                    <a:cubicBezTo>
                      <a:pt x="1546" y="5723"/>
                      <a:pt x="1580" y="5715"/>
                      <a:pt x="1613" y="5698"/>
                    </a:cubicBezTo>
                    <a:lnTo>
                      <a:pt x="2700" y="5193"/>
                    </a:lnTo>
                    <a:cubicBezTo>
                      <a:pt x="2942" y="5262"/>
                      <a:pt x="3188" y="5295"/>
                      <a:pt x="3430" y="5295"/>
                    </a:cubicBezTo>
                    <a:cubicBezTo>
                      <a:pt x="4298" y="5295"/>
                      <a:pt x="5129" y="4870"/>
                      <a:pt x="5629" y="4124"/>
                    </a:cubicBezTo>
                    <a:cubicBezTo>
                      <a:pt x="6810" y="2353"/>
                      <a:pt x="5532" y="1"/>
                      <a:pt x="3433"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8"/>
              <p:cNvSpPr/>
              <p:nvPr/>
            </p:nvSpPr>
            <p:spPr>
              <a:xfrm>
                <a:off x="1571969" y="2019576"/>
                <a:ext cx="21603" cy="53260"/>
              </a:xfrm>
              <a:custGeom>
                <a:avLst/>
                <a:gdLst/>
                <a:ahLst/>
                <a:cxnLst/>
                <a:rect l="l" t="t" r="r" b="b"/>
                <a:pathLst>
                  <a:path w="825" h="2034" extrusionOk="0">
                    <a:moveTo>
                      <a:pt x="282" y="1"/>
                    </a:moveTo>
                    <a:cubicBezTo>
                      <a:pt x="1" y="1"/>
                      <a:pt x="1" y="422"/>
                      <a:pt x="282" y="422"/>
                    </a:cubicBezTo>
                    <a:cubicBezTo>
                      <a:pt x="288" y="422"/>
                      <a:pt x="294" y="422"/>
                      <a:pt x="300" y="421"/>
                    </a:cubicBezTo>
                    <a:lnTo>
                      <a:pt x="414" y="421"/>
                    </a:lnTo>
                    <a:lnTo>
                      <a:pt x="414" y="1824"/>
                    </a:lnTo>
                    <a:cubicBezTo>
                      <a:pt x="414" y="1938"/>
                      <a:pt x="510" y="2033"/>
                      <a:pt x="624" y="2033"/>
                    </a:cubicBezTo>
                    <a:cubicBezTo>
                      <a:pt x="729" y="2024"/>
                      <a:pt x="825" y="1938"/>
                      <a:pt x="825" y="1824"/>
                    </a:cubicBezTo>
                    <a:lnTo>
                      <a:pt x="825" y="211"/>
                    </a:lnTo>
                    <a:cubicBezTo>
                      <a:pt x="825" y="97"/>
                      <a:pt x="729" y="1"/>
                      <a:pt x="615" y="1"/>
                    </a:cubicBezTo>
                    <a:lnTo>
                      <a:pt x="300" y="1"/>
                    </a:lnTo>
                    <a:cubicBezTo>
                      <a:pt x="294" y="1"/>
                      <a:pt x="288" y="1"/>
                      <a:pt x="282"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8"/>
              <p:cNvSpPr/>
              <p:nvPr/>
            </p:nvSpPr>
            <p:spPr>
              <a:xfrm>
                <a:off x="1571707" y="2064038"/>
                <a:ext cx="33203" cy="10814"/>
              </a:xfrm>
              <a:custGeom>
                <a:avLst/>
                <a:gdLst/>
                <a:ahLst/>
                <a:cxnLst/>
                <a:rect l="l" t="t" r="r" b="b"/>
                <a:pathLst>
                  <a:path w="1268" h="413" extrusionOk="0">
                    <a:moveTo>
                      <a:pt x="265" y="0"/>
                    </a:moveTo>
                    <a:cubicBezTo>
                      <a:pt x="1" y="0"/>
                      <a:pt x="4" y="412"/>
                      <a:pt x="273" y="412"/>
                    </a:cubicBezTo>
                    <a:cubicBezTo>
                      <a:pt x="279" y="412"/>
                      <a:pt x="285" y="412"/>
                      <a:pt x="291" y="412"/>
                    </a:cubicBezTo>
                    <a:lnTo>
                      <a:pt x="978" y="412"/>
                    </a:lnTo>
                    <a:cubicBezTo>
                      <a:pt x="984" y="412"/>
                      <a:pt x="990" y="412"/>
                      <a:pt x="995" y="412"/>
                    </a:cubicBezTo>
                    <a:cubicBezTo>
                      <a:pt x="1265" y="412"/>
                      <a:pt x="1267" y="0"/>
                      <a:pt x="1004" y="0"/>
                    </a:cubicBezTo>
                    <a:cubicBezTo>
                      <a:pt x="995" y="0"/>
                      <a:pt x="987" y="1"/>
                      <a:pt x="978" y="2"/>
                    </a:cubicBezTo>
                    <a:lnTo>
                      <a:pt x="291" y="2"/>
                    </a:lnTo>
                    <a:cubicBezTo>
                      <a:pt x="282" y="1"/>
                      <a:pt x="273" y="0"/>
                      <a:pt x="265"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8"/>
              <p:cNvSpPr/>
              <p:nvPr/>
            </p:nvSpPr>
            <p:spPr>
              <a:xfrm>
                <a:off x="1575058" y="2003001"/>
                <a:ext cx="18775" cy="15868"/>
              </a:xfrm>
              <a:custGeom>
                <a:avLst/>
                <a:gdLst/>
                <a:ahLst/>
                <a:cxnLst/>
                <a:rect l="l" t="t" r="r" b="b"/>
                <a:pathLst>
                  <a:path w="717" h="606" extrusionOk="0">
                    <a:moveTo>
                      <a:pt x="407" y="1"/>
                    </a:moveTo>
                    <a:cubicBezTo>
                      <a:pt x="331" y="1"/>
                      <a:pt x="253" y="29"/>
                      <a:pt x="191" y="91"/>
                    </a:cubicBezTo>
                    <a:cubicBezTo>
                      <a:pt x="1" y="281"/>
                      <a:pt x="134" y="606"/>
                      <a:pt x="411" y="606"/>
                    </a:cubicBezTo>
                    <a:cubicBezTo>
                      <a:pt x="573" y="606"/>
                      <a:pt x="707" y="472"/>
                      <a:pt x="716" y="301"/>
                    </a:cubicBezTo>
                    <a:cubicBezTo>
                      <a:pt x="716" y="120"/>
                      <a:pt x="564" y="1"/>
                      <a:pt x="40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8"/>
              <p:cNvSpPr/>
              <p:nvPr/>
            </p:nvSpPr>
            <p:spPr>
              <a:xfrm>
                <a:off x="1345495" y="2004625"/>
                <a:ext cx="170150" cy="171119"/>
              </a:xfrm>
              <a:custGeom>
                <a:avLst/>
                <a:gdLst/>
                <a:ahLst/>
                <a:cxnLst/>
                <a:rect l="l" t="t" r="r" b="b"/>
                <a:pathLst>
                  <a:path w="6498" h="6535" extrusionOk="0">
                    <a:moveTo>
                      <a:pt x="3254" y="0"/>
                    </a:moveTo>
                    <a:cubicBezTo>
                      <a:pt x="1842" y="0"/>
                      <a:pt x="649" y="1059"/>
                      <a:pt x="477" y="2461"/>
                    </a:cubicBezTo>
                    <a:lnTo>
                      <a:pt x="19" y="6287"/>
                    </a:lnTo>
                    <a:cubicBezTo>
                      <a:pt x="0" y="6420"/>
                      <a:pt x="105" y="6535"/>
                      <a:pt x="239" y="6535"/>
                    </a:cubicBezTo>
                    <a:lnTo>
                      <a:pt x="6278" y="6535"/>
                    </a:lnTo>
                    <a:cubicBezTo>
                      <a:pt x="6402" y="6525"/>
                      <a:pt x="6497" y="6411"/>
                      <a:pt x="6488" y="6287"/>
                    </a:cubicBezTo>
                    <a:lnTo>
                      <a:pt x="6030" y="2461"/>
                    </a:lnTo>
                    <a:cubicBezTo>
                      <a:pt x="5858" y="1059"/>
                      <a:pt x="4665" y="0"/>
                      <a:pt x="325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8"/>
              <p:cNvSpPr/>
              <p:nvPr/>
            </p:nvSpPr>
            <p:spPr>
              <a:xfrm>
                <a:off x="1404935" y="2140760"/>
                <a:ext cx="51742" cy="93454"/>
              </a:xfrm>
              <a:custGeom>
                <a:avLst/>
                <a:gdLst/>
                <a:ahLst/>
                <a:cxnLst/>
                <a:rect l="l" t="t" r="r" b="b"/>
                <a:pathLst>
                  <a:path w="1976" h="3569" extrusionOk="0">
                    <a:moveTo>
                      <a:pt x="1" y="0"/>
                    </a:moveTo>
                    <a:lnTo>
                      <a:pt x="1" y="2710"/>
                    </a:lnTo>
                    <a:lnTo>
                      <a:pt x="984" y="3559"/>
                    </a:lnTo>
                    <a:lnTo>
                      <a:pt x="984" y="3568"/>
                    </a:lnTo>
                    <a:lnTo>
                      <a:pt x="993" y="3568"/>
                    </a:lnTo>
                    <a:lnTo>
                      <a:pt x="993" y="3559"/>
                    </a:lnTo>
                    <a:lnTo>
                      <a:pt x="1976" y="2710"/>
                    </a:lnTo>
                    <a:lnTo>
                      <a:pt x="197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8"/>
              <p:cNvSpPr/>
              <p:nvPr/>
            </p:nvSpPr>
            <p:spPr>
              <a:xfrm>
                <a:off x="1298519" y="2198708"/>
                <a:ext cx="264338" cy="112936"/>
              </a:xfrm>
              <a:custGeom>
                <a:avLst/>
                <a:gdLst/>
                <a:ahLst/>
                <a:cxnLst/>
                <a:rect l="l" t="t" r="r" b="b"/>
                <a:pathLst>
                  <a:path w="10095" h="4313" extrusionOk="0">
                    <a:moveTo>
                      <a:pt x="4065" y="1"/>
                    </a:moveTo>
                    <a:lnTo>
                      <a:pt x="2739" y="420"/>
                    </a:lnTo>
                    <a:lnTo>
                      <a:pt x="1813" y="726"/>
                    </a:lnTo>
                    <a:cubicBezTo>
                      <a:pt x="735" y="1069"/>
                      <a:pt x="1" y="2071"/>
                      <a:pt x="10" y="3196"/>
                    </a:cubicBezTo>
                    <a:lnTo>
                      <a:pt x="10" y="4093"/>
                    </a:lnTo>
                    <a:cubicBezTo>
                      <a:pt x="1" y="4217"/>
                      <a:pt x="106" y="4313"/>
                      <a:pt x="230" y="4313"/>
                    </a:cubicBezTo>
                    <a:lnTo>
                      <a:pt x="9875" y="4313"/>
                    </a:lnTo>
                    <a:cubicBezTo>
                      <a:pt x="9999" y="4313"/>
                      <a:pt x="10094" y="4217"/>
                      <a:pt x="10094" y="4093"/>
                    </a:cubicBezTo>
                    <a:lnTo>
                      <a:pt x="10094" y="3196"/>
                    </a:lnTo>
                    <a:cubicBezTo>
                      <a:pt x="10094" y="2071"/>
                      <a:pt x="9369" y="1069"/>
                      <a:pt x="8291" y="716"/>
                    </a:cubicBezTo>
                    <a:lnTo>
                      <a:pt x="7242" y="382"/>
                    </a:lnTo>
                    <a:lnTo>
                      <a:pt x="6040" y="1"/>
                    </a:lnTo>
                    <a:lnTo>
                      <a:pt x="5057" y="697"/>
                    </a:lnTo>
                    <a:lnTo>
                      <a:pt x="406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8"/>
              <p:cNvSpPr/>
              <p:nvPr/>
            </p:nvSpPr>
            <p:spPr>
              <a:xfrm>
                <a:off x="1488124" y="2208710"/>
                <a:ext cx="74732" cy="102933"/>
              </a:xfrm>
              <a:custGeom>
                <a:avLst/>
                <a:gdLst/>
                <a:ahLst/>
                <a:cxnLst/>
                <a:rect l="l" t="t" r="r" b="b"/>
                <a:pathLst>
                  <a:path w="2854" h="3931" extrusionOk="0">
                    <a:moveTo>
                      <a:pt x="1" y="0"/>
                    </a:moveTo>
                    <a:lnTo>
                      <a:pt x="783" y="344"/>
                    </a:lnTo>
                    <a:cubicBezTo>
                      <a:pt x="1584" y="687"/>
                      <a:pt x="2128" y="1689"/>
                      <a:pt x="2128" y="2814"/>
                    </a:cubicBezTo>
                    <a:lnTo>
                      <a:pt x="2128" y="3931"/>
                    </a:lnTo>
                    <a:lnTo>
                      <a:pt x="2634" y="3931"/>
                    </a:lnTo>
                    <a:cubicBezTo>
                      <a:pt x="2758" y="3931"/>
                      <a:pt x="2853" y="3835"/>
                      <a:pt x="2853" y="3711"/>
                    </a:cubicBezTo>
                    <a:lnTo>
                      <a:pt x="2853" y="2814"/>
                    </a:lnTo>
                    <a:cubicBezTo>
                      <a:pt x="2853" y="1689"/>
                      <a:pt x="2128" y="687"/>
                      <a:pt x="1050" y="344"/>
                    </a:cubicBezTo>
                    <a:lnTo>
                      <a:pt x="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28"/>
              <p:cNvSpPr/>
              <p:nvPr/>
            </p:nvSpPr>
            <p:spPr>
              <a:xfrm>
                <a:off x="1298519" y="2209941"/>
                <a:ext cx="71721" cy="101703"/>
              </a:xfrm>
              <a:custGeom>
                <a:avLst/>
                <a:gdLst/>
                <a:ahLst/>
                <a:cxnLst/>
                <a:rect l="l" t="t" r="r" b="b"/>
                <a:pathLst>
                  <a:path w="2739" h="3884" extrusionOk="0">
                    <a:moveTo>
                      <a:pt x="2739" y="1"/>
                    </a:moveTo>
                    <a:lnTo>
                      <a:pt x="1813" y="297"/>
                    </a:lnTo>
                    <a:cubicBezTo>
                      <a:pt x="735" y="640"/>
                      <a:pt x="1" y="1642"/>
                      <a:pt x="10" y="2767"/>
                    </a:cubicBezTo>
                    <a:lnTo>
                      <a:pt x="10" y="3664"/>
                    </a:lnTo>
                    <a:cubicBezTo>
                      <a:pt x="1" y="3788"/>
                      <a:pt x="106" y="3884"/>
                      <a:pt x="220" y="3884"/>
                    </a:cubicBezTo>
                    <a:lnTo>
                      <a:pt x="697" y="3884"/>
                    </a:lnTo>
                    <a:lnTo>
                      <a:pt x="697" y="2767"/>
                    </a:lnTo>
                    <a:cubicBezTo>
                      <a:pt x="697" y="1642"/>
                      <a:pt x="1251" y="640"/>
                      <a:pt x="2052" y="297"/>
                    </a:cubicBezTo>
                    <a:lnTo>
                      <a:pt x="273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28"/>
              <p:cNvSpPr/>
              <p:nvPr/>
            </p:nvSpPr>
            <p:spPr>
              <a:xfrm>
                <a:off x="1425045" y="2243615"/>
                <a:ext cx="11390" cy="12333"/>
              </a:xfrm>
              <a:custGeom>
                <a:avLst/>
                <a:gdLst/>
                <a:ahLst/>
                <a:cxnLst/>
                <a:rect l="l" t="t" r="r" b="b"/>
                <a:pathLst>
                  <a:path w="435" h="471" extrusionOk="0">
                    <a:moveTo>
                      <a:pt x="217" y="0"/>
                    </a:moveTo>
                    <a:cubicBezTo>
                      <a:pt x="108" y="0"/>
                      <a:pt x="1" y="74"/>
                      <a:pt x="15" y="222"/>
                    </a:cubicBezTo>
                    <a:lnTo>
                      <a:pt x="15" y="260"/>
                    </a:lnTo>
                    <a:cubicBezTo>
                      <a:pt x="15" y="375"/>
                      <a:pt x="101" y="470"/>
                      <a:pt x="216" y="470"/>
                    </a:cubicBezTo>
                    <a:cubicBezTo>
                      <a:pt x="330" y="470"/>
                      <a:pt x="425" y="375"/>
                      <a:pt x="425" y="260"/>
                    </a:cubicBezTo>
                    <a:lnTo>
                      <a:pt x="425" y="222"/>
                    </a:lnTo>
                    <a:cubicBezTo>
                      <a:pt x="435" y="74"/>
                      <a:pt x="325" y="0"/>
                      <a:pt x="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8"/>
              <p:cNvSpPr/>
              <p:nvPr/>
            </p:nvSpPr>
            <p:spPr>
              <a:xfrm>
                <a:off x="1425045" y="2262102"/>
                <a:ext cx="11390" cy="12333"/>
              </a:xfrm>
              <a:custGeom>
                <a:avLst/>
                <a:gdLst/>
                <a:ahLst/>
                <a:cxnLst/>
                <a:rect l="l" t="t" r="r" b="b"/>
                <a:pathLst>
                  <a:path w="435" h="471" extrusionOk="0">
                    <a:moveTo>
                      <a:pt x="217" y="0"/>
                    </a:moveTo>
                    <a:cubicBezTo>
                      <a:pt x="108" y="0"/>
                      <a:pt x="1" y="74"/>
                      <a:pt x="15" y="222"/>
                    </a:cubicBezTo>
                    <a:lnTo>
                      <a:pt x="15" y="270"/>
                    </a:lnTo>
                    <a:cubicBezTo>
                      <a:pt x="15" y="384"/>
                      <a:pt x="101" y="470"/>
                      <a:pt x="216" y="470"/>
                    </a:cubicBezTo>
                    <a:cubicBezTo>
                      <a:pt x="330" y="470"/>
                      <a:pt x="425" y="384"/>
                      <a:pt x="425" y="270"/>
                    </a:cubicBezTo>
                    <a:lnTo>
                      <a:pt x="425" y="222"/>
                    </a:lnTo>
                    <a:cubicBezTo>
                      <a:pt x="435" y="74"/>
                      <a:pt x="325" y="0"/>
                      <a:pt x="21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8"/>
              <p:cNvSpPr/>
              <p:nvPr/>
            </p:nvSpPr>
            <p:spPr>
              <a:xfrm>
                <a:off x="1404935" y="2198708"/>
                <a:ext cx="26028" cy="38963"/>
              </a:xfrm>
              <a:custGeom>
                <a:avLst/>
                <a:gdLst/>
                <a:ahLst/>
                <a:cxnLst/>
                <a:rect l="l" t="t" r="r" b="b"/>
                <a:pathLst>
                  <a:path w="994" h="1488" extrusionOk="0">
                    <a:moveTo>
                      <a:pt x="1" y="1"/>
                    </a:moveTo>
                    <a:lnTo>
                      <a:pt x="1" y="1269"/>
                    </a:lnTo>
                    <a:cubicBezTo>
                      <a:pt x="1" y="1401"/>
                      <a:pt x="109" y="1488"/>
                      <a:pt x="220" y="1488"/>
                    </a:cubicBezTo>
                    <a:cubicBezTo>
                      <a:pt x="278" y="1488"/>
                      <a:pt x="337" y="1465"/>
                      <a:pt x="382" y="1412"/>
                    </a:cubicBezTo>
                    <a:lnTo>
                      <a:pt x="993" y="697"/>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8"/>
              <p:cNvSpPr/>
              <p:nvPr/>
            </p:nvSpPr>
            <p:spPr>
              <a:xfrm>
                <a:off x="1430674" y="2198708"/>
                <a:ext cx="26002" cy="38963"/>
              </a:xfrm>
              <a:custGeom>
                <a:avLst/>
                <a:gdLst/>
                <a:ahLst/>
                <a:cxnLst/>
                <a:rect l="l" t="t" r="r" b="b"/>
                <a:pathLst>
                  <a:path w="993" h="1488" extrusionOk="0">
                    <a:moveTo>
                      <a:pt x="993" y="1"/>
                    </a:moveTo>
                    <a:lnTo>
                      <a:pt x="1" y="697"/>
                    </a:lnTo>
                    <a:lnTo>
                      <a:pt x="602" y="1412"/>
                    </a:lnTo>
                    <a:cubicBezTo>
                      <a:pt x="647" y="1465"/>
                      <a:pt x="707" y="1488"/>
                      <a:pt x="766" y="1488"/>
                    </a:cubicBezTo>
                    <a:cubicBezTo>
                      <a:pt x="881" y="1488"/>
                      <a:pt x="993" y="1401"/>
                      <a:pt x="993" y="1269"/>
                    </a:cubicBezTo>
                    <a:lnTo>
                      <a:pt x="9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8"/>
              <p:cNvSpPr/>
              <p:nvPr/>
            </p:nvSpPr>
            <p:spPr>
              <a:xfrm>
                <a:off x="1467648" y="2266658"/>
                <a:ext cx="53732" cy="20503"/>
              </a:xfrm>
              <a:custGeom>
                <a:avLst/>
                <a:gdLst/>
                <a:ahLst/>
                <a:cxnLst/>
                <a:rect l="l" t="t" r="r" b="b"/>
                <a:pathLst>
                  <a:path w="2052" h="783" extrusionOk="0">
                    <a:moveTo>
                      <a:pt x="287" y="0"/>
                    </a:moveTo>
                    <a:cubicBezTo>
                      <a:pt x="124" y="0"/>
                      <a:pt x="0" y="134"/>
                      <a:pt x="0" y="287"/>
                    </a:cubicBezTo>
                    <a:lnTo>
                      <a:pt x="0" y="496"/>
                    </a:lnTo>
                    <a:cubicBezTo>
                      <a:pt x="0" y="649"/>
                      <a:pt x="124" y="783"/>
                      <a:pt x="287" y="783"/>
                    </a:cubicBezTo>
                    <a:lnTo>
                      <a:pt x="1765" y="783"/>
                    </a:lnTo>
                    <a:cubicBezTo>
                      <a:pt x="1918" y="783"/>
                      <a:pt x="2052" y="649"/>
                      <a:pt x="2052" y="496"/>
                    </a:cubicBezTo>
                    <a:lnTo>
                      <a:pt x="2052" y="287"/>
                    </a:lnTo>
                    <a:cubicBezTo>
                      <a:pt x="2052" y="134"/>
                      <a:pt x="1918" y="0"/>
                      <a:pt x="176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8"/>
              <p:cNvSpPr/>
              <p:nvPr/>
            </p:nvSpPr>
            <p:spPr>
              <a:xfrm>
                <a:off x="1375712" y="2026358"/>
                <a:ext cx="109951" cy="150328"/>
              </a:xfrm>
              <a:custGeom>
                <a:avLst/>
                <a:gdLst/>
                <a:ahLst/>
                <a:cxnLst/>
                <a:rect l="l" t="t" r="r" b="b"/>
                <a:pathLst>
                  <a:path w="4199" h="5741" extrusionOk="0">
                    <a:moveTo>
                      <a:pt x="1375" y="0"/>
                    </a:moveTo>
                    <a:cubicBezTo>
                      <a:pt x="1375" y="0"/>
                      <a:pt x="1375" y="0"/>
                      <a:pt x="1374" y="0"/>
                    </a:cubicBezTo>
                    <a:cubicBezTo>
                      <a:pt x="945" y="1336"/>
                      <a:pt x="10" y="1622"/>
                      <a:pt x="10" y="1622"/>
                    </a:cubicBezTo>
                    <a:lnTo>
                      <a:pt x="10" y="3282"/>
                    </a:lnTo>
                    <a:cubicBezTo>
                      <a:pt x="1" y="4159"/>
                      <a:pt x="468" y="4961"/>
                      <a:pt x="1222" y="5409"/>
                    </a:cubicBezTo>
                    <a:lnTo>
                      <a:pt x="1527" y="5590"/>
                    </a:lnTo>
                    <a:cubicBezTo>
                      <a:pt x="1704" y="5691"/>
                      <a:pt x="1902" y="5741"/>
                      <a:pt x="2101" y="5741"/>
                    </a:cubicBezTo>
                    <a:cubicBezTo>
                      <a:pt x="2300" y="5741"/>
                      <a:pt x="2500" y="5691"/>
                      <a:pt x="2681" y="5590"/>
                    </a:cubicBezTo>
                    <a:lnTo>
                      <a:pt x="2987" y="5409"/>
                    </a:lnTo>
                    <a:cubicBezTo>
                      <a:pt x="3740" y="4961"/>
                      <a:pt x="4198" y="4150"/>
                      <a:pt x="4198" y="3282"/>
                    </a:cubicBezTo>
                    <a:lnTo>
                      <a:pt x="4198" y="2709"/>
                    </a:lnTo>
                    <a:cubicBezTo>
                      <a:pt x="1741" y="2709"/>
                      <a:pt x="1404" y="0"/>
                      <a:pt x="137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8"/>
              <p:cNvSpPr/>
              <p:nvPr/>
            </p:nvSpPr>
            <p:spPr>
              <a:xfrm>
                <a:off x="1342483" y="2077026"/>
                <a:ext cx="21524" cy="46766"/>
              </a:xfrm>
              <a:custGeom>
                <a:avLst/>
                <a:gdLst/>
                <a:ahLst/>
                <a:cxnLst/>
                <a:rect l="l" t="t" r="r" b="b"/>
                <a:pathLst>
                  <a:path w="822" h="1786" extrusionOk="0">
                    <a:moveTo>
                      <a:pt x="645" y="1"/>
                    </a:moveTo>
                    <a:cubicBezTo>
                      <a:pt x="640" y="1"/>
                      <a:pt x="635" y="1"/>
                      <a:pt x="631" y="2"/>
                    </a:cubicBezTo>
                    <a:cubicBezTo>
                      <a:pt x="287" y="2"/>
                      <a:pt x="1" y="278"/>
                      <a:pt x="1" y="631"/>
                    </a:cubicBezTo>
                    <a:lnTo>
                      <a:pt x="1" y="1156"/>
                    </a:lnTo>
                    <a:cubicBezTo>
                      <a:pt x="1" y="1509"/>
                      <a:pt x="287" y="1786"/>
                      <a:pt x="631" y="1786"/>
                    </a:cubicBezTo>
                    <a:cubicBezTo>
                      <a:pt x="735" y="1786"/>
                      <a:pt x="821" y="1700"/>
                      <a:pt x="821" y="1595"/>
                    </a:cubicBezTo>
                    <a:lnTo>
                      <a:pt x="821" y="192"/>
                    </a:lnTo>
                    <a:cubicBezTo>
                      <a:pt x="821" y="92"/>
                      <a:pt x="743" y="1"/>
                      <a:pt x="645"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8"/>
              <p:cNvSpPr/>
              <p:nvPr/>
            </p:nvSpPr>
            <p:spPr>
              <a:xfrm>
                <a:off x="1419179" y="2091742"/>
                <a:ext cx="25111" cy="37575"/>
              </a:xfrm>
              <a:custGeom>
                <a:avLst/>
                <a:gdLst/>
                <a:ahLst/>
                <a:cxnLst/>
                <a:rect l="l" t="t" r="r" b="b"/>
                <a:pathLst>
                  <a:path w="959" h="1435" extrusionOk="0">
                    <a:moveTo>
                      <a:pt x="219" y="0"/>
                    </a:moveTo>
                    <a:cubicBezTo>
                      <a:pt x="110" y="0"/>
                      <a:pt x="1" y="74"/>
                      <a:pt x="10" y="222"/>
                    </a:cubicBezTo>
                    <a:lnTo>
                      <a:pt x="10" y="1224"/>
                    </a:lnTo>
                    <a:cubicBezTo>
                      <a:pt x="10" y="1338"/>
                      <a:pt x="106" y="1433"/>
                      <a:pt x="220" y="1433"/>
                    </a:cubicBezTo>
                    <a:lnTo>
                      <a:pt x="659" y="1433"/>
                    </a:lnTo>
                    <a:cubicBezTo>
                      <a:pt x="668" y="1434"/>
                      <a:pt x="677" y="1435"/>
                      <a:pt x="686" y="1435"/>
                    </a:cubicBezTo>
                    <a:cubicBezTo>
                      <a:pt x="958" y="1435"/>
                      <a:pt x="955" y="1023"/>
                      <a:pt x="677" y="1023"/>
                    </a:cubicBezTo>
                    <a:cubicBezTo>
                      <a:pt x="671" y="1023"/>
                      <a:pt x="665" y="1023"/>
                      <a:pt x="659" y="1023"/>
                    </a:cubicBezTo>
                    <a:lnTo>
                      <a:pt x="420" y="1023"/>
                    </a:lnTo>
                    <a:lnTo>
                      <a:pt x="420" y="222"/>
                    </a:lnTo>
                    <a:cubicBezTo>
                      <a:pt x="435" y="74"/>
                      <a:pt x="327" y="0"/>
                      <a:pt x="219"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8"/>
              <p:cNvSpPr/>
              <p:nvPr/>
            </p:nvSpPr>
            <p:spPr>
              <a:xfrm>
                <a:off x="1429418" y="2118267"/>
                <a:ext cx="78974" cy="78712"/>
              </a:xfrm>
              <a:custGeom>
                <a:avLst/>
                <a:gdLst/>
                <a:ahLst/>
                <a:cxnLst/>
                <a:rect l="l" t="t" r="r" b="b"/>
                <a:pathLst>
                  <a:path w="3016" h="3006" extrusionOk="0">
                    <a:moveTo>
                      <a:pt x="2605" y="1"/>
                    </a:moveTo>
                    <a:lnTo>
                      <a:pt x="2605" y="249"/>
                    </a:lnTo>
                    <a:lnTo>
                      <a:pt x="2605" y="793"/>
                    </a:lnTo>
                    <a:cubicBezTo>
                      <a:pt x="2596" y="1785"/>
                      <a:pt x="1794" y="2586"/>
                      <a:pt x="802" y="2596"/>
                    </a:cubicBezTo>
                    <a:lnTo>
                      <a:pt x="258" y="2596"/>
                    </a:lnTo>
                    <a:cubicBezTo>
                      <a:pt x="1" y="2615"/>
                      <a:pt x="1" y="2987"/>
                      <a:pt x="258" y="3006"/>
                    </a:cubicBezTo>
                    <a:lnTo>
                      <a:pt x="802" y="3006"/>
                    </a:lnTo>
                    <a:cubicBezTo>
                      <a:pt x="2023" y="3006"/>
                      <a:pt x="3015" y="2014"/>
                      <a:pt x="3015" y="793"/>
                    </a:cubicBezTo>
                    <a:lnTo>
                      <a:pt x="301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8"/>
              <p:cNvSpPr/>
              <p:nvPr/>
            </p:nvSpPr>
            <p:spPr>
              <a:xfrm>
                <a:off x="1497394" y="2077026"/>
                <a:ext cx="21734" cy="46766"/>
              </a:xfrm>
              <a:custGeom>
                <a:avLst/>
                <a:gdLst/>
                <a:ahLst/>
                <a:cxnLst/>
                <a:rect l="l" t="t" r="r" b="b"/>
                <a:pathLst>
                  <a:path w="830" h="1786" extrusionOk="0">
                    <a:moveTo>
                      <a:pt x="184" y="1"/>
                    </a:moveTo>
                    <a:cubicBezTo>
                      <a:pt x="78" y="1"/>
                      <a:pt x="0" y="92"/>
                      <a:pt x="9" y="192"/>
                    </a:cubicBezTo>
                    <a:lnTo>
                      <a:pt x="9" y="1595"/>
                    </a:lnTo>
                    <a:cubicBezTo>
                      <a:pt x="9" y="1700"/>
                      <a:pt x="86" y="1786"/>
                      <a:pt x="200" y="1786"/>
                    </a:cubicBezTo>
                    <a:cubicBezTo>
                      <a:pt x="543" y="1786"/>
                      <a:pt x="830" y="1509"/>
                      <a:pt x="830" y="1156"/>
                    </a:cubicBezTo>
                    <a:lnTo>
                      <a:pt x="830" y="631"/>
                    </a:lnTo>
                    <a:cubicBezTo>
                      <a:pt x="830" y="278"/>
                      <a:pt x="543" y="2"/>
                      <a:pt x="200" y="2"/>
                    </a:cubicBezTo>
                    <a:cubicBezTo>
                      <a:pt x="195" y="1"/>
                      <a:pt x="189" y="1"/>
                      <a:pt x="18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8"/>
              <p:cNvSpPr/>
              <p:nvPr/>
            </p:nvSpPr>
            <p:spPr>
              <a:xfrm>
                <a:off x="1419677" y="2180483"/>
                <a:ext cx="22257" cy="22257"/>
              </a:xfrm>
              <a:custGeom>
                <a:avLst/>
                <a:gdLst/>
                <a:ahLst/>
                <a:cxnLst/>
                <a:rect l="l" t="t" r="r" b="b"/>
                <a:pathLst>
                  <a:path w="850" h="850" extrusionOk="0">
                    <a:moveTo>
                      <a:pt x="421" y="0"/>
                    </a:moveTo>
                    <a:cubicBezTo>
                      <a:pt x="192" y="0"/>
                      <a:pt x="1" y="191"/>
                      <a:pt x="1" y="420"/>
                    </a:cubicBezTo>
                    <a:cubicBezTo>
                      <a:pt x="1" y="658"/>
                      <a:pt x="192" y="849"/>
                      <a:pt x="421" y="849"/>
                    </a:cubicBezTo>
                    <a:cubicBezTo>
                      <a:pt x="659" y="849"/>
                      <a:pt x="850" y="658"/>
                      <a:pt x="850" y="420"/>
                    </a:cubicBezTo>
                    <a:cubicBezTo>
                      <a:pt x="850" y="191"/>
                      <a:pt x="659" y="0"/>
                      <a:pt x="42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76" name="Google Shape;376;p28"/>
          <p:cNvGrpSpPr/>
          <p:nvPr/>
        </p:nvGrpSpPr>
        <p:grpSpPr>
          <a:xfrm>
            <a:off x="6233407" y="573795"/>
            <a:ext cx="673800" cy="862488"/>
            <a:chOff x="6380243" y="402978"/>
            <a:chExt cx="673800" cy="862488"/>
          </a:xfrm>
        </p:grpSpPr>
        <p:grpSp>
          <p:nvGrpSpPr>
            <p:cNvPr id="377" name="Google Shape;377;p28"/>
            <p:cNvGrpSpPr/>
            <p:nvPr/>
          </p:nvGrpSpPr>
          <p:grpSpPr>
            <a:xfrm>
              <a:off x="6380243" y="402978"/>
              <a:ext cx="673800" cy="862488"/>
              <a:chOff x="6380243" y="402978"/>
              <a:chExt cx="673800" cy="862488"/>
            </a:xfrm>
          </p:grpSpPr>
          <p:sp>
            <p:nvSpPr>
              <p:cNvPr id="378" name="Google Shape;378;p28"/>
              <p:cNvSpPr/>
              <p:nvPr/>
            </p:nvSpPr>
            <p:spPr>
              <a:xfrm>
                <a:off x="6380243" y="591666"/>
                <a:ext cx="673800" cy="673800"/>
              </a:xfrm>
              <a:prstGeom prst="ellipse">
                <a:avLst/>
              </a:prstGeom>
              <a:solidFill>
                <a:schemeClr val="dk1"/>
              </a:solid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79" name="Google Shape;379;p28"/>
              <p:cNvGrpSpPr/>
              <p:nvPr/>
            </p:nvGrpSpPr>
            <p:grpSpPr>
              <a:xfrm>
                <a:off x="6394592" y="402978"/>
                <a:ext cx="645176" cy="276273"/>
                <a:chOff x="7100179" y="2134325"/>
                <a:chExt cx="878627" cy="376239"/>
              </a:xfrm>
            </p:grpSpPr>
            <p:sp>
              <p:nvSpPr>
                <p:cNvPr id="380" name="Google Shape;380;p28"/>
                <p:cNvSpPr/>
                <p:nvPr/>
              </p:nvSpPr>
              <p:spPr>
                <a:xfrm>
                  <a:off x="7100179" y="2399579"/>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8"/>
                <p:cNvSpPr/>
                <p:nvPr/>
              </p:nvSpPr>
              <p:spPr>
                <a:xfrm>
                  <a:off x="7899306" y="2431064"/>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8"/>
                <p:cNvSpPr/>
                <p:nvPr/>
              </p:nvSpPr>
              <p:spPr>
                <a:xfrm>
                  <a:off x="7636525" y="2281979"/>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8"/>
                <p:cNvSpPr/>
                <p:nvPr/>
              </p:nvSpPr>
              <p:spPr>
                <a:xfrm>
                  <a:off x="7422951" y="2134325"/>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8"/>
                <p:cNvSpPr/>
                <p:nvPr/>
              </p:nvSpPr>
              <p:spPr>
                <a:xfrm>
                  <a:off x="7765636" y="2213824"/>
                  <a:ext cx="20700" cy="2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8"/>
                <p:cNvSpPr/>
                <p:nvPr/>
              </p:nvSpPr>
              <p:spPr>
                <a:xfrm>
                  <a:off x="7386563" y="2320081"/>
                  <a:ext cx="20700" cy="2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8"/>
                <p:cNvSpPr/>
                <p:nvPr/>
              </p:nvSpPr>
              <p:spPr>
                <a:xfrm>
                  <a:off x="7216008" y="2261284"/>
                  <a:ext cx="20700" cy="2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87" name="Google Shape;387;p28"/>
            <p:cNvGrpSpPr/>
            <p:nvPr/>
          </p:nvGrpSpPr>
          <p:grpSpPr>
            <a:xfrm>
              <a:off x="6587474" y="743342"/>
              <a:ext cx="259399" cy="370524"/>
              <a:chOff x="1341612" y="3340055"/>
              <a:chExt cx="259399" cy="370524"/>
            </a:xfrm>
          </p:grpSpPr>
          <p:sp>
            <p:nvSpPr>
              <p:cNvPr id="388" name="Google Shape;388;p28"/>
              <p:cNvSpPr/>
              <p:nvPr/>
            </p:nvSpPr>
            <p:spPr>
              <a:xfrm>
                <a:off x="1383954" y="3340055"/>
                <a:ext cx="43615" cy="35664"/>
              </a:xfrm>
              <a:custGeom>
                <a:avLst/>
                <a:gdLst/>
                <a:ahLst/>
                <a:cxnLst/>
                <a:rect l="l" t="t" r="r" b="b"/>
                <a:pathLst>
                  <a:path w="2913" h="2382" extrusionOk="0">
                    <a:moveTo>
                      <a:pt x="999" y="0"/>
                    </a:moveTo>
                    <a:cubicBezTo>
                      <a:pt x="452" y="0"/>
                      <a:pt x="11" y="442"/>
                      <a:pt x="11" y="989"/>
                    </a:cubicBezTo>
                    <a:lnTo>
                      <a:pt x="11" y="2019"/>
                    </a:lnTo>
                    <a:cubicBezTo>
                      <a:pt x="0" y="2260"/>
                      <a:pt x="179" y="2381"/>
                      <a:pt x="360" y="2381"/>
                    </a:cubicBezTo>
                    <a:cubicBezTo>
                      <a:pt x="542" y="2381"/>
                      <a:pt x="726" y="2260"/>
                      <a:pt x="726" y="2019"/>
                    </a:cubicBezTo>
                    <a:lnTo>
                      <a:pt x="726" y="989"/>
                    </a:lnTo>
                    <a:cubicBezTo>
                      <a:pt x="726" y="841"/>
                      <a:pt x="852" y="736"/>
                      <a:pt x="999" y="736"/>
                    </a:cubicBezTo>
                    <a:lnTo>
                      <a:pt x="1924" y="736"/>
                    </a:lnTo>
                    <a:cubicBezTo>
                      <a:pt x="2071" y="736"/>
                      <a:pt x="2197" y="841"/>
                      <a:pt x="2197" y="989"/>
                    </a:cubicBezTo>
                    <a:lnTo>
                      <a:pt x="2197" y="2019"/>
                    </a:lnTo>
                    <a:cubicBezTo>
                      <a:pt x="2197" y="2260"/>
                      <a:pt x="2376" y="2381"/>
                      <a:pt x="2555" y="2381"/>
                    </a:cubicBezTo>
                    <a:cubicBezTo>
                      <a:pt x="2733" y="2381"/>
                      <a:pt x="2912" y="2260"/>
                      <a:pt x="2912" y="2019"/>
                    </a:cubicBezTo>
                    <a:lnTo>
                      <a:pt x="2912" y="989"/>
                    </a:lnTo>
                    <a:cubicBezTo>
                      <a:pt x="2912" y="442"/>
                      <a:pt x="2471" y="0"/>
                      <a:pt x="192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8"/>
              <p:cNvSpPr/>
              <p:nvPr/>
            </p:nvSpPr>
            <p:spPr>
              <a:xfrm>
                <a:off x="1363966" y="3403329"/>
                <a:ext cx="237045" cy="307251"/>
              </a:xfrm>
              <a:custGeom>
                <a:avLst/>
                <a:gdLst/>
                <a:ahLst/>
                <a:cxnLst/>
                <a:rect l="l" t="t" r="r" b="b"/>
                <a:pathLst>
                  <a:path w="15832" h="20521" extrusionOk="0">
                    <a:moveTo>
                      <a:pt x="736" y="0"/>
                    </a:moveTo>
                    <a:cubicBezTo>
                      <a:pt x="337" y="0"/>
                      <a:pt x="0" y="337"/>
                      <a:pt x="0" y="757"/>
                    </a:cubicBezTo>
                    <a:lnTo>
                      <a:pt x="0" y="19763"/>
                    </a:lnTo>
                    <a:cubicBezTo>
                      <a:pt x="0" y="20184"/>
                      <a:pt x="337" y="20520"/>
                      <a:pt x="736" y="20520"/>
                    </a:cubicBezTo>
                    <a:lnTo>
                      <a:pt x="15075" y="20520"/>
                    </a:lnTo>
                    <a:cubicBezTo>
                      <a:pt x="15495" y="20520"/>
                      <a:pt x="15832" y="20184"/>
                      <a:pt x="15832" y="19763"/>
                    </a:cubicBezTo>
                    <a:lnTo>
                      <a:pt x="15832" y="757"/>
                    </a:lnTo>
                    <a:cubicBezTo>
                      <a:pt x="15832" y="337"/>
                      <a:pt x="15495" y="0"/>
                      <a:pt x="15075" y="0"/>
                    </a:cubicBezTo>
                    <a:close/>
                  </a:path>
                </a:pathLst>
              </a:custGeom>
              <a:solidFill>
                <a:srgbClr val="EEF1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8"/>
              <p:cNvSpPr/>
              <p:nvPr/>
            </p:nvSpPr>
            <p:spPr>
              <a:xfrm>
                <a:off x="1341612" y="3371841"/>
                <a:ext cx="237045" cy="306936"/>
              </a:xfrm>
              <a:custGeom>
                <a:avLst/>
                <a:gdLst/>
                <a:ahLst/>
                <a:cxnLst/>
                <a:rect l="l" t="t" r="r" b="b"/>
                <a:pathLst>
                  <a:path w="15832" h="20500" extrusionOk="0">
                    <a:moveTo>
                      <a:pt x="736" y="1"/>
                    </a:moveTo>
                    <a:cubicBezTo>
                      <a:pt x="337" y="1"/>
                      <a:pt x="1" y="337"/>
                      <a:pt x="1" y="737"/>
                    </a:cubicBezTo>
                    <a:lnTo>
                      <a:pt x="1" y="19764"/>
                    </a:lnTo>
                    <a:cubicBezTo>
                      <a:pt x="1" y="20163"/>
                      <a:pt x="337" y="20500"/>
                      <a:pt x="736" y="20500"/>
                    </a:cubicBezTo>
                    <a:lnTo>
                      <a:pt x="15075" y="20500"/>
                    </a:lnTo>
                    <a:cubicBezTo>
                      <a:pt x="15495" y="20500"/>
                      <a:pt x="15832" y="20163"/>
                      <a:pt x="15832" y="19743"/>
                    </a:cubicBezTo>
                    <a:lnTo>
                      <a:pt x="15832" y="737"/>
                    </a:lnTo>
                    <a:cubicBezTo>
                      <a:pt x="15832" y="337"/>
                      <a:pt x="15495" y="1"/>
                      <a:pt x="1507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8"/>
              <p:cNvSpPr/>
              <p:nvPr/>
            </p:nvSpPr>
            <p:spPr>
              <a:xfrm>
                <a:off x="1556303" y="3371841"/>
                <a:ext cx="22354" cy="306936"/>
              </a:xfrm>
              <a:custGeom>
                <a:avLst/>
                <a:gdLst/>
                <a:ahLst/>
                <a:cxnLst/>
                <a:rect l="l" t="t" r="r" b="b"/>
                <a:pathLst>
                  <a:path w="1493" h="20500" extrusionOk="0">
                    <a:moveTo>
                      <a:pt x="0" y="1"/>
                    </a:moveTo>
                    <a:lnTo>
                      <a:pt x="0" y="20500"/>
                    </a:lnTo>
                    <a:lnTo>
                      <a:pt x="736" y="20500"/>
                    </a:lnTo>
                    <a:cubicBezTo>
                      <a:pt x="1156" y="20500"/>
                      <a:pt x="1493" y="20163"/>
                      <a:pt x="1493" y="19743"/>
                    </a:cubicBezTo>
                    <a:lnTo>
                      <a:pt x="1493" y="737"/>
                    </a:lnTo>
                    <a:cubicBezTo>
                      <a:pt x="1493" y="337"/>
                      <a:pt x="1156" y="1"/>
                      <a:pt x="73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8"/>
              <p:cNvSpPr/>
              <p:nvPr/>
            </p:nvSpPr>
            <p:spPr>
              <a:xfrm>
                <a:off x="1379387" y="3455583"/>
                <a:ext cx="44708" cy="44708"/>
              </a:xfrm>
              <a:custGeom>
                <a:avLst/>
                <a:gdLst/>
                <a:ahLst/>
                <a:cxnLst/>
                <a:rect l="l" t="t" r="r" b="b"/>
                <a:pathLst>
                  <a:path w="2986" h="2986" extrusionOk="0">
                    <a:moveTo>
                      <a:pt x="190" y="0"/>
                    </a:moveTo>
                    <a:cubicBezTo>
                      <a:pt x="85" y="0"/>
                      <a:pt x="0" y="84"/>
                      <a:pt x="0" y="190"/>
                    </a:cubicBezTo>
                    <a:lnTo>
                      <a:pt x="0" y="2797"/>
                    </a:lnTo>
                    <a:cubicBezTo>
                      <a:pt x="0" y="2902"/>
                      <a:pt x="85" y="2986"/>
                      <a:pt x="190" y="2986"/>
                    </a:cubicBezTo>
                    <a:lnTo>
                      <a:pt x="2797" y="2986"/>
                    </a:lnTo>
                    <a:cubicBezTo>
                      <a:pt x="2902" y="2986"/>
                      <a:pt x="2986" y="2902"/>
                      <a:pt x="2986" y="2797"/>
                    </a:cubicBezTo>
                    <a:lnTo>
                      <a:pt x="2986" y="190"/>
                    </a:lnTo>
                    <a:cubicBezTo>
                      <a:pt x="2986" y="84"/>
                      <a:pt x="2902" y="0"/>
                      <a:pt x="279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8"/>
              <p:cNvSpPr/>
              <p:nvPr/>
            </p:nvSpPr>
            <p:spPr>
              <a:xfrm>
                <a:off x="1379387" y="3527975"/>
                <a:ext cx="44708" cy="44723"/>
              </a:xfrm>
              <a:custGeom>
                <a:avLst/>
                <a:gdLst/>
                <a:ahLst/>
                <a:cxnLst/>
                <a:rect l="l" t="t" r="r" b="b"/>
                <a:pathLst>
                  <a:path w="2986" h="2987" extrusionOk="0">
                    <a:moveTo>
                      <a:pt x="190" y="1"/>
                    </a:moveTo>
                    <a:cubicBezTo>
                      <a:pt x="85" y="1"/>
                      <a:pt x="0" y="85"/>
                      <a:pt x="0" y="190"/>
                    </a:cubicBezTo>
                    <a:lnTo>
                      <a:pt x="0" y="2776"/>
                    </a:lnTo>
                    <a:cubicBezTo>
                      <a:pt x="0" y="2881"/>
                      <a:pt x="85" y="2986"/>
                      <a:pt x="190" y="2986"/>
                    </a:cubicBezTo>
                    <a:lnTo>
                      <a:pt x="2797" y="2986"/>
                    </a:lnTo>
                    <a:cubicBezTo>
                      <a:pt x="2902" y="2986"/>
                      <a:pt x="2986" y="2881"/>
                      <a:pt x="2986" y="2776"/>
                    </a:cubicBezTo>
                    <a:lnTo>
                      <a:pt x="2986" y="190"/>
                    </a:lnTo>
                    <a:cubicBezTo>
                      <a:pt x="2986" y="85"/>
                      <a:pt x="2902" y="1"/>
                      <a:pt x="27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8"/>
              <p:cNvSpPr/>
              <p:nvPr/>
            </p:nvSpPr>
            <p:spPr>
              <a:xfrm>
                <a:off x="1379387" y="3600067"/>
                <a:ext cx="44708" cy="44708"/>
              </a:xfrm>
              <a:custGeom>
                <a:avLst/>
                <a:gdLst/>
                <a:ahLst/>
                <a:cxnLst/>
                <a:rect l="l" t="t" r="r" b="b"/>
                <a:pathLst>
                  <a:path w="2986" h="2986" extrusionOk="0">
                    <a:moveTo>
                      <a:pt x="190" y="1"/>
                    </a:moveTo>
                    <a:cubicBezTo>
                      <a:pt x="85" y="1"/>
                      <a:pt x="0" y="85"/>
                      <a:pt x="0" y="211"/>
                    </a:cubicBezTo>
                    <a:lnTo>
                      <a:pt x="0" y="2797"/>
                    </a:lnTo>
                    <a:cubicBezTo>
                      <a:pt x="0" y="2902"/>
                      <a:pt x="85" y="2986"/>
                      <a:pt x="190" y="2986"/>
                    </a:cubicBezTo>
                    <a:lnTo>
                      <a:pt x="2797" y="2986"/>
                    </a:lnTo>
                    <a:cubicBezTo>
                      <a:pt x="2902" y="2986"/>
                      <a:pt x="2986" y="2902"/>
                      <a:pt x="2986" y="2797"/>
                    </a:cubicBezTo>
                    <a:lnTo>
                      <a:pt x="2986" y="211"/>
                    </a:lnTo>
                    <a:cubicBezTo>
                      <a:pt x="2986" y="85"/>
                      <a:pt x="2902" y="1"/>
                      <a:pt x="2797"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8"/>
              <p:cNvSpPr/>
              <p:nvPr/>
            </p:nvSpPr>
            <p:spPr>
              <a:xfrm>
                <a:off x="1444233" y="3459041"/>
                <a:ext cx="103894" cy="11035"/>
              </a:xfrm>
              <a:custGeom>
                <a:avLst/>
                <a:gdLst/>
                <a:ahLst/>
                <a:cxnLst/>
                <a:rect l="l" t="t" r="r" b="b"/>
                <a:pathLst>
                  <a:path w="6939" h="737" extrusionOk="0">
                    <a:moveTo>
                      <a:pt x="484" y="1"/>
                    </a:moveTo>
                    <a:cubicBezTo>
                      <a:pt x="0" y="1"/>
                      <a:pt x="0" y="736"/>
                      <a:pt x="484" y="736"/>
                    </a:cubicBezTo>
                    <a:lnTo>
                      <a:pt x="6455" y="736"/>
                    </a:lnTo>
                    <a:cubicBezTo>
                      <a:pt x="6939" y="736"/>
                      <a:pt x="6939" y="1"/>
                      <a:pt x="64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8"/>
              <p:cNvSpPr/>
              <p:nvPr/>
            </p:nvSpPr>
            <p:spPr>
              <a:xfrm>
                <a:off x="1444233" y="3482967"/>
                <a:ext cx="103894" cy="10720"/>
              </a:xfrm>
              <a:custGeom>
                <a:avLst/>
                <a:gdLst/>
                <a:ahLst/>
                <a:cxnLst/>
                <a:rect l="l" t="t" r="r" b="b"/>
                <a:pathLst>
                  <a:path w="6939" h="716" extrusionOk="0">
                    <a:moveTo>
                      <a:pt x="484" y="0"/>
                    </a:moveTo>
                    <a:cubicBezTo>
                      <a:pt x="0" y="0"/>
                      <a:pt x="0" y="715"/>
                      <a:pt x="484" y="715"/>
                    </a:cubicBezTo>
                    <a:lnTo>
                      <a:pt x="6455" y="715"/>
                    </a:lnTo>
                    <a:cubicBezTo>
                      <a:pt x="6939" y="715"/>
                      <a:pt x="6939" y="0"/>
                      <a:pt x="645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8"/>
              <p:cNvSpPr/>
              <p:nvPr/>
            </p:nvSpPr>
            <p:spPr>
              <a:xfrm>
                <a:off x="1444233" y="3531433"/>
                <a:ext cx="103894" cy="10735"/>
              </a:xfrm>
              <a:custGeom>
                <a:avLst/>
                <a:gdLst/>
                <a:ahLst/>
                <a:cxnLst/>
                <a:rect l="l" t="t" r="r" b="b"/>
                <a:pathLst>
                  <a:path w="6939" h="717" extrusionOk="0">
                    <a:moveTo>
                      <a:pt x="464" y="1"/>
                    </a:moveTo>
                    <a:cubicBezTo>
                      <a:pt x="1" y="1"/>
                      <a:pt x="7" y="716"/>
                      <a:pt x="484" y="716"/>
                    </a:cubicBezTo>
                    <a:lnTo>
                      <a:pt x="6455" y="716"/>
                    </a:lnTo>
                    <a:cubicBezTo>
                      <a:pt x="6939" y="716"/>
                      <a:pt x="6939" y="1"/>
                      <a:pt x="6455" y="1"/>
                    </a:cubicBezTo>
                    <a:lnTo>
                      <a:pt x="484" y="1"/>
                    </a:lnTo>
                    <a:cubicBezTo>
                      <a:pt x="477" y="1"/>
                      <a:pt x="471" y="1"/>
                      <a:pt x="4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8"/>
              <p:cNvSpPr/>
              <p:nvPr/>
            </p:nvSpPr>
            <p:spPr>
              <a:xfrm>
                <a:off x="1444233" y="3555359"/>
                <a:ext cx="103894" cy="10720"/>
              </a:xfrm>
              <a:custGeom>
                <a:avLst/>
                <a:gdLst/>
                <a:ahLst/>
                <a:cxnLst/>
                <a:rect l="l" t="t" r="r" b="b"/>
                <a:pathLst>
                  <a:path w="6939" h="716" extrusionOk="0">
                    <a:moveTo>
                      <a:pt x="464" y="1"/>
                    </a:moveTo>
                    <a:cubicBezTo>
                      <a:pt x="1" y="1"/>
                      <a:pt x="7" y="716"/>
                      <a:pt x="484" y="716"/>
                    </a:cubicBezTo>
                    <a:lnTo>
                      <a:pt x="6455" y="716"/>
                    </a:lnTo>
                    <a:cubicBezTo>
                      <a:pt x="6939" y="716"/>
                      <a:pt x="6939" y="1"/>
                      <a:pt x="6455" y="1"/>
                    </a:cubicBezTo>
                    <a:lnTo>
                      <a:pt x="484" y="1"/>
                    </a:lnTo>
                    <a:cubicBezTo>
                      <a:pt x="477" y="1"/>
                      <a:pt x="471" y="1"/>
                      <a:pt x="464"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8"/>
              <p:cNvSpPr/>
              <p:nvPr/>
            </p:nvSpPr>
            <p:spPr>
              <a:xfrm>
                <a:off x="1444233" y="3603526"/>
                <a:ext cx="103894" cy="11035"/>
              </a:xfrm>
              <a:custGeom>
                <a:avLst/>
                <a:gdLst/>
                <a:ahLst/>
                <a:cxnLst/>
                <a:rect l="l" t="t" r="r" b="b"/>
                <a:pathLst>
                  <a:path w="6939" h="737" extrusionOk="0">
                    <a:moveTo>
                      <a:pt x="484" y="1"/>
                    </a:moveTo>
                    <a:cubicBezTo>
                      <a:pt x="0" y="1"/>
                      <a:pt x="0" y="737"/>
                      <a:pt x="484" y="737"/>
                    </a:cubicBezTo>
                    <a:lnTo>
                      <a:pt x="6455" y="737"/>
                    </a:lnTo>
                    <a:cubicBezTo>
                      <a:pt x="6939" y="737"/>
                      <a:pt x="6939" y="1"/>
                      <a:pt x="64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8"/>
              <p:cNvSpPr/>
              <p:nvPr/>
            </p:nvSpPr>
            <p:spPr>
              <a:xfrm>
                <a:off x="1444233" y="3627452"/>
                <a:ext cx="103894" cy="11035"/>
              </a:xfrm>
              <a:custGeom>
                <a:avLst/>
                <a:gdLst/>
                <a:ahLst/>
                <a:cxnLst/>
                <a:rect l="l" t="t" r="r" b="b"/>
                <a:pathLst>
                  <a:path w="6939" h="737" extrusionOk="0">
                    <a:moveTo>
                      <a:pt x="484" y="1"/>
                    </a:moveTo>
                    <a:cubicBezTo>
                      <a:pt x="0" y="1"/>
                      <a:pt x="0" y="736"/>
                      <a:pt x="484" y="736"/>
                    </a:cubicBezTo>
                    <a:lnTo>
                      <a:pt x="6455" y="736"/>
                    </a:lnTo>
                    <a:cubicBezTo>
                      <a:pt x="6939" y="736"/>
                      <a:pt x="6939" y="1"/>
                      <a:pt x="64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8"/>
              <p:cNvSpPr/>
              <p:nvPr/>
            </p:nvSpPr>
            <p:spPr>
              <a:xfrm>
                <a:off x="1390183" y="3448845"/>
                <a:ext cx="55413" cy="37087"/>
              </a:xfrm>
              <a:custGeom>
                <a:avLst/>
                <a:gdLst/>
                <a:ahLst/>
                <a:cxnLst/>
                <a:rect l="l" t="t" r="r" b="b"/>
                <a:pathLst>
                  <a:path w="3701" h="2477" extrusionOk="0">
                    <a:moveTo>
                      <a:pt x="3156" y="0"/>
                    </a:moveTo>
                    <a:cubicBezTo>
                      <a:pt x="3077" y="0"/>
                      <a:pt x="2995" y="28"/>
                      <a:pt x="2917" y="93"/>
                    </a:cubicBezTo>
                    <a:lnTo>
                      <a:pt x="1130" y="1607"/>
                    </a:lnTo>
                    <a:lnTo>
                      <a:pt x="772" y="1228"/>
                    </a:lnTo>
                    <a:cubicBezTo>
                      <a:pt x="722" y="1155"/>
                      <a:pt x="653" y="1124"/>
                      <a:pt x="580" y="1124"/>
                    </a:cubicBezTo>
                    <a:cubicBezTo>
                      <a:pt x="319" y="1124"/>
                      <a:pt x="0" y="1515"/>
                      <a:pt x="247" y="1712"/>
                    </a:cubicBezTo>
                    <a:lnTo>
                      <a:pt x="856" y="2364"/>
                    </a:lnTo>
                    <a:cubicBezTo>
                      <a:pt x="922" y="2440"/>
                      <a:pt x="1010" y="2477"/>
                      <a:pt x="1103" y="2477"/>
                    </a:cubicBezTo>
                    <a:cubicBezTo>
                      <a:pt x="1189" y="2477"/>
                      <a:pt x="1280" y="2445"/>
                      <a:pt x="1361" y="2385"/>
                    </a:cubicBezTo>
                    <a:lnTo>
                      <a:pt x="3400" y="640"/>
                    </a:lnTo>
                    <a:cubicBezTo>
                      <a:pt x="3701" y="406"/>
                      <a:pt x="3458" y="0"/>
                      <a:pt x="3156"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8"/>
              <p:cNvSpPr/>
              <p:nvPr/>
            </p:nvSpPr>
            <p:spPr>
              <a:xfrm>
                <a:off x="1390183" y="3521686"/>
                <a:ext cx="54874" cy="37147"/>
              </a:xfrm>
              <a:custGeom>
                <a:avLst/>
                <a:gdLst/>
                <a:ahLst/>
                <a:cxnLst/>
                <a:rect l="l" t="t" r="r" b="b"/>
                <a:pathLst>
                  <a:path w="3665" h="2481" extrusionOk="0">
                    <a:moveTo>
                      <a:pt x="3137" y="0"/>
                    </a:moveTo>
                    <a:cubicBezTo>
                      <a:pt x="3064" y="0"/>
                      <a:pt x="2988" y="25"/>
                      <a:pt x="2917" y="85"/>
                    </a:cubicBezTo>
                    <a:lnTo>
                      <a:pt x="2917" y="106"/>
                    </a:lnTo>
                    <a:lnTo>
                      <a:pt x="1130" y="1619"/>
                    </a:lnTo>
                    <a:lnTo>
                      <a:pt x="772" y="1220"/>
                    </a:lnTo>
                    <a:cubicBezTo>
                      <a:pt x="722" y="1146"/>
                      <a:pt x="653" y="1116"/>
                      <a:pt x="580" y="1116"/>
                    </a:cubicBezTo>
                    <a:cubicBezTo>
                      <a:pt x="319" y="1116"/>
                      <a:pt x="0" y="1506"/>
                      <a:pt x="247" y="1703"/>
                    </a:cubicBezTo>
                    <a:lnTo>
                      <a:pt x="856" y="2355"/>
                    </a:lnTo>
                    <a:cubicBezTo>
                      <a:pt x="927" y="2437"/>
                      <a:pt x="1023" y="2480"/>
                      <a:pt x="1124" y="2480"/>
                    </a:cubicBezTo>
                    <a:cubicBezTo>
                      <a:pt x="1204" y="2480"/>
                      <a:pt x="1286" y="2453"/>
                      <a:pt x="1361" y="2397"/>
                    </a:cubicBezTo>
                    <a:lnTo>
                      <a:pt x="3379" y="652"/>
                    </a:lnTo>
                    <a:cubicBezTo>
                      <a:pt x="3665" y="400"/>
                      <a:pt x="3427" y="0"/>
                      <a:pt x="31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8"/>
              <p:cNvSpPr/>
              <p:nvPr/>
            </p:nvSpPr>
            <p:spPr>
              <a:xfrm>
                <a:off x="1390183" y="3595216"/>
                <a:ext cx="55413" cy="37267"/>
              </a:xfrm>
              <a:custGeom>
                <a:avLst/>
                <a:gdLst/>
                <a:ahLst/>
                <a:cxnLst/>
                <a:rect l="l" t="t" r="r" b="b"/>
                <a:pathLst>
                  <a:path w="3701" h="2489" extrusionOk="0">
                    <a:moveTo>
                      <a:pt x="3155" y="1"/>
                    </a:moveTo>
                    <a:cubicBezTo>
                      <a:pt x="3077" y="1"/>
                      <a:pt x="2995" y="28"/>
                      <a:pt x="2917" y="93"/>
                    </a:cubicBezTo>
                    <a:lnTo>
                      <a:pt x="2917" y="114"/>
                    </a:lnTo>
                    <a:lnTo>
                      <a:pt x="1130" y="1628"/>
                    </a:lnTo>
                    <a:lnTo>
                      <a:pt x="772" y="1229"/>
                    </a:lnTo>
                    <a:cubicBezTo>
                      <a:pt x="722" y="1155"/>
                      <a:pt x="653" y="1125"/>
                      <a:pt x="580" y="1125"/>
                    </a:cubicBezTo>
                    <a:cubicBezTo>
                      <a:pt x="319" y="1125"/>
                      <a:pt x="0" y="1515"/>
                      <a:pt x="247" y="1712"/>
                    </a:cubicBezTo>
                    <a:lnTo>
                      <a:pt x="856" y="2364"/>
                    </a:lnTo>
                    <a:cubicBezTo>
                      <a:pt x="927" y="2446"/>
                      <a:pt x="1023" y="2489"/>
                      <a:pt x="1124" y="2489"/>
                    </a:cubicBezTo>
                    <a:cubicBezTo>
                      <a:pt x="1204" y="2489"/>
                      <a:pt x="1286" y="2462"/>
                      <a:pt x="1361" y="2406"/>
                    </a:cubicBezTo>
                    <a:lnTo>
                      <a:pt x="3400" y="661"/>
                    </a:lnTo>
                    <a:cubicBezTo>
                      <a:pt x="3701" y="410"/>
                      <a:pt x="3458" y="1"/>
                      <a:pt x="315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8"/>
              <p:cNvSpPr/>
              <p:nvPr/>
            </p:nvSpPr>
            <p:spPr>
              <a:xfrm>
                <a:off x="1368682" y="3362409"/>
                <a:ext cx="74309" cy="38734"/>
              </a:xfrm>
              <a:custGeom>
                <a:avLst/>
                <a:gdLst/>
                <a:ahLst/>
                <a:cxnLst/>
                <a:rect l="l" t="t" r="r" b="b"/>
                <a:pathLst>
                  <a:path w="4963" h="2587" extrusionOk="0">
                    <a:moveTo>
                      <a:pt x="736" y="0"/>
                    </a:moveTo>
                    <a:cubicBezTo>
                      <a:pt x="316" y="0"/>
                      <a:pt x="1" y="336"/>
                      <a:pt x="1" y="736"/>
                    </a:cubicBezTo>
                    <a:lnTo>
                      <a:pt x="1" y="2250"/>
                    </a:lnTo>
                    <a:cubicBezTo>
                      <a:pt x="1" y="2439"/>
                      <a:pt x="148" y="2586"/>
                      <a:pt x="337" y="2586"/>
                    </a:cubicBezTo>
                    <a:lnTo>
                      <a:pt x="4626" y="2586"/>
                    </a:lnTo>
                    <a:cubicBezTo>
                      <a:pt x="4815" y="2586"/>
                      <a:pt x="4962" y="2439"/>
                      <a:pt x="4962" y="2250"/>
                    </a:cubicBezTo>
                    <a:lnTo>
                      <a:pt x="4962" y="736"/>
                    </a:lnTo>
                    <a:cubicBezTo>
                      <a:pt x="4962" y="336"/>
                      <a:pt x="4647" y="0"/>
                      <a:pt x="422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8"/>
              <p:cNvSpPr/>
              <p:nvPr/>
            </p:nvSpPr>
            <p:spPr>
              <a:xfrm>
                <a:off x="1409602" y="3362409"/>
                <a:ext cx="33389" cy="38734"/>
              </a:xfrm>
              <a:custGeom>
                <a:avLst/>
                <a:gdLst/>
                <a:ahLst/>
                <a:cxnLst/>
                <a:rect l="l" t="t" r="r" b="b"/>
                <a:pathLst>
                  <a:path w="2230" h="2587" extrusionOk="0">
                    <a:moveTo>
                      <a:pt x="1" y="0"/>
                    </a:moveTo>
                    <a:cubicBezTo>
                      <a:pt x="400" y="0"/>
                      <a:pt x="737" y="336"/>
                      <a:pt x="737" y="736"/>
                    </a:cubicBezTo>
                    <a:lnTo>
                      <a:pt x="737" y="2250"/>
                    </a:lnTo>
                    <a:cubicBezTo>
                      <a:pt x="737" y="2439"/>
                      <a:pt x="589" y="2586"/>
                      <a:pt x="400" y="2586"/>
                    </a:cubicBezTo>
                    <a:lnTo>
                      <a:pt x="1893" y="2586"/>
                    </a:lnTo>
                    <a:cubicBezTo>
                      <a:pt x="2082" y="2586"/>
                      <a:pt x="2229" y="2439"/>
                      <a:pt x="2229" y="2250"/>
                    </a:cubicBezTo>
                    <a:lnTo>
                      <a:pt x="2229" y="736"/>
                    </a:lnTo>
                    <a:cubicBezTo>
                      <a:pt x="2229" y="336"/>
                      <a:pt x="1893" y="0"/>
                      <a:pt x="1494"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06" name="Google Shape;406;p28">
            <a:hlinkClick r:id="rId3" action="ppaction://hlinksldjump"/>
          </p:cNvPr>
          <p:cNvSpPr/>
          <p:nvPr/>
        </p:nvSpPr>
        <p:spPr>
          <a:xfrm>
            <a:off x="2247982" y="7624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28">
            <a:hlinkClick r:id="rId4" action="ppaction://hlinksldjump"/>
          </p:cNvPr>
          <p:cNvSpPr/>
          <p:nvPr/>
        </p:nvSpPr>
        <p:spPr>
          <a:xfrm>
            <a:off x="6233407" y="762482"/>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8">
            <a:hlinkClick r:id="" action="ppaction://noaction"/>
          </p:cNvPr>
          <p:cNvSpPr/>
          <p:nvPr/>
        </p:nvSpPr>
        <p:spPr>
          <a:xfrm>
            <a:off x="2227843" y="2995510"/>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8">
            <a:hlinkClick r:id="" action="ppaction://noaction"/>
          </p:cNvPr>
          <p:cNvSpPr/>
          <p:nvPr/>
        </p:nvSpPr>
        <p:spPr>
          <a:xfrm>
            <a:off x="6213268" y="2995510"/>
            <a:ext cx="673800" cy="673800"/>
          </a:xfrm>
          <a:prstGeom prst="ellipse">
            <a:avLst/>
          </a:prstGeom>
          <a:noFill/>
          <a:ln>
            <a:noFill/>
          </a:ln>
          <a:effectLst>
            <a:outerShdw blurRad="57150" dist="19050" dir="5400000" algn="bl" rotWithShape="0">
              <a:schemeClr val="accent5">
                <a:alpha val="50000"/>
              </a:scheme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 name="TextBox 2">
            <a:extLst>
              <a:ext uri="{FF2B5EF4-FFF2-40B4-BE49-F238E27FC236}">
                <a16:creationId xmlns:a16="http://schemas.microsoft.com/office/drawing/2014/main" id="{E1804C72-2585-B01A-1EDB-046A6BB98EE9}"/>
              </a:ext>
            </a:extLst>
          </p:cNvPr>
          <p:cNvSpPr txBox="1"/>
          <p:nvPr/>
        </p:nvSpPr>
        <p:spPr>
          <a:xfrm>
            <a:off x="1366173" y="1407116"/>
            <a:ext cx="2166544" cy="523220"/>
          </a:xfrm>
          <a:prstGeom prst="rect">
            <a:avLst/>
          </a:prstGeom>
          <a:noFill/>
        </p:spPr>
        <p:txBody>
          <a:bodyPr wrap="square">
            <a:spAutoFit/>
          </a:bodyPr>
          <a:lstStyle/>
          <a:p>
            <a:r>
              <a:rPr lang="en" sz="2800" dirty="0">
                <a:solidFill>
                  <a:schemeClr val="lt1"/>
                </a:solidFill>
              </a:rPr>
              <a:t>Introduction</a:t>
            </a:r>
            <a:endParaRPr lang="en-US" sz="2800" dirty="0"/>
          </a:p>
        </p:txBody>
      </p:sp>
      <p:sp>
        <p:nvSpPr>
          <p:cNvPr id="12" name="TextBox 11">
            <a:extLst>
              <a:ext uri="{FF2B5EF4-FFF2-40B4-BE49-F238E27FC236}">
                <a16:creationId xmlns:a16="http://schemas.microsoft.com/office/drawing/2014/main" id="{250386C4-4EE0-23C6-62B7-12676A18B713}"/>
              </a:ext>
            </a:extLst>
          </p:cNvPr>
          <p:cNvSpPr txBox="1"/>
          <p:nvPr/>
        </p:nvSpPr>
        <p:spPr>
          <a:xfrm>
            <a:off x="1346034" y="3668251"/>
            <a:ext cx="2358334" cy="523220"/>
          </a:xfrm>
          <a:prstGeom prst="rect">
            <a:avLst/>
          </a:prstGeom>
          <a:noFill/>
        </p:spPr>
        <p:txBody>
          <a:bodyPr wrap="square">
            <a:spAutoFit/>
          </a:bodyPr>
          <a:lstStyle/>
          <a:p>
            <a:r>
              <a:rPr lang="en" sz="2800" dirty="0">
                <a:solidFill>
                  <a:schemeClr val="lt1"/>
                </a:solidFill>
              </a:rPr>
              <a:t>Activity tasks</a:t>
            </a:r>
            <a:endParaRPr lang="en-US" sz="2800" dirty="0"/>
          </a:p>
        </p:txBody>
      </p:sp>
      <p:sp>
        <p:nvSpPr>
          <p:cNvPr id="13" name="TextBox 12">
            <a:extLst>
              <a:ext uri="{FF2B5EF4-FFF2-40B4-BE49-F238E27FC236}">
                <a16:creationId xmlns:a16="http://schemas.microsoft.com/office/drawing/2014/main" id="{63ADBA87-A828-9B13-CBBF-9023D239B9F6}"/>
              </a:ext>
            </a:extLst>
          </p:cNvPr>
          <p:cNvSpPr txBox="1"/>
          <p:nvPr/>
        </p:nvSpPr>
        <p:spPr>
          <a:xfrm>
            <a:off x="5475247" y="1419625"/>
            <a:ext cx="2564781" cy="523220"/>
          </a:xfrm>
          <a:prstGeom prst="rect">
            <a:avLst/>
          </a:prstGeom>
          <a:noFill/>
        </p:spPr>
        <p:txBody>
          <a:bodyPr wrap="square">
            <a:spAutoFit/>
          </a:bodyPr>
          <a:lstStyle/>
          <a:p>
            <a:r>
              <a:rPr lang="en" sz="2800" dirty="0">
                <a:solidFill>
                  <a:schemeClr val="lt1"/>
                </a:solidFill>
              </a:rPr>
              <a:t>Landing Page</a:t>
            </a:r>
            <a:endParaRPr lang="en-US" sz="2800" dirty="0"/>
          </a:p>
        </p:txBody>
      </p:sp>
      <p:sp>
        <p:nvSpPr>
          <p:cNvPr id="14" name="TextBox 13">
            <a:extLst>
              <a:ext uri="{FF2B5EF4-FFF2-40B4-BE49-F238E27FC236}">
                <a16:creationId xmlns:a16="http://schemas.microsoft.com/office/drawing/2014/main" id="{17599B8D-4A5D-10FD-CFBF-EF058F6A7D59}"/>
              </a:ext>
            </a:extLst>
          </p:cNvPr>
          <p:cNvSpPr txBox="1"/>
          <p:nvPr/>
        </p:nvSpPr>
        <p:spPr>
          <a:xfrm>
            <a:off x="5336418" y="3650338"/>
            <a:ext cx="2166544" cy="523220"/>
          </a:xfrm>
          <a:prstGeom prst="rect">
            <a:avLst/>
          </a:prstGeom>
          <a:noFill/>
        </p:spPr>
        <p:txBody>
          <a:bodyPr wrap="square">
            <a:spAutoFit/>
          </a:bodyPr>
          <a:lstStyle/>
          <a:p>
            <a:r>
              <a:rPr lang="en" sz="2800" dirty="0">
                <a:solidFill>
                  <a:schemeClr val="lt1"/>
                </a:solidFill>
              </a:rPr>
              <a:t>Conclusion</a:t>
            </a:r>
            <a:endParaRPr lang="en-US" sz="2800" dirty="0"/>
          </a:p>
        </p:txBody>
      </p:sp>
      <p:sp>
        <p:nvSpPr>
          <p:cNvPr id="22" name="TextBox 21">
            <a:extLst>
              <a:ext uri="{FF2B5EF4-FFF2-40B4-BE49-F238E27FC236}">
                <a16:creationId xmlns:a16="http://schemas.microsoft.com/office/drawing/2014/main" id="{C9C356A2-EE75-76C7-A478-10FAF9FBB204}"/>
              </a:ext>
            </a:extLst>
          </p:cNvPr>
          <p:cNvSpPr txBox="1"/>
          <p:nvPr/>
        </p:nvSpPr>
        <p:spPr>
          <a:xfrm>
            <a:off x="1502208" y="1926188"/>
            <a:ext cx="4572000" cy="307777"/>
          </a:xfrm>
          <a:prstGeom prst="rect">
            <a:avLst/>
          </a:prstGeom>
          <a:noFill/>
        </p:spPr>
        <p:txBody>
          <a:bodyPr wrap="square">
            <a:spAutoFit/>
          </a:bodyPr>
          <a:lstStyle/>
          <a:p>
            <a:r>
              <a:rPr lang="en" dirty="0">
                <a:solidFill>
                  <a:schemeClr val="lt1"/>
                </a:solidFill>
              </a:rPr>
              <a:t>Slide 3</a:t>
            </a:r>
            <a:endParaRPr lang="en-US" sz="1400" dirty="0"/>
          </a:p>
        </p:txBody>
      </p:sp>
      <p:sp>
        <p:nvSpPr>
          <p:cNvPr id="23" name="Google Shape;246;p27">
            <a:extLst>
              <a:ext uri="{FF2B5EF4-FFF2-40B4-BE49-F238E27FC236}">
                <a16:creationId xmlns:a16="http://schemas.microsoft.com/office/drawing/2014/main" id="{8106C9C5-5ABF-8030-F493-550451DDC595}"/>
              </a:ext>
            </a:extLst>
          </p:cNvPr>
          <p:cNvSpPr txBox="1">
            <a:spLocks/>
          </p:cNvSpPr>
          <p:nvPr/>
        </p:nvSpPr>
        <p:spPr>
          <a:xfrm>
            <a:off x="265728" y="102990"/>
            <a:ext cx="5036011" cy="321300"/>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4400" dirty="0">
                <a:solidFill>
                  <a:schemeClr val="lt1"/>
                </a:solidFill>
              </a:rPr>
              <a:t>Table of contents</a:t>
            </a:r>
          </a:p>
        </p:txBody>
      </p:sp>
      <p:sp>
        <p:nvSpPr>
          <p:cNvPr id="25" name="TextBox 24">
            <a:extLst>
              <a:ext uri="{FF2B5EF4-FFF2-40B4-BE49-F238E27FC236}">
                <a16:creationId xmlns:a16="http://schemas.microsoft.com/office/drawing/2014/main" id="{0F4321B2-C244-8BFE-A126-3F71A6C71AE3}"/>
              </a:ext>
            </a:extLst>
          </p:cNvPr>
          <p:cNvSpPr txBox="1"/>
          <p:nvPr/>
        </p:nvSpPr>
        <p:spPr>
          <a:xfrm>
            <a:off x="5475248" y="1941252"/>
            <a:ext cx="4572000" cy="307777"/>
          </a:xfrm>
          <a:prstGeom prst="rect">
            <a:avLst/>
          </a:prstGeom>
          <a:noFill/>
        </p:spPr>
        <p:txBody>
          <a:bodyPr wrap="square">
            <a:spAutoFit/>
          </a:bodyPr>
          <a:lstStyle/>
          <a:p>
            <a:r>
              <a:rPr lang="en" dirty="0">
                <a:solidFill>
                  <a:schemeClr val="lt1"/>
                </a:solidFill>
              </a:rPr>
              <a:t>Slide 3-4</a:t>
            </a:r>
            <a:endParaRPr lang="en-US" sz="1400" dirty="0"/>
          </a:p>
        </p:txBody>
      </p:sp>
      <p:sp>
        <p:nvSpPr>
          <p:cNvPr id="26" name="TextBox 25">
            <a:extLst>
              <a:ext uri="{FF2B5EF4-FFF2-40B4-BE49-F238E27FC236}">
                <a16:creationId xmlns:a16="http://schemas.microsoft.com/office/drawing/2014/main" id="{0F2DEF5D-73BF-FA94-27C7-DD20786E6E20}"/>
              </a:ext>
            </a:extLst>
          </p:cNvPr>
          <p:cNvSpPr txBox="1"/>
          <p:nvPr/>
        </p:nvSpPr>
        <p:spPr>
          <a:xfrm>
            <a:off x="1346034" y="4232386"/>
            <a:ext cx="1689261" cy="307777"/>
          </a:xfrm>
          <a:prstGeom prst="rect">
            <a:avLst/>
          </a:prstGeom>
          <a:noFill/>
        </p:spPr>
        <p:txBody>
          <a:bodyPr wrap="square">
            <a:spAutoFit/>
          </a:bodyPr>
          <a:lstStyle/>
          <a:p>
            <a:r>
              <a:rPr lang="en" dirty="0">
                <a:solidFill>
                  <a:schemeClr val="lt1"/>
                </a:solidFill>
              </a:rPr>
              <a:t>Slide 6-9</a:t>
            </a:r>
            <a:endParaRPr lang="en-US" sz="1400" dirty="0"/>
          </a:p>
        </p:txBody>
      </p:sp>
      <p:sp>
        <p:nvSpPr>
          <p:cNvPr id="27" name="TextBox 26">
            <a:extLst>
              <a:ext uri="{FF2B5EF4-FFF2-40B4-BE49-F238E27FC236}">
                <a16:creationId xmlns:a16="http://schemas.microsoft.com/office/drawing/2014/main" id="{736B10CB-B721-3905-98C0-67E83C05C54E}"/>
              </a:ext>
            </a:extLst>
          </p:cNvPr>
          <p:cNvSpPr txBox="1"/>
          <p:nvPr/>
        </p:nvSpPr>
        <p:spPr>
          <a:xfrm>
            <a:off x="5336418" y="4277002"/>
            <a:ext cx="1138090" cy="307777"/>
          </a:xfrm>
          <a:prstGeom prst="rect">
            <a:avLst/>
          </a:prstGeom>
          <a:noFill/>
        </p:spPr>
        <p:txBody>
          <a:bodyPr wrap="square">
            <a:spAutoFit/>
          </a:bodyPr>
          <a:lstStyle/>
          <a:p>
            <a:r>
              <a:rPr lang="en" dirty="0">
                <a:solidFill>
                  <a:schemeClr val="lt1"/>
                </a:solidFill>
              </a:rPr>
              <a:t>Slide 10</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223"/>
        <p:cNvGrpSpPr/>
        <p:nvPr/>
      </p:nvGrpSpPr>
      <p:grpSpPr>
        <a:xfrm>
          <a:off x="0" y="0"/>
          <a:ext cx="0" cy="0"/>
          <a:chOff x="0" y="0"/>
          <a:chExt cx="0" cy="0"/>
        </a:xfrm>
      </p:grpSpPr>
      <p:sp>
        <p:nvSpPr>
          <p:cNvPr id="224" name="Google Shape;224;p27"/>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7"/>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7">
            <a:hlinkClick r:id="rId3"/>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7">
            <a:hlinkClick r:id="rId4"/>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7">
            <a:hlinkClick r:id="" action="ppaction://noaction"/>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7">
            <a:hlinkClick r:id="" action="ppaction://noaction"/>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27">
            <a:hlinkClick r:id="" action="ppaction://noaction"/>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27">
            <a:hlinkClick r:id="rId5"/>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32" name="Google Shape;232;p27"/>
          <p:cNvGrpSpPr/>
          <p:nvPr/>
        </p:nvGrpSpPr>
        <p:grpSpPr>
          <a:xfrm>
            <a:off x="238515" y="90242"/>
            <a:ext cx="216784" cy="199039"/>
            <a:chOff x="285677" y="4429254"/>
            <a:chExt cx="216784" cy="199039"/>
          </a:xfrm>
        </p:grpSpPr>
        <p:sp>
          <p:nvSpPr>
            <p:cNvPr id="233" name="Google Shape;233;p27"/>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7"/>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7"/>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7"/>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7"/>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7"/>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7"/>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7"/>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7"/>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42" name="Google Shape;242;p27"/>
          <p:cNvSpPr txBox="1"/>
          <p:nvPr/>
        </p:nvSpPr>
        <p:spPr>
          <a:xfrm>
            <a:off x="1026488" y="90250"/>
            <a:ext cx="743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dirty="0">
                <a:solidFill>
                  <a:schemeClr val="dk1"/>
                </a:solidFill>
                <a:latin typeface="Abel"/>
                <a:ea typeface="Abel"/>
                <a:cs typeface="Abel"/>
                <a:sym typeface="Abel"/>
              </a:rPr>
              <a:t>Intro</a:t>
            </a:r>
            <a:endParaRPr sz="1200" dirty="0">
              <a:solidFill>
                <a:schemeClr val="dk1"/>
              </a:solidFill>
              <a:latin typeface="Abel"/>
              <a:ea typeface="Abel"/>
              <a:cs typeface="Abel"/>
              <a:sym typeface="Abel"/>
            </a:endParaRPr>
          </a:p>
        </p:txBody>
      </p:sp>
      <p:sp>
        <p:nvSpPr>
          <p:cNvPr id="243" name="Google Shape;243;p27"/>
          <p:cNvSpPr txBox="1"/>
          <p:nvPr/>
        </p:nvSpPr>
        <p:spPr>
          <a:xfrm>
            <a:off x="2459375" y="90250"/>
            <a:ext cx="6939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Main</a:t>
            </a:r>
          </a:p>
        </p:txBody>
      </p:sp>
      <p:sp>
        <p:nvSpPr>
          <p:cNvPr id="244" name="Google Shape;244;p27"/>
          <p:cNvSpPr txBox="1"/>
          <p:nvPr/>
        </p:nvSpPr>
        <p:spPr>
          <a:xfrm>
            <a:off x="3731746" y="90242"/>
            <a:ext cx="956654" cy="181487"/>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Description</a:t>
            </a:r>
          </a:p>
        </p:txBody>
      </p:sp>
      <p:sp>
        <p:nvSpPr>
          <p:cNvPr id="245" name="Google Shape;245;p27"/>
          <p:cNvSpPr txBox="1">
            <a:spLocks noGrp="1"/>
          </p:cNvSpPr>
          <p:nvPr>
            <p:ph type="body" idx="1"/>
          </p:nvPr>
        </p:nvSpPr>
        <p:spPr>
          <a:xfrm>
            <a:off x="324185" y="2046449"/>
            <a:ext cx="7674600" cy="1990292"/>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US" sz="1600" dirty="0">
                <a:solidFill>
                  <a:schemeClr val="lt1"/>
                </a:solidFill>
              </a:rPr>
              <a:t>The Task Manager project is a web-based application designed to help users efficiently organize and manage their tasks. Users can create, view, edit, and delete tasks, set priorities, and track deadlines. The project uses C#, ASP.NET, and SQL Server, providing a user-friendly interface with separate tabs for active and completed tasks. This system helps improve productivity by keeping tasks organized and on schedule.</a:t>
            </a:r>
          </a:p>
        </p:txBody>
      </p:sp>
      <p:sp>
        <p:nvSpPr>
          <p:cNvPr id="246" name="Google Shape;246;p27"/>
          <p:cNvSpPr txBox="1">
            <a:spLocks noGrp="1"/>
          </p:cNvSpPr>
          <p:nvPr>
            <p:ph type="ctrTitle"/>
          </p:nvPr>
        </p:nvSpPr>
        <p:spPr>
          <a:xfrm>
            <a:off x="455299" y="1518582"/>
            <a:ext cx="5036011" cy="3213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4800" dirty="0">
                <a:solidFill>
                  <a:schemeClr val="lt1"/>
                </a:solidFill>
              </a:rPr>
              <a:t>Introduction</a:t>
            </a:r>
            <a:endParaRPr sz="4800" dirty="0">
              <a:solidFill>
                <a:schemeClr val="lt1"/>
              </a:solidFill>
            </a:endParaRPr>
          </a:p>
        </p:txBody>
      </p:sp>
      <p:sp>
        <p:nvSpPr>
          <p:cNvPr id="247" name="Google Shape;247;p27">
            <a:hlinkClick r:id="rId6" action="ppaction://hlinksldjump"/>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7"/>
          <p:cNvSpPr txBox="1"/>
          <p:nvPr/>
        </p:nvSpPr>
        <p:spPr>
          <a:xfrm>
            <a:off x="5149500" y="90325"/>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Instructions</a:t>
            </a:r>
            <a:endParaRPr sz="1200">
              <a:solidFill>
                <a:schemeClr val="dk1"/>
              </a:solidFill>
              <a:latin typeface="Abel"/>
              <a:ea typeface="Abel"/>
              <a:cs typeface="Abel"/>
              <a:sym typeface="Abel"/>
            </a:endParaRPr>
          </a:p>
        </p:txBody>
      </p:sp>
      <p:sp>
        <p:nvSpPr>
          <p:cNvPr id="249" name="Google Shape;249;p27"/>
          <p:cNvSpPr txBox="1"/>
          <p:nvPr/>
        </p:nvSpPr>
        <p:spPr>
          <a:xfrm>
            <a:off x="6537200" y="90250"/>
            <a:ext cx="9885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US" sz="1200" dirty="0">
                <a:solidFill>
                  <a:schemeClr val="dk1"/>
                </a:solidFill>
                <a:latin typeface="Abel"/>
                <a:ea typeface="Abel"/>
                <a:cs typeface="Abel"/>
                <a:sym typeface="Abel"/>
              </a:rPr>
              <a:t>Conclusion</a:t>
            </a:r>
          </a:p>
        </p:txBody>
      </p:sp>
      <p:sp>
        <p:nvSpPr>
          <p:cNvPr id="250" name="Google Shape;250;p27"/>
          <p:cNvSpPr txBox="1"/>
          <p:nvPr/>
        </p:nvSpPr>
        <p:spPr>
          <a:xfrm>
            <a:off x="8159500" y="90250"/>
            <a:ext cx="5604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FAQ</a:t>
            </a:r>
            <a:endParaRPr sz="1200">
              <a:solidFill>
                <a:schemeClr val="dk1"/>
              </a:solidFill>
              <a:latin typeface="Abel"/>
              <a:ea typeface="Abel"/>
              <a:cs typeface="Abel"/>
              <a:sym typeface="Abe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413"/>
        <p:cNvGrpSpPr/>
        <p:nvPr/>
      </p:nvGrpSpPr>
      <p:grpSpPr>
        <a:xfrm>
          <a:off x="0" y="0"/>
          <a:ext cx="0" cy="0"/>
          <a:chOff x="0" y="0"/>
          <a:chExt cx="0" cy="0"/>
        </a:xfrm>
      </p:grpSpPr>
      <p:grpSp>
        <p:nvGrpSpPr>
          <p:cNvPr id="414" name="Google Shape;414;p29"/>
          <p:cNvGrpSpPr/>
          <p:nvPr/>
        </p:nvGrpSpPr>
        <p:grpSpPr>
          <a:xfrm>
            <a:off x="445050" y="749900"/>
            <a:ext cx="4127100" cy="3883275"/>
            <a:chOff x="445050" y="343300"/>
            <a:chExt cx="4127100" cy="3883275"/>
          </a:xfrm>
        </p:grpSpPr>
        <p:sp>
          <p:nvSpPr>
            <p:cNvPr id="415" name="Google Shape;415;p29"/>
            <p:cNvSpPr/>
            <p:nvPr/>
          </p:nvSpPr>
          <p:spPr>
            <a:xfrm>
              <a:off x="445050" y="351775"/>
              <a:ext cx="4127100" cy="3874800"/>
            </a:xfrm>
            <a:prstGeom prst="roundRect">
              <a:avLst>
                <a:gd name="adj" fmla="val 5570"/>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16" name="Google Shape;416;p29"/>
            <p:cNvGrpSpPr/>
            <p:nvPr/>
          </p:nvGrpSpPr>
          <p:grpSpPr>
            <a:xfrm>
              <a:off x="445050" y="343300"/>
              <a:ext cx="4127100" cy="392400"/>
              <a:chOff x="-8550475" y="393000"/>
              <a:chExt cx="4127100" cy="392400"/>
            </a:xfrm>
          </p:grpSpPr>
          <p:sp>
            <p:nvSpPr>
              <p:cNvPr id="417" name="Google Shape;417;p29"/>
              <p:cNvSpPr/>
              <p:nvPr/>
            </p:nvSpPr>
            <p:spPr>
              <a:xfrm>
                <a:off x="-8550475" y="393000"/>
                <a:ext cx="41271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9"/>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9"/>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9"/>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21" name="Google Shape;421;p29"/>
          <p:cNvGrpSpPr/>
          <p:nvPr/>
        </p:nvGrpSpPr>
        <p:grpSpPr>
          <a:xfrm>
            <a:off x="4500653" y="1060349"/>
            <a:ext cx="4570590" cy="2496414"/>
            <a:chOff x="4200175" y="1139900"/>
            <a:chExt cx="4498200" cy="2330700"/>
          </a:xfrm>
        </p:grpSpPr>
        <p:sp>
          <p:nvSpPr>
            <p:cNvPr id="422" name="Google Shape;422;p29"/>
            <p:cNvSpPr/>
            <p:nvPr/>
          </p:nvSpPr>
          <p:spPr>
            <a:xfrm>
              <a:off x="4200175" y="1139900"/>
              <a:ext cx="4498200" cy="2330700"/>
            </a:xfrm>
            <a:prstGeom prst="roundRect">
              <a:avLst>
                <a:gd name="adj" fmla="val 8429"/>
              </a:avLst>
            </a:prstGeom>
            <a:solidFill>
              <a:schemeClr val="accent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23" name="Google Shape;423;p29"/>
            <p:cNvGrpSpPr/>
            <p:nvPr/>
          </p:nvGrpSpPr>
          <p:grpSpPr>
            <a:xfrm>
              <a:off x="4200175" y="1139900"/>
              <a:ext cx="4498200" cy="392400"/>
              <a:chOff x="-8550475" y="393000"/>
              <a:chExt cx="4498200" cy="392400"/>
            </a:xfrm>
          </p:grpSpPr>
          <p:sp>
            <p:nvSpPr>
              <p:cNvPr id="424" name="Google Shape;424;p29"/>
              <p:cNvSpPr/>
              <p:nvPr/>
            </p:nvSpPr>
            <p:spPr>
              <a:xfrm>
                <a:off x="-8550475" y="393000"/>
                <a:ext cx="44982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9"/>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9"/>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9"/>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28" name="Google Shape;428;p29"/>
          <p:cNvSpPr txBox="1">
            <a:spLocks noGrp="1"/>
          </p:cNvSpPr>
          <p:nvPr>
            <p:ph type="ctrTitle"/>
          </p:nvPr>
        </p:nvSpPr>
        <p:spPr>
          <a:xfrm>
            <a:off x="497930" y="1284384"/>
            <a:ext cx="4993256" cy="113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800" dirty="0"/>
              <a:t>Main Page (LandingPage.aspx)</a:t>
            </a:r>
            <a:br>
              <a:rPr lang="en" sz="2800" dirty="0"/>
            </a:br>
            <a:endParaRPr sz="2800" dirty="0"/>
          </a:p>
        </p:txBody>
      </p:sp>
      <p:grpSp>
        <p:nvGrpSpPr>
          <p:cNvPr id="456" name="Google Shape;456;p29"/>
          <p:cNvGrpSpPr/>
          <p:nvPr/>
        </p:nvGrpSpPr>
        <p:grpSpPr>
          <a:xfrm>
            <a:off x="5990425" y="2122800"/>
            <a:ext cx="917700" cy="1174663"/>
            <a:chOff x="5856625" y="2134325"/>
            <a:chExt cx="917700" cy="1174663"/>
          </a:xfrm>
        </p:grpSpPr>
        <p:sp>
          <p:nvSpPr>
            <p:cNvPr id="457" name="Google Shape;457;p29"/>
            <p:cNvSpPr/>
            <p:nvPr/>
          </p:nvSpPr>
          <p:spPr>
            <a:xfrm>
              <a:off x="5856625" y="2391288"/>
              <a:ext cx="917700" cy="917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58" name="Google Shape;458;p29"/>
            <p:cNvGrpSpPr/>
            <p:nvPr/>
          </p:nvGrpSpPr>
          <p:grpSpPr>
            <a:xfrm>
              <a:off x="6085022" y="2627287"/>
              <a:ext cx="460910" cy="445709"/>
              <a:chOff x="5228890" y="3235428"/>
              <a:chExt cx="344091" cy="332767"/>
            </a:xfrm>
          </p:grpSpPr>
          <p:sp>
            <p:nvSpPr>
              <p:cNvPr id="459" name="Google Shape;459;p29"/>
              <p:cNvSpPr/>
              <p:nvPr/>
            </p:nvSpPr>
            <p:spPr>
              <a:xfrm>
                <a:off x="5228890" y="3261701"/>
                <a:ext cx="316741" cy="306495"/>
              </a:xfrm>
              <a:custGeom>
                <a:avLst/>
                <a:gdLst/>
                <a:ahLst/>
                <a:cxnLst/>
                <a:rect l="l" t="t" r="r" b="b"/>
                <a:pathLst>
                  <a:path w="12056" h="11666" extrusionOk="0">
                    <a:moveTo>
                      <a:pt x="2817" y="0"/>
                    </a:moveTo>
                    <a:lnTo>
                      <a:pt x="1866" y="493"/>
                    </a:lnTo>
                    <a:lnTo>
                      <a:pt x="1603" y="631"/>
                    </a:lnTo>
                    <a:cubicBezTo>
                      <a:pt x="458" y="1221"/>
                      <a:pt x="1" y="2629"/>
                      <a:pt x="576" y="3787"/>
                    </a:cubicBezTo>
                    <a:cubicBezTo>
                      <a:pt x="1339" y="5320"/>
                      <a:pt x="6708" y="10654"/>
                      <a:pt x="8255" y="11417"/>
                    </a:cubicBezTo>
                    <a:cubicBezTo>
                      <a:pt x="8594" y="11586"/>
                      <a:pt x="8955" y="11666"/>
                      <a:pt x="9310" y="11666"/>
                    </a:cubicBezTo>
                    <a:cubicBezTo>
                      <a:pt x="10167" y="11666"/>
                      <a:pt x="10993" y="11202"/>
                      <a:pt x="11424" y="10398"/>
                    </a:cubicBezTo>
                    <a:lnTo>
                      <a:pt x="11556" y="10134"/>
                    </a:lnTo>
                    <a:lnTo>
                      <a:pt x="12056" y="9191"/>
                    </a:lnTo>
                    <a:lnTo>
                      <a:pt x="9323" y="7672"/>
                    </a:lnTo>
                    <a:lnTo>
                      <a:pt x="9080" y="8261"/>
                    </a:lnTo>
                    <a:cubicBezTo>
                      <a:pt x="9032" y="8372"/>
                      <a:pt x="8962" y="8476"/>
                      <a:pt x="8886" y="8566"/>
                    </a:cubicBezTo>
                    <a:cubicBezTo>
                      <a:pt x="8666" y="8815"/>
                      <a:pt x="8358" y="8943"/>
                      <a:pt x="8048" y="8943"/>
                    </a:cubicBezTo>
                    <a:cubicBezTo>
                      <a:pt x="7820" y="8943"/>
                      <a:pt x="7591" y="8874"/>
                      <a:pt x="7395" y="8733"/>
                    </a:cubicBezTo>
                    <a:cubicBezTo>
                      <a:pt x="7124" y="8539"/>
                      <a:pt x="3469" y="4904"/>
                      <a:pt x="3274" y="4634"/>
                    </a:cubicBezTo>
                    <a:cubicBezTo>
                      <a:pt x="2858" y="4051"/>
                      <a:pt x="3087" y="3233"/>
                      <a:pt x="3753" y="2962"/>
                    </a:cubicBezTo>
                    <a:lnTo>
                      <a:pt x="4343" y="2719"/>
                    </a:lnTo>
                    <a:lnTo>
                      <a:pt x="281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9"/>
              <p:cNvSpPr/>
              <p:nvPr/>
            </p:nvSpPr>
            <p:spPr>
              <a:xfrm>
                <a:off x="5277731" y="3261701"/>
                <a:ext cx="65261" cy="82942"/>
              </a:xfrm>
              <a:custGeom>
                <a:avLst/>
                <a:gdLst/>
                <a:ahLst/>
                <a:cxnLst/>
                <a:rect l="l" t="t" r="r" b="b"/>
                <a:pathLst>
                  <a:path w="2484" h="3157" extrusionOk="0">
                    <a:moveTo>
                      <a:pt x="951" y="0"/>
                    </a:moveTo>
                    <a:lnTo>
                      <a:pt x="0" y="493"/>
                    </a:lnTo>
                    <a:lnTo>
                      <a:pt x="1582" y="3156"/>
                    </a:lnTo>
                    <a:cubicBezTo>
                      <a:pt x="1672" y="3073"/>
                      <a:pt x="1776" y="3011"/>
                      <a:pt x="1894" y="2962"/>
                    </a:cubicBezTo>
                    <a:lnTo>
                      <a:pt x="2484" y="2719"/>
                    </a:lnTo>
                    <a:lnTo>
                      <a:pt x="9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9"/>
              <p:cNvSpPr/>
              <p:nvPr/>
            </p:nvSpPr>
            <p:spPr>
              <a:xfrm>
                <a:off x="5462137" y="3463053"/>
                <a:ext cx="83494" cy="64893"/>
              </a:xfrm>
              <a:custGeom>
                <a:avLst/>
                <a:gdLst/>
                <a:ahLst/>
                <a:cxnLst/>
                <a:rect l="l" t="t" r="r" b="b"/>
                <a:pathLst>
                  <a:path w="3178" h="2470" extrusionOk="0">
                    <a:moveTo>
                      <a:pt x="445" y="1"/>
                    </a:moveTo>
                    <a:lnTo>
                      <a:pt x="195" y="590"/>
                    </a:lnTo>
                    <a:cubicBezTo>
                      <a:pt x="147" y="708"/>
                      <a:pt x="84" y="812"/>
                      <a:pt x="1" y="902"/>
                    </a:cubicBezTo>
                    <a:lnTo>
                      <a:pt x="2678" y="2470"/>
                    </a:lnTo>
                    <a:lnTo>
                      <a:pt x="3178" y="1527"/>
                    </a:lnTo>
                    <a:lnTo>
                      <a:pt x="4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29"/>
              <p:cNvSpPr/>
              <p:nvPr/>
            </p:nvSpPr>
            <p:spPr>
              <a:xfrm>
                <a:off x="5286663" y="3235428"/>
                <a:ext cx="90771" cy="111973"/>
              </a:xfrm>
              <a:custGeom>
                <a:avLst/>
                <a:gdLst/>
                <a:ahLst/>
                <a:cxnLst/>
                <a:rect l="l" t="t" r="r" b="b"/>
                <a:pathLst>
                  <a:path w="3455" h="4262" extrusionOk="0">
                    <a:moveTo>
                      <a:pt x="1287" y="1"/>
                    </a:moveTo>
                    <a:cubicBezTo>
                      <a:pt x="1243" y="1"/>
                      <a:pt x="1199" y="12"/>
                      <a:pt x="1159" y="36"/>
                    </a:cubicBezTo>
                    <a:lnTo>
                      <a:pt x="160" y="619"/>
                    </a:lnTo>
                    <a:cubicBezTo>
                      <a:pt x="35" y="695"/>
                      <a:pt x="0" y="848"/>
                      <a:pt x="70" y="966"/>
                    </a:cubicBezTo>
                    <a:lnTo>
                      <a:pt x="1949" y="4142"/>
                    </a:lnTo>
                    <a:cubicBezTo>
                      <a:pt x="1999" y="4220"/>
                      <a:pt x="2082" y="4261"/>
                      <a:pt x="2166" y="4261"/>
                    </a:cubicBezTo>
                    <a:cubicBezTo>
                      <a:pt x="2211" y="4261"/>
                      <a:pt x="2256" y="4250"/>
                      <a:pt x="2296" y="4226"/>
                    </a:cubicBezTo>
                    <a:lnTo>
                      <a:pt x="3295" y="3643"/>
                    </a:lnTo>
                    <a:cubicBezTo>
                      <a:pt x="3413" y="3574"/>
                      <a:pt x="3455" y="3414"/>
                      <a:pt x="3385" y="3296"/>
                    </a:cubicBezTo>
                    <a:lnTo>
                      <a:pt x="1506" y="126"/>
                    </a:lnTo>
                    <a:cubicBezTo>
                      <a:pt x="1455" y="44"/>
                      <a:pt x="1372" y="1"/>
                      <a:pt x="1287"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29"/>
              <p:cNvSpPr/>
              <p:nvPr/>
            </p:nvSpPr>
            <p:spPr>
              <a:xfrm>
                <a:off x="5458328" y="3429740"/>
                <a:ext cx="114653" cy="88486"/>
              </a:xfrm>
              <a:custGeom>
                <a:avLst/>
                <a:gdLst/>
                <a:ahLst/>
                <a:cxnLst/>
                <a:rect l="l" t="t" r="r" b="b"/>
                <a:pathLst>
                  <a:path w="4364" h="3368" extrusionOk="0">
                    <a:moveTo>
                      <a:pt x="884" y="0"/>
                    </a:moveTo>
                    <a:cubicBezTo>
                      <a:pt x="797" y="0"/>
                      <a:pt x="713" y="45"/>
                      <a:pt x="666" y="124"/>
                    </a:cubicBezTo>
                    <a:lnTo>
                      <a:pt x="77" y="1116"/>
                    </a:lnTo>
                    <a:cubicBezTo>
                      <a:pt x="0" y="1234"/>
                      <a:pt x="42" y="1394"/>
                      <a:pt x="160" y="1463"/>
                    </a:cubicBezTo>
                    <a:lnTo>
                      <a:pt x="3350" y="3329"/>
                    </a:lnTo>
                    <a:cubicBezTo>
                      <a:pt x="3393" y="3355"/>
                      <a:pt x="3440" y="3367"/>
                      <a:pt x="3485" y="3367"/>
                    </a:cubicBezTo>
                    <a:cubicBezTo>
                      <a:pt x="3571" y="3367"/>
                      <a:pt x="3652" y="3323"/>
                      <a:pt x="3697" y="3246"/>
                    </a:cubicBezTo>
                    <a:lnTo>
                      <a:pt x="4287" y="2254"/>
                    </a:lnTo>
                    <a:cubicBezTo>
                      <a:pt x="4363" y="2136"/>
                      <a:pt x="4321" y="1976"/>
                      <a:pt x="4204" y="1907"/>
                    </a:cubicBezTo>
                    <a:lnTo>
                      <a:pt x="1013" y="34"/>
                    </a:lnTo>
                    <a:cubicBezTo>
                      <a:pt x="972" y="11"/>
                      <a:pt x="928" y="0"/>
                      <a:pt x="884" y="0"/>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4" name="Google Shape;464;p29"/>
            <p:cNvGrpSpPr/>
            <p:nvPr/>
          </p:nvGrpSpPr>
          <p:grpSpPr>
            <a:xfrm>
              <a:off x="5876166" y="2134325"/>
              <a:ext cx="878627" cy="376239"/>
              <a:chOff x="7100179" y="2134325"/>
              <a:chExt cx="878627" cy="376239"/>
            </a:xfrm>
          </p:grpSpPr>
          <p:sp>
            <p:nvSpPr>
              <p:cNvPr id="465" name="Google Shape;465;p29"/>
              <p:cNvSpPr/>
              <p:nvPr/>
            </p:nvSpPr>
            <p:spPr>
              <a:xfrm>
                <a:off x="7100179" y="2399579"/>
                <a:ext cx="79500" cy="795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9"/>
              <p:cNvSpPr/>
              <p:nvPr/>
            </p:nvSpPr>
            <p:spPr>
              <a:xfrm>
                <a:off x="7899306" y="2431064"/>
                <a:ext cx="79500" cy="79500"/>
              </a:xfrm>
              <a:prstGeom prst="mathPlus">
                <a:avLst>
                  <a:gd name="adj1" fmla="val 2352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9"/>
              <p:cNvSpPr/>
              <p:nvPr/>
            </p:nvSpPr>
            <p:spPr>
              <a:xfrm>
                <a:off x="7636525" y="2281979"/>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9"/>
              <p:cNvSpPr/>
              <p:nvPr/>
            </p:nvSpPr>
            <p:spPr>
              <a:xfrm>
                <a:off x="7422951" y="2134325"/>
                <a:ext cx="79500" cy="79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9"/>
              <p:cNvSpPr/>
              <p:nvPr/>
            </p:nvSpPr>
            <p:spPr>
              <a:xfrm>
                <a:off x="7765636" y="2213824"/>
                <a:ext cx="20700" cy="207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9"/>
              <p:cNvSpPr/>
              <p:nvPr/>
            </p:nvSpPr>
            <p:spPr>
              <a:xfrm>
                <a:off x="7386563" y="2320081"/>
                <a:ext cx="20700" cy="20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9"/>
              <p:cNvSpPr/>
              <p:nvPr/>
            </p:nvSpPr>
            <p:spPr>
              <a:xfrm>
                <a:off x="7216008" y="2261284"/>
                <a:ext cx="20700" cy="207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73" name="Google Shape;473;p29"/>
          <p:cNvSpPr txBox="1">
            <a:spLocks noGrp="1"/>
          </p:cNvSpPr>
          <p:nvPr>
            <p:ph type="subTitle" idx="1"/>
          </p:nvPr>
        </p:nvSpPr>
        <p:spPr>
          <a:xfrm>
            <a:off x="524539" y="2764582"/>
            <a:ext cx="3711086" cy="1203150"/>
          </a:xfrm>
          <a:prstGeom prst="rect">
            <a:avLst/>
          </a:prstGeom>
        </p:spPr>
        <p:txBody>
          <a:bodyPr spcFirstLastPara="1" wrap="square" lIns="91425" tIns="182875" rIns="91425" bIns="0" anchor="ctr" anchorCtr="0">
            <a:noAutofit/>
          </a:bodyPr>
          <a:lstStyle/>
          <a:p>
            <a:pPr marL="0" lvl="0" indent="0" algn="just" rtl="0">
              <a:spcBef>
                <a:spcPts val="0"/>
              </a:spcBef>
              <a:spcAft>
                <a:spcPts val="1600"/>
              </a:spcAft>
              <a:buNone/>
            </a:pPr>
            <a:r>
              <a:rPr lang="en-US" dirty="0"/>
              <a:t>This is the </a:t>
            </a:r>
            <a:r>
              <a:rPr lang="en-US" b="1" dirty="0"/>
              <a:t>Landing Page </a:t>
            </a:r>
            <a:r>
              <a:rPr lang="en-US" dirty="0"/>
              <a:t>of the </a:t>
            </a:r>
            <a:r>
              <a:rPr lang="en-US" b="1" dirty="0"/>
              <a:t>Task Manager project</a:t>
            </a:r>
            <a:r>
              <a:rPr lang="en-US" dirty="0"/>
              <a:t>. It welcomes users with a brief description of the app, explaining its purpose to help manage tasks efficiently. Users can click </a:t>
            </a:r>
            <a:r>
              <a:rPr lang="en-US" b="1" dirty="0"/>
              <a:t>Register to create </a:t>
            </a:r>
            <a:r>
              <a:rPr lang="en-US" dirty="0"/>
              <a:t>an account or </a:t>
            </a:r>
            <a:r>
              <a:rPr lang="en-US" b="1" dirty="0"/>
              <a:t>Login to access the system</a:t>
            </a:r>
            <a:r>
              <a:rPr lang="en-US" dirty="0"/>
              <a:t>. The design is clean with simple buttons for easy navigation.</a:t>
            </a:r>
            <a:endParaRPr dirty="0"/>
          </a:p>
        </p:txBody>
      </p:sp>
      <p:sp>
        <p:nvSpPr>
          <p:cNvPr id="474" name="Google Shape;474;p29"/>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9"/>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9">
            <a:hlinkClick r:id="rId3" action="ppaction://hlinksldjump"/>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9">
            <a:hlinkClick r:id="" action="ppaction://noaction"/>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29">
            <a:hlinkClick r:id="" action="ppaction://noaction"/>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29">
            <a:hlinkClick r:id="" action="ppaction://noaction"/>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9">
            <a:hlinkClick r:id="" action="ppaction://noaction"/>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81" name="Google Shape;481;p29"/>
          <p:cNvGrpSpPr/>
          <p:nvPr/>
        </p:nvGrpSpPr>
        <p:grpSpPr>
          <a:xfrm>
            <a:off x="238515" y="90242"/>
            <a:ext cx="216784" cy="199039"/>
            <a:chOff x="285677" y="4429254"/>
            <a:chExt cx="216784" cy="199039"/>
          </a:xfrm>
        </p:grpSpPr>
        <p:sp>
          <p:nvSpPr>
            <p:cNvPr id="482" name="Google Shape;482;p29"/>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9"/>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9"/>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29"/>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29"/>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29"/>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29"/>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29"/>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29"/>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91" name="Google Shape;491;p29">
            <a:hlinkClick r:id="rId4" action="ppaction://hlinksldjump"/>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29">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29"/>
          <p:cNvSpPr txBox="1"/>
          <p:nvPr/>
        </p:nvSpPr>
        <p:spPr>
          <a:xfrm>
            <a:off x="1026288" y="90275"/>
            <a:ext cx="743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Monday</a:t>
            </a:r>
            <a:endParaRPr sz="1200">
              <a:solidFill>
                <a:schemeClr val="dk1"/>
              </a:solidFill>
              <a:latin typeface="Abel"/>
              <a:ea typeface="Abel"/>
              <a:cs typeface="Abel"/>
              <a:sym typeface="Abel"/>
            </a:endParaRPr>
          </a:p>
        </p:txBody>
      </p:sp>
      <p:sp>
        <p:nvSpPr>
          <p:cNvPr id="494" name="Google Shape;494;p29"/>
          <p:cNvSpPr txBox="1"/>
          <p:nvPr/>
        </p:nvSpPr>
        <p:spPr>
          <a:xfrm>
            <a:off x="2434775" y="90325"/>
            <a:ext cx="743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Tuesday</a:t>
            </a:r>
            <a:endParaRPr sz="1200">
              <a:solidFill>
                <a:schemeClr val="dk1"/>
              </a:solidFill>
              <a:latin typeface="Abel"/>
              <a:ea typeface="Abel"/>
              <a:cs typeface="Abel"/>
              <a:sym typeface="Abel"/>
            </a:endParaRPr>
          </a:p>
        </p:txBody>
      </p:sp>
      <p:sp>
        <p:nvSpPr>
          <p:cNvPr id="495" name="Google Shape;495;p29"/>
          <p:cNvSpPr txBox="1"/>
          <p:nvPr/>
        </p:nvSpPr>
        <p:spPr>
          <a:xfrm>
            <a:off x="3741137" y="90325"/>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Wednesday</a:t>
            </a:r>
            <a:endParaRPr sz="1200">
              <a:solidFill>
                <a:schemeClr val="dk1"/>
              </a:solidFill>
              <a:latin typeface="Abel"/>
              <a:ea typeface="Abel"/>
              <a:cs typeface="Abel"/>
              <a:sym typeface="Abel"/>
            </a:endParaRPr>
          </a:p>
        </p:txBody>
      </p:sp>
      <p:sp>
        <p:nvSpPr>
          <p:cNvPr id="496" name="Google Shape;496;p29"/>
          <p:cNvSpPr txBox="1"/>
          <p:nvPr/>
        </p:nvSpPr>
        <p:spPr>
          <a:xfrm>
            <a:off x="5149500" y="90250"/>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Thursday</a:t>
            </a:r>
            <a:endParaRPr sz="1200">
              <a:solidFill>
                <a:schemeClr val="dk1"/>
              </a:solidFill>
              <a:latin typeface="Abel"/>
              <a:ea typeface="Abel"/>
              <a:cs typeface="Abel"/>
              <a:sym typeface="Abel"/>
            </a:endParaRPr>
          </a:p>
        </p:txBody>
      </p:sp>
      <p:sp>
        <p:nvSpPr>
          <p:cNvPr id="497" name="Google Shape;497;p29"/>
          <p:cNvSpPr txBox="1"/>
          <p:nvPr/>
        </p:nvSpPr>
        <p:spPr>
          <a:xfrm>
            <a:off x="6659850" y="90325"/>
            <a:ext cx="743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Friday</a:t>
            </a:r>
            <a:endParaRPr sz="1200">
              <a:solidFill>
                <a:schemeClr val="dk1"/>
              </a:solidFill>
              <a:latin typeface="Abel"/>
              <a:ea typeface="Abel"/>
              <a:cs typeface="Abel"/>
              <a:sym typeface="Abel"/>
            </a:endParaRPr>
          </a:p>
        </p:txBody>
      </p:sp>
      <p:sp>
        <p:nvSpPr>
          <p:cNvPr id="498" name="Google Shape;498;p29"/>
          <p:cNvSpPr txBox="1"/>
          <p:nvPr/>
        </p:nvSpPr>
        <p:spPr>
          <a:xfrm>
            <a:off x="7966200" y="90325"/>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Homework</a:t>
            </a:r>
            <a:endParaRPr sz="1200">
              <a:solidFill>
                <a:schemeClr val="dk1"/>
              </a:solidFill>
              <a:latin typeface="Abel"/>
              <a:ea typeface="Abel"/>
              <a:cs typeface="Abel"/>
              <a:sym typeface="Abel"/>
            </a:endParaRPr>
          </a:p>
        </p:txBody>
      </p:sp>
      <p:pic>
        <p:nvPicPr>
          <p:cNvPr id="7" name="Picture 6">
            <a:extLst>
              <a:ext uri="{FF2B5EF4-FFF2-40B4-BE49-F238E27FC236}">
                <a16:creationId xmlns:a16="http://schemas.microsoft.com/office/drawing/2014/main" id="{3559B90D-79EF-3720-BBAC-DC80F1A93E8B}"/>
              </a:ext>
            </a:extLst>
          </p:cNvPr>
          <p:cNvPicPr>
            <a:picLocks noChangeAspect="1"/>
          </p:cNvPicPr>
          <p:nvPr/>
        </p:nvPicPr>
        <p:blipFill>
          <a:blip r:embed="rId5"/>
          <a:stretch>
            <a:fillRect/>
          </a:stretch>
        </p:blipFill>
        <p:spPr>
          <a:xfrm>
            <a:off x="4486105" y="1444273"/>
            <a:ext cx="4626837" cy="35836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21"/>
                                        </p:tgtEl>
                                        <p:attrNameLst>
                                          <p:attrName>style.visibility</p:attrName>
                                        </p:attrNameLst>
                                      </p:cBhvr>
                                      <p:to>
                                        <p:strVal val="visible"/>
                                      </p:to>
                                    </p:set>
                                    <p:anim calcmode="lin" valueType="num">
                                      <p:cBhvr additive="base">
                                        <p:cTn id="7" dur="1000"/>
                                        <p:tgtEl>
                                          <p:spTgt spid="421"/>
                                        </p:tgtEl>
                                        <p:attrNameLst>
                                          <p:attrName>ppt_y</p:attrName>
                                        </p:attrNameLst>
                                      </p:cBhvr>
                                      <p:tavLst>
                                        <p:tav tm="0">
                                          <p:val>
                                            <p:strVal val="#ppt_y+1"/>
                                          </p:val>
                                        </p:tav>
                                        <p:tav tm="100000">
                                          <p:val>
                                            <p:strVal val="#ppt_y"/>
                                          </p:val>
                                        </p:tav>
                                      </p:tavLst>
                                    </p:anim>
                                  </p:childTnLst>
                                </p:cTn>
                              </p:par>
                              <p:par>
                                <p:cTn id="8" presetID="23" presetClass="entr" presetSubtype="16" fill="hold" nodeType="withEffect">
                                  <p:stCondLst>
                                    <p:cond delay="0"/>
                                  </p:stCondLst>
                                  <p:childTnLst>
                                    <p:set>
                                      <p:cBhvr>
                                        <p:cTn id="9" dur="1" fill="hold">
                                          <p:stCondLst>
                                            <p:cond delay="0"/>
                                          </p:stCondLst>
                                        </p:cTn>
                                        <p:tgtEl>
                                          <p:spTgt spid="421"/>
                                        </p:tgtEl>
                                        <p:attrNameLst>
                                          <p:attrName>style.visibility</p:attrName>
                                        </p:attrNameLst>
                                      </p:cBhvr>
                                      <p:to>
                                        <p:strVal val="visible"/>
                                      </p:to>
                                    </p:set>
                                    <p:anim calcmode="lin" valueType="num">
                                      <p:cBhvr additive="base">
                                        <p:cTn id="10" dur="1000"/>
                                        <p:tgtEl>
                                          <p:spTgt spid="421"/>
                                        </p:tgtEl>
                                        <p:attrNameLst>
                                          <p:attrName>ppt_w</p:attrName>
                                        </p:attrNameLst>
                                      </p:cBhvr>
                                      <p:tavLst>
                                        <p:tav tm="0">
                                          <p:val>
                                            <p:strVal val="0"/>
                                          </p:val>
                                        </p:tav>
                                        <p:tav tm="100000">
                                          <p:val>
                                            <p:strVal val="#ppt_w"/>
                                          </p:val>
                                        </p:tav>
                                      </p:tavLst>
                                    </p:anim>
                                    <p:anim calcmode="lin" valueType="num">
                                      <p:cBhvr additive="base">
                                        <p:cTn id="11" dur="1000"/>
                                        <p:tgtEl>
                                          <p:spTgt spid="421"/>
                                        </p:tgtEl>
                                        <p:attrNameLst>
                                          <p:attrName>ppt_h</p:attrName>
                                        </p:attrNameLst>
                                      </p:cBhvr>
                                      <p:tavLst>
                                        <p:tav tm="0">
                                          <p:val>
                                            <p:strVal val="0"/>
                                          </p:val>
                                        </p:tav>
                                        <p:tav tm="100000">
                                          <p:val>
                                            <p:strVal val="#ppt_h"/>
                                          </p:val>
                                        </p:tav>
                                      </p:tavLst>
                                    </p:anim>
                                  </p:childTnLst>
                                </p:cTn>
                              </p:par>
                              <p:par>
                                <p:cTn id="12" presetID="2" presetClass="entr" presetSubtype="4" fill="hold" nodeType="withEffect">
                                  <p:stCondLst>
                                    <p:cond delay="0"/>
                                  </p:stCondLst>
                                  <p:childTnLst>
                                    <p:set>
                                      <p:cBhvr>
                                        <p:cTn id="13" dur="1" fill="hold">
                                          <p:stCondLst>
                                            <p:cond delay="0"/>
                                          </p:stCondLst>
                                        </p:cTn>
                                        <p:tgtEl>
                                          <p:spTgt spid="456"/>
                                        </p:tgtEl>
                                        <p:attrNameLst>
                                          <p:attrName>style.visibility</p:attrName>
                                        </p:attrNameLst>
                                      </p:cBhvr>
                                      <p:to>
                                        <p:strVal val="visible"/>
                                      </p:to>
                                    </p:set>
                                    <p:anim calcmode="lin" valueType="num">
                                      <p:cBhvr additive="base">
                                        <p:cTn id="14" dur="1000"/>
                                        <p:tgtEl>
                                          <p:spTgt spid="456"/>
                                        </p:tgtEl>
                                        <p:attrNameLst>
                                          <p:attrName>ppt_y</p:attrName>
                                        </p:attrNameLst>
                                      </p:cBhvr>
                                      <p:tavLst>
                                        <p:tav tm="0">
                                          <p:val>
                                            <p:strVal val="#ppt_y+1"/>
                                          </p:val>
                                        </p:tav>
                                        <p:tav tm="100000">
                                          <p:val>
                                            <p:strVal val="#ppt_y"/>
                                          </p:val>
                                        </p:tav>
                                      </p:tavLst>
                                    </p:anim>
                                  </p:childTnLst>
                                </p:cTn>
                              </p:par>
                              <p:par>
                                <p:cTn id="15" presetID="23" presetClass="entr" presetSubtype="16" fill="hold" nodeType="withEffect">
                                  <p:stCondLst>
                                    <p:cond delay="0"/>
                                  </p:stCondLst>
                                  <p:childTnLst>
                                    <p:set>
                                      <p:cBhvr>
                                        <p:cTn id="16" dur="1" fill="hold">
                                          <p:stCondLst>
                                            <p:cond delay="0"/>
                                          </p:stCondLst>
                                        </p:cTn>
                                        <p:tgtEl>
                                          <p:spTgt spid="456"/>
                                        </p:tgtEl>
                                        <p:attrNameLst>
                                          <p:attrName>style.visibility</p:attrName>
                                        </p:attrNameLst>
                                      </p:cBhvr>
                                      <p:to>
                                        <p:strVal val="visible"/>
                                      </p:to>
                                    </p:set>
                                    <p:anim calcmode="lin" valueType="num">
                                      <p:cBhvr additive="base">
                                        <p:cTn id="17" dur="1000"/>
                                        <p:tgtEl>
                                          <p:spTgt spid="456"/>
                                        </p:tgtEl>
                                        <p:attrNameLst>
                                          <p:attrName>ppt_w</p:attrName>
                                        </p:attrNameLst>
                                      </p:cBhvr>
                                      <p:tavLst>
                                        <p:tav tm="0">
                                          <p:val>
                                            <p:strVal val="0"/>
                                          </p:val>
                                        </p:tav>
                                        <p:tav tm="100000">
                                          <p:val>
                                            <p:strVal val="#ppt_w"/>
                                          </p:val>
                                        </p:tav>
                                      </p:tavLst>
                                    </p:anim>
                                    <p:anim calcmode="lin" valueType="num">
                                      <p:cBhvr additive="base">
                                        <p:cTn id="18" dur="1000"/>
                                        <p:tgtEl>
                                          <p:spTgt spid="456"/>
                                        </p:tgtEl>
                                        <p:attrNameLst>
                                          <p:attrName>ppt_h</p:attrName>
                                        </p:attrNameLst>
                                      </p:cBhvr>
                                      <p:tavLst>
                                        <p:tav tm="0">
                                          <p:val>
                                            <p:str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47">
          <a:extLst>
            <a:ext uri="{FF2B5EF4-FFF2-40B4-BE49-F238E27FC236}">
              <a16:creationId xmlns:a16="http://schemas.microsoft.com/office/drawing/2014/main" id="{9A95417C-5B6A-BB7F-C717-EC5171CFF115}"/>
            </a:ext>
          </a:extLst>
        </p:cNvPr>
        <p:cNvGrpSpPr/>
        <p:nvPr/>
      </p:nvGrpSpPr>
      <p:grpSpPr>
        <a:xfrm>
          <a:off x="0" y="0"/>
          <a:ext cx="0" cy="0"/>
          <a:chOff x="0" y="0"/>
          <a:chExt cx="0" cy="0"/>
        </a:xfrm>
      </p:grpSpPr>
      <p:sp>
        <p:nvSpPr>
          <p:cNvPr id="551" name="Google Shape;551;p31">
            <a:extLst>
              <a:ext uri="{FF2B5EF4-FFF2-40B4-BE49-F238E27FC236}">
                <a16:creationId xmlns:a16="http://schemas.microsoft.com/office/drawing/2014/main" id="{B6294A5B-F82D-3158-830B-5C78C9E804EC}"/>
              </a:ext>
            </a:extLst>
          </p:cNvPr>
          <p:cNvSpPr/>
          <p:nvPr/>
        </p:nvSpPr>
        <p:spPr>
          <a:xfrm>
            <a:off x="2521350" y="724253"/>
            <a:ext cx="4138500" cy="3912000"/>
          </a:xfrm>
          <a:prstGeom prst="roundRect">
            <a:avLst>
              <a:gd name="adj" fmla="val 5570"/>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a:extLst>
              <a:ext uri="{FF2B5EF4-FFF2-40B4-BE49-F238E27FC236}">
                <a16:creationId xmlns:a16="http://schemas.microsoft.com/office/drawing/2014/main" id="{AC3326F6-31D1-151B-4A20-24C100397622}"/>
              </a:ext>
            </a:extLst>
          </p:cNvPr>
          <p:cNvSpPr txBox="1">
            <a:spLocks noGrp="1"/>
          </p:cNvSpPr>
          <p:nvPr>
            <p:ph type="ctrTitle"/>
          </p:nvPr>
        </p:nvSpPr>
        <p:spPr>
          <a:xfrm>
            <a:off x="2806324" y="1173137"/>
            <a:ext cx="3642775" cy="113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Registration and login pages</a:t>
            </a:r>
            <a:endParaRPr dirty="0"/>
          </a:p>
        </p:txBody>
      </p:sp>
      <p:grpSp>
        <p:nvGrpSpPr>
          <p:cNvPr id="614" name="Google Shape;614;p31">
            <a:extLst>
              <a:ext uri="{FF2B5EF4-FFF2-40B4-BE49-F238E27FC236}">
                <a16:creationId xmlns:a16="http://schemas.microsoft.com/office/drawing/2014/main" id="{B4910366-B6BB-60F5-E36D-1B8FC33DED3A}"/>
              </a:ext>
            </a:extLst>
          </p:cNvPr>
          <p:cNvGrpSpPr/>
          <p:nvPr/>
        </p:nvGrpSpPr>
        <p:grpSpPr>
          <a:xfrm>
            <a:off x="2521475" y="715778"/>
            <a:ext cx="4138500" cy="392400"/>
            <a:chOff x="-8550475" y="393000"/>
            <a:chExt cx="4138500" cy="392400"/>
          </a:xfrm>
        </p:grpSpPr>
        <p:sp>
          <p:nvSpPr>
            <p:cNvPr id="615" name="Google Shape;615;p31">
              <a:extLst>
                <a:ext uri="{FF2B5EF4-FFF2-40B4-BE49-F238E27FC236}">
                  <a16:creationId xmlns:a16="http://schemas.microsoft.com/office/drawing/2014/main" id="{A7F743FC-BDB2-A4B7-96D2-A865208BDC0F}"/>
                </a:ext>
              </a:extLst>
            </p:cNvPr>
            <p:cNvSpPr/>
            <p:nvPr/>
          </p:nvSpPr>
          <p:spPr>
            <a:xfrm>
              <a:off x="-8550475" y="393000"/>
              <a:ext cx="41385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a:extLst>
                <a:ext uri="{FF2B5EF4-FFF2-40B4-BE49-F238E27FC236}">
                  <a16:creationId xmlns:a16="http://schemas.microsoft.com/office/drawing/2014/main" id="{1BC5AAF5-37D9-0A6C-1B61-0E9D5D1790CE}"/>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a:extLst>
                <a:ext uri="{FF2B5EF4-FFF2-40B4-BE49-F238E27FC236}">
                  <a16:creationId xmlns:a16="http://schemas.microsoft.com/office/drawing/2014/main" id="{5E964A13-2F30-FB99-117D-816A7121ACDB}"/>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a:extLst>
                <a:ext uri="{FF2B5EF4-FFF2-40B4-BE49-F238E27FC236}">
                  <a16:creationId xmlns:a16="http://schemas.microsoft.com/office/drawing/2014/main" id="{CD199DF0-78A9-A869-F629-08226968035C}"/>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31">
            <a:extLst>
              <a:ext uri="{FF2B5EF4-FFF2-40B4-BE49-F238E27FC236}">
                <a16:creationId xmlns:a16="http://schemas.microsoft.com/office/drawing/2014/main" id="{4E717756-555A-87FB-E4C0-E86558B1CE5E}"/>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a:extLst>
              <a:ext uri="{FF2B5EF4-FFF2-40B4-BE49-F238E27FC236}">
                <a16:creationId xmlns:a16="http://schemas.microsoft.com/office/drawing/2014/main" id="{F32B08B8-6348-3E88-7998-0FB95113C471}"/>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a:hlinkClick r:id="rId3" action="ppaction://hlinksldjump"/>
            <a:extLst>
              <a:ext uri="{FF2B5EF4-FFF2-40B4-BE49-F238E27FC236}">
                <a16:creationId xmlns:a16="http://schemas.microsoft.com/office/drawing/2014/main" id="{A6C19C9F-483B-F24F-1347-49D6D9AC8496}"/>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a:hlinkClick r:id="" action="ppaction://noaction"/>
            <a:extLst>
              <a:ext uri="{FF2B5EF4-FFF2-40B4-BE49-F238E27FC236}">
                <a16:creationId xmlns:a16="http://schemas.microsoft.com/office/drawing/2014/main" id="{E6E15611-B2CE-A81D-F89C-ABF066D04067}"/>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a:hlinkClick r:id="" action="ppaction://noaction"/>
            <a:extLst>
              <a:ext uri="{FF2B5EF4-FFF2-40B4-BE49-F238E27FC236}">
                <a16:creationId xmlns:a16="http://schemas.microsoft.com/office/drawing/2014/main" id="{8A9AE6D5-A11E-84EC-0A67-461A0E46677B}"/>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a:hlinkClick r:id="" action="ppaction://noaction"/>
            <a:extLst>
              <a:ext uri="{FF2B5EF4-FFF2-40B4-BE49-F238E27FC236}">
                <a16:creationId xmlns:a16="http://schemas.microsoft.com/office/drawing/2014/main" id="{F4D476C9-D6DE-E824-1FBD-36CD8507A967}"/>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a:hlinkClick r:id="" action="ppaction://noaction"/>
            <a:extLst>
              <a:ext uri="{FF2B5EF4-FFF2-40B4-BE49-F238E27FC236}">
                <a16:creationId xmlns:a16="http://schemas.microsoft.com/office/drawing/2014/main" id="{3C01B9DA-8616-0642-F3F7-261406E73A00}"/>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31">
            <a:extLst>
              <a:ext uri="{FF2B5EF4-FFF2-40B4-BE49-F238E27FC236}">
                <a16:creationId xmlns:a16="http://schemas.microsoft.com/office/drawing/2014/main" id="{488ADCCE-3F13-0FA4-BCC1-D1ACA92F602D}"/>
              </a:ext>
            </a:extLst>
          </p:cNvPr>
          <p:cNvGrpSpPr/>
          <p:nvPr/>
        </p:nvGrpSpPr>
        <p:grpSpPr>
          <a:xfrm>
            <a:off x="238515" y="90242"/>
            <a:ext cx="216784" cy="199039"/>
            <a:chOff x="285677" y="4429254"/>
            <a:chExt cx="216784" cy="199039"/>
          </a:xfrm>
        </p:grpSpPr>
        <p:sp>
          <p:nvSpPr>
            <p:cNvPr id="635" name="Google Shape;635;p31">
              <a:extLst>
                <a:ext uri="{FF2B5EF4-FFF2-40B4-BE49-F238E27FC236}">
                  <a16:creationId xmlns:a16="http://schemas.microsoft.com/office/drawing/2014/main" id="{247736EA-8CA6-88D8-CDBC-95BF46C47417}"/>
                </a:ext>
              </a:extLst>
            </p:cNvPr>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a:extLst>
                <a:ext uri="{FF2B5EF4-FFF2-40B4-BE49-F238E27FC236}">
                  <a16:creationId xmlns:a16="http://schemas.microsoft.com/office/drawing/2014/main" id="{6B1B6061-92AA-7E91-DE2D-8EAD128F2B16}"/>
                </a:ext>
              </a:extLst>
            </p:cNvPr>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a:extLst>
                <a:ext uri="{FF2B5EF4-FFF2-40B4-BE49-F238E27FC236}">
                  <a16:creationId xmlns:a16="http://schemas.microsoft.com/office/drawing/2014/main" id="{53414B13-DA7F-49D2-3A14-580587FA8720}"/>
                </a:ext>
              </a:extLst>
            </p:cNvPr>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a:extLst>
                <a:ext uri="{FF2B5EF4-FFF2-40B4-BE49-F238E27FC236}">
                  <a16:creationId xmlns:a16="http://schemas.microsoft.com/office/drawing/2014/main" id="{56BA46B7-CDAF-EEBA-ECC8-B59B789703D1}"/>
                </a:ext>
              </a:extLst>
            </p:cNvPr>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a:extLst>
                <a:ext uri="{FF2B5EF4-FFF2-40B4-BE49-F238E27FC236}">
                  <a16:creationId xmlns:a16="http://schemas.microsoft.com/office/drawing/2014/main" id="{60D6115F-EEF4-4C2B-1896-113F79F1BEEC}"/>
                </a:ext>
              </a:extLst>
            </p:cNvPr>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a:extLst>
                <a:ext uri="{FF2B5EF4-FFF2-40B4-BE49-F238E27FC236}">
                  <a16:creationId xmlns:a16="http://schemas.microsoft.com/office/drawing/2014/main" id="{26A464C1-2432-E9AB-C313-4223B9484D63}"/>
                </a:ext>
              </a:extLst>
            </p:cNvPr>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a:extLst>
                <a:ext uri="{FF2B5EF4-FFF2-40B4-BE49-F238E27FC236}">
                  <a16:creationId xmlns:a16="http://schemas.microsoft.com/office/drawing/2014/main" id="{19ACB98F-1840-2414-FAE7-0F9A15654CFD}"/>
                </a:ext>
              </a:extLst>
            </p:cNvPr>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a:extLst>
                <a:ext uri="{FF2B5EF4-FFF2-40B4-BE49-F238E27FC236}">
                  <a16:creationId xmlns:a16="http://schemas.microsoft.com/office/drawing/2014/main" id="{CC150D42-B4B0-A5CE-0A5B-B9DEE38B2958}"/>
                </a:ext>
              </a:extLst>
            </p:cNvPr>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a:extLst>
                <a:ext uri="{FF2B5EF4-FFF2-40B4-BE49-F238E27FC236}">
                  <a16:creationId xmlns:a16="http://schemas.microsoft.com/office/drawing/2014/main" id="{15607077-08C8-2ABB-F742-22B3F3D7112D}"/>
                </a:ext>
              </a:extLst>
            </p:cNvPr>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4" name="Google Shape;644;p31">
            <a:hlinkClick r:id="rId4" action="ppaction://hlinksldjump"/>
            <a:extLst>
              <a:ext uri="{FF2B5EF4-FFF2-40B4-BE49-F238E27FC236}">
                <a16:creationId xmlns:a16="http://schemas.microsoft.com/office/drawing/2014/main" id="{F496F218-24A4-9328-BEBE-02232E52E588}"/>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a:hlinkClick r:id="" action="ppaction://noaction"/>
            <a:extLst>
              <a:ext uri="{FF2B5EF4-FFF2-40B4-BE49-F238E27FC236}">
                <a16:creationId xmlns:a16="http://schemas.microsoft.com/office/drawing/2014/main" id="{18AFF93A-F100-A7BF-BD60-DDA3E8B28BC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a:extLst>
              <a:ext uri="{FF2B5EF4-FFF2-40B4-BE49-F238E27FC236}">
                <a16:creationId xmlns:a16="http://schemas.microsoft.com/office/drawing/2014/main" id="{66E780AA-2D6E-75C8-7599-33B7FA626665}"/>
              </a:ext>
            </a:extLst>
          </p:cNvPr>
          <p:cNvSpPr txBox="1"/>
          <p:nvPr/>
        </p:nvSpPr>
        <p:spPr>
          <a:xfrm>
            <a:off x="1026288" y="90275"/>
            <a:ext cx="743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Monday</a:t>
            </a:r>
            <a:endParaRPr sz="1200">
              <a:solidFill>
                <a:schemeClr val="dk1"/>
              </a:solidFill>
              <a:latin typeface="Abel"/>
              <a:ea typeface="Abel"/>
              <a:cs typeface="Abel"/>
              <a:sym typeface="Abel"/>
            </a:endParaRPr>
          </a:p>
        </p:txBody>
      </p:sp>
      <p:sp>
        <p:nvSpPr>
          <p:cNvPr id="647" name="Google Shape;647;p31">
            <a:extLst>
              <a:ext uri="{FF2B5EF4-FFF2-40B4-BE49-F238E27FC236}">
                <a16:creationId xmlns:a16="http://schemas.microsoft.com/office/drawing/2014/main" id="{DA46540E-6A17-4A28-77A1-3387C9DC6976}"/>
              </a:ext>
            </a:extLst>
          </p:cNvPr>
          <p:cNvSpPr txBox="1"/>
          <p:nvPr/>
        </p:nvSpPr>
        <p:spPr>
          <a:xfrm>
            <a:off x="2434775" y="90325"/>
            <a:ext cx="743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Tuesday</a:t>
            </a:r>
            <a:endParaRPr sz="1200">
              <a:solidFill>
                <a:schemeClr val="dk1"/>
              </a:solidFill>
              <a:latin typeface="Abel"/>
              <a:ea typeface="Abel"/>
              <a:cs typeface="Abel"/>
              <a:sym typeface="Abel"/>
            </a:endParaRPr>
          </a:p>
        </p:txBody>
      </p:sp>
      <p:sp>
        <p:nvSpPr>
          <p:cNvPr id="648" name="Google Shape;648;p31">
            <a:extLst>
              <a:ext uri="{FF2B5EF4-FFF2-40B4-BE49-F238E27FC236}">
                <a16:creationId xmlns:a16="http://schemas.microsoft.com/office/drawing/2014/main" id="{FE82468A-282D-38CE-AB8E-0FA5748009E7}"/>
              </a:ext>
            </a:extLst>
          </p:cNvPr>
          <p:cNvSpPr txBox="1"/>
          <p:nvPr/>
        </p:nvSpPr>
        <p:spPr>
          <a:xfrm>
            <a:off x="3741137" y="90325"/>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Wednesday</a:t>
            </a:r>
            <a:endParaRPr sz="1200">
              <a:solidFill>
                <a:schemeClr val="dk1"/>
              </a:solidFill>
              <a:latin typeface="Abel"/>
              <a:ea typeface="Abel"/>
              <a:cs typeface="Abel"/>
              <a:sym typeface="Abel"/>
            </a:endParaRPr>
          </a:p>
        </p:txBody>
      </p:sp>
      <p:sp>
        <p:nvSpPr>
          <p:cNvPr id="649" name="Google Shape;649;p31">
            <a:extLst>
              <a:ext uri="{FF2B5EF4-FFF2-40B4-BE49-F238E27FC236}">
                <a16:creationId xmlns:a16="http://schemas.microsoft.com/office/drawing/2014/main" id="{F659692F-DFB7-EF7A-5484-BDBC0E95E0B3}"/>
              </a:ext>
            </a:extLst>
          </p:cNvPr>
          <p:cNvSpPr txBox="1"/>
          <p:nvPr/>
        </p:nvSpPr>
        <p:spPr>
          <a:xfrm>
            <a:off x="5149500" y="90250"/>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Thursday</a:t>
            </a:r>
            <a:endParaRPr sz="1200">
              <a:solidFill>
                <a:schemeClr val="dk1"/>
              </a:solidFill>
              <a:latin typeface="Abel"/>
              <a:ea typeface="Abel"/>
              <a:cs typeface="Abel"/>
              <a:sym typeface="Abel"/>
            </a:endParaRPr>
          </a:p>
        </p:txBody>
      </p:sp>
      <p:sp>
        <p:nvSpPr>
          <p:cNvPr id="650" name="Google Shape;650;p31">
            <a:extLst>
              <a:ext uri="{FF2B5EF4-FFF2-40B4-BE49-F238E27FC236}">
                <a16:creationId xmlns:a16="http://schemas.microsoft.com/office/drawing/2014/main" id="{DC8B8BCD-C06C-14FC-8E69-4165CC841D13}"/>
              </a:ext>
            </a:extLst>
          </p:cNvPr>
          <p:cNvSpPr txBox="1"/>
          <p:nvPr/>
        </p:nvSpPr>
        <p:spPr>
          <a:xfrm>
            <a:off x="6659850" y="90325"/>
            <a:ext cx="743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Friday</a:t>
            </a:r>
            <a:endParaRPr sz="1200">
              <a:solidFill>
                <a:schemeClr val="dk1"/>
              </a:solidFill>
              <a:latin typeface="Abel"/>
              <a:ea typeface="Abel"/>
              <a:cs typeface="Abel"/>
              <a:sym typeface="Abel"/>
            </a:endParaRPr>
          </a:p>
        </p:txBody>
      </p:sp>
      <p:sp>
        <p:nvSpPr>
          <p:cNvPr id="651" name="Google Shape;651;p31">
            <a:extLst>
              <a:ext uri="{FF2B5EF4-FFF2-40B4-BE49-F238E27FC236}">
                <a16:creationId xmlns:a16="http://schemas.microsoft.com/office/drawing/2014/main" id="{B8F5B50A-2D84-829D-56BE-6C459DCD306F}"/>
              </a:ext>
            </a:extLst>
          </p:cNvPr>
          <p:cNvSpPr txBox="1"/>
          <p:nvPr/>
        </p:nvSpPr>
        <p:spPr>
          <a:xfrm>
            <a:off x="7966200" y="90325"/>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Homework</a:t>
            </a:r>
            <a:endParaRPr sz="1200">
              <a:solidFill>
                <a:schemeClr val="dk1"/>
              </a:solidFill>
              <a:latin typeface="Abel"/>
              <a:ea typeface="Abel"/>
              <a:cs typeface="Abel"/>
              <a:sym typeface="Abel"/>
            </a:endParaRPr>
          </a:p>
        </p:txBody>
      </p:sp>
      <p:pic>
        <p:nvPicPr>
          <p:cNvPr id="3" name="Picture 2">
            <a:extLst>
              <a:ext uri="{FF2B5EF4-FFF2-40B4-BE49-F238E27FC236}">
                <a16:creationId xmlns:a16="http://schemas.microsoft.com/office/drawing/2014/main" id="{EB12A883-1677-0063-2663-A9747E0BD0AA}"/>
              </a:ext>
            </a:extLst>
          </p:cNvPr>
          <p:cNvPicPr>
            <a:picLocks noChangeAspect="1"/>
          </p:cNvPicPr>
          <p:nvPr/>
        </p:nvPicPr>
        <p:blipFill>
          <a:blip r:embed="rId5"/>
          <a:stretch>
            <a:fillRect/>
          </a:stretch>
        </p:blipFill>
        <p:spPr>
          <a:xfrm>
            <a:off x="113069" y="854078"/>
            <a:ext cx="2321706" cy="3967819"/>
          </a:xfrm>
          <a:prstGeom prst="rect">
            <a:avLst/>
          </a:prstGeom>
        </p:spPr>
      </p:pic>
      <p:sp>
        <p:nvSpPr>
          <p:cNvPr id="19" name="Subtitle 18">
            <a:extLst>
              <a:ext uri="{FF2B5EF4-FFF2-40B4-BE49-F238E27FC236}">
                <a16:creationId xmlns:a16="http://schemas.microsoft.com/office/drawing/2014/main" id="{5232CAB2-FD13-4785-74B4-2E07EE1BD793}"/>
              </a:ext>
            </a:extLst>
          </p:cNvPr>
          <p:cNvSpPr>
            <a:spLocks noGrp="1"/>
          </p:cNvSpPr>
          <p:nvPr>
            <p:ph type="subTitle" idx="1"/>
          </p:nvPr>
        </p:nvSpPr>
        <p:spPr>
          <a:xfrm>
            <a:off x="2484152" y="2304737"/>
            <a:ext cx="3899922" cy="2194780"/>
          </a:xfrm>
        </p:spPr>
        <p:txBody>
          <a:bodyPr/>
          <a:lstStyle/>
          <a:p>
            <a:pPr algn="just"/>
            <a:r>
              <a:rPr lang="en-US" sz="1200" dirty="0"/>
              <a:t>The Register page, where users create an account by entering details like username, email, password, and personal information. It includes validation to ensure correct input and enables the "Sign Up" button only when all fields are valid.</a:t>
            </a:r>
          </a:p>
          <a:p>
            <a:pPr algn="just"/>
            <a:endParaRPr lang="en-US" sz="1200" dirty="0"/>
          </a:p>
          <a:p>
            <a:pPr algn="just"/>
            <a:r>
              <a:rPr lang="en-US" sz="1200" dirty="0"/>
              <a:t>The login page, allowing users to sign in with their email and password. It also includes a "Trust This Device" option and a link to register for new users.</a:t>
            </a:r>
          </a:p>
        </p:txBody>
      </p:sp>
      <p:pic>
        <p:nvPicPr>
          <p:cNvPr id="21" name="Picture 20">
            <a:extLst>
              <a:ext uri="{FF2B5EF4-FFF2-40B4-BE49-F238E27FC236}">
                <a16:creationId xmlns:a16="http://schemas.microsoft.com/office/drawing/2014/main" id="{8D675974-7352-86AD-CB2C-DCF673542143}"/>
              </a:ext>
            </a:extLst>
          </p:cNvPr>
          <p:cNvPicPr>
            <a:picLocks noChangeAspect="1"/>
          </p:cNvPicPr>
          <p:nvPr/>
        </p:nvPicPr>
        <p:blipFill>
          <a:blip r:embed="rId6"/>
          <a:stretch>
            <a:fillRect/>
          </a:stretch>
        </p:blipFill>
        <p:spPr>
          <a:xfrm>
            <a:off x="6659850" y="1329756"/>
            <a:ext cx="2441499" cy="3028350"/>
          </a:xfrm>
          <a:prstGeom prst="rect">
            <a:avLst/>
          </a:prstGeom>
        </p:spPr>
      </p:pic>
      <p:sp>
        <p:nvSpPr>
          <p:cNvPr id="4" name="TextBox 3">
            <a:extLst>
              <a:ext uri="{FF2B5EF4-FFF2-40B4-BE49-F238E27FC236}">
                <a16:creationId xmlns:a16="http://schemas.microsoft.com/office/drawing/2014/main" id="{C9731B12-8322-B8FF-E3D6-2AB3EDE5E178}"/>
              </a:ext>
            </a:extLst>
          </p:cNvPr>
          <p:cNvSpPr txBox="1"/>
          <p:nvPr/>
        </p:nvSpPr>
        <p:spPr>
          <a:xfrm>
            <a:off x="507550" y="465698"/>
            <a:ext cx="1261838" cy="369332"/>
          </a:xfrm>
          <a:prstGeom prst="rect">
            <a:avLst/>
          </a:prstGeom>
          <a:noFill/>
        </p:spPr>
        <p:txBody>
          <a:bodyPr wrap="square">
            <a:spAutoFit/>
          </a:bodyPr>
          <a:lstStyle/>
          <a:p>
            <a:r>
              <a:rPr lang="en" sz="1800" b="1" dirty="0"/>
              <a:t>Register</a:t>
            </a:r>
            <a:endParaRPr lang="en-US" sz="1800" b="1" dirty="0"/>
          </a:p>
        </p:txBody>
      </p:sp>
      <p:sp>
        <p:nvSpPr>
          <p:cNvPr id="8" name="TextBox 7">
            <a:extLst>
              <a:ext uri="{FF2B5EF4-FFF2-40B4-BE49-F238E27FC236}">
                <a16:creationId xmlns:a16="http://schemas.microsoft.com/office/drawing/2014/main" id="{4115A23E-E835-0AEF-A8DD-F6E1B161A81B}"/>
              </a:ext>
            </a:extLst>
          </p:cNvPr>
          <p:cNvSpPr txBox="1"/>
          <p:nvPr/>
        </p:nvSpPr>
        <p:spPr>
          <a:xfrm>
            <a:off x="7411812" y="894728"/>
            <a:ext cx="1049142" cy="307777"/>
          </a:xfrm>
          <a:prstGeom prst="rect">
            <a:avLst/>
          </a:prstGeom>
          <a:noFill/>
        </p:spPr>
        <p:txBody>
          <a:bodyPr wrap="square">
            <a:spAutoFit/>
          </a:bodyPr>
          <a:lstStyle/>
          <a:p>
            <a:r>
              <a:rPr lang="en" sz="1400" b="1" dirty="0"/>
              <a:t>Login</a:t>
            </a:r>
          </a:p>
        </p:txBody>
      </p:sp>
    </p:spTree>
    <p:extLst>
      <p:ext uri="{BB962C8B-B14F-4D97-AF65-F5344CB8AC3E}">
        <p14:creationId xmlns:p14="http://schemas.microsoft.com/office/powerpoint/2010/main" val="2389334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47"/>
        <p:cNvGrpSpPr/>
        <p:nvPr/>
      </p:nvGrpSpPr>
      <p:grpSpPr>
        <a:xfrm>
          <a:off x="0" y="0"/>
          <a:ext cx="0" cy="0"/>
          <a:chOff x="0" y="0"/>
          <a:chExt cx="0" cy="0"/>
        </a:xfrm>
      </p:grpSpPr>
      <p:sp>
        <p:nvSpPr>
          <p:cNvPr id="551" name="Google Shape;551;p31"/>
          <p:cNvSpPr/>
          <p:nvPr/>
        </p:nvSpPr>
        <p:spPr>
          <a:xfrm>
            <a:off x="5779525" y="1583181"/>
            <a:ext cx="3124092" cy="3067031"/>
          </a:xfrm>
          <a:prstGeom prst="roundRect">
            <a:avLst>
              <a:gd name="adj" fmla="val 5570"/>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1"/>
          <p:cNvSpPr txBox="1">
            <a:spLocks noGrp="1"/>
          </p:cNvSpPr>
          <p:nvPr>
            <p:ph type="ctrTitle"/>
          </p:nvPr>
        </p:nvSpPr>
        <p:spPr>
          <a:xfrm>
            <a:off x="5840904" y="1755101"/>
            <a:ext cx="2812442" cy="1131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2000" dirty="0"/>
              <a:t>Task Dashboard </a:t>
            </a:r>
            <a:r>
              <a:rPr lang="en-US" sz="1800" dirty="0"/>
              <a:t>(TaskManager.aspx)</a:t>
            </a:r>
            <a:endParaRPr sz="2000" dirty="0"/>
          </a:p>
        </p:txBody>
      </p:sp>
      <p:grpSp>
        <p:nvGrpSpPr>
          <p:cNvPr id="614" name="Google Shape;614;p31"/>
          <p:cNvGrpSpPr/>
          <p:nvPr/>
        </p:nvGrpSpPr>
        <p:grpSpPr>
          <a:xfrm>
            <a:off x="5779523" y="1400143"/>
            <a:ext cx="3124093" cy="392400"/>
            <a:chOff x="-8550475" y="393000"/>
            <a:chExt cx="4138500" cy="392400"/>
          </a:xfrm>
        </p:grpSpPr>
        <p:sp>
          <p:nvSpPr>
            <p:cNvPr id="615" name="Google Shape;615;p31"/>
            <p:cNvSpPr/>
            <p:nvPr/>
          </p:nvSpPr>
          <p:spPr>
            <a:xfrm>
              <a:off x="-8550475" y="393000"/>
              <a:ext cx="41385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31"/>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a:hlinkClick r:id="rId3" action="ppaction://hlinksldjump"/>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a:hlinkClick r:id="" action="ppaction://noaction"/>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a:hlinkClick r:id="" action="ppaction://noaction"/>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a:hlinkClick r:id="" action="ppaction://noaction"/>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a:hlinkClick r:id="" action="ppaction://noaction"/>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31"/>
          <p:cNvGrpSpPr/>
          <p:nvPr/>
        </p:nvGrpSpPr>
        <p:grpSpPr>
          <a:xfrm>
            <a:off x="238515" y="90242"/>
            <a:ext cx="216784" cy="199039"/>
            <a:chOff x="285677" y="4429254"/>
            <a:chExt cx="216784" cy="199039"/>
          </a:xfrm>
        </p:grpSpPr>
        <p:sp>
          <p:nvSpPr>
            <p:cNvPr id="635" name="Google Shape;635;p31"/>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4" name="Google Shape;644;p31">
            <a:hlinkClick r:id="rId4" action="ppaction://hlinksldjump"/>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p:cNvSpPr txBox="1"/>
          <p:nvPr/>
        </p:nvSpPr>
        <p:spPr>
          <a:xfrm>
            <a:off x="1026288" y="90275"/>
            <a:ext cx="743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Monday</a:t>
            </a:r>
            <a:endParaRPr sz="1200">
              <a:solidFill>
                <a:schemeClr val="dk1"/>
              </a:solidFill>
              <a:latin typeface="Abel"/>
              <a:ea typeface="Abel"/>
              <a:cs typeface="Abel"/>
              <a:sym typeface="Abel"/>
            </a:endParaRPr>
          </a:p>
        </p:txBody>
      </p:sp>
      <p:sp>
        <p:nvSpPr>
          <p:cNvPr id="647" name="Google Shape;647;p31"/>
          <p:cNvSpPr txBox="1"/>
          <p:nvPr/>
        </p:nvSpPr>
        <p:spPr>
          <a:xfrm>
            <a:off x="2434775" y="90325"/>
            <a:ext cx="743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Tuesday</a:t>
            </a:r>
            <a:endParaRPr sz="1200">
              <a:solidFill>
                <a:schemeClr val="dk1"/>
              </a:solidFill>
              <a:latin typeface="Abel"/>
              <a:ea typeface="Abel"/>
              <a:cs typeface="Abel"/>
              <a:sym typeface="Abel"/>
            </a:endParaRPr>
          </a:p>
        </p:txBody>
      </p:sp>
      <p:sp>
        <p:nvSpPr>
          <p:cNvPr id="648" name="Google Shape;648;p31"/>
          <p:cNvSpPr txBox="1"/>
          <p:nvPr/>
        </p:nvSpPr>
        <p:spPr>
          <a:xfrm>
            <a:off x="3741137" y="90325"/>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Wednesday</a:t>
            </a:r>
            <a:endParaRPr sz="1200">
              <a:solidFill>
                <a:schemeClr val="dk1"/>
              </a:solidFill>
              <a:latin typeface="Abel"/>
              <a:ea typeface="Abel"/>
              <a:cs typeface="Abel"/>
              <a:sym typeface="Abel"/>
            </a:endParaRPr>
          </a:p>
        </p:txBody>
      </p:sp>
      <p:sp>
        <p:nvSpPr>
          <p:cNvPr id="649" name="Google Shape;649;p31"/>
          <p:cNvSpPr txBox="1"/>
          <p:nvPr/>
        </p:nvSpPr>
        <p:spPr>
          <a:xfrm>
            <a:off x="5149500" y="90250"/>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Thursday</a:t>
            </a:r>
            <a:endParaRPr sz="1200">
              <a:solidFill>
                <a:schemeClr val="dk1"/>
              </a:solidFill>
              <a:latin typeface="Abel"/>
              <a:ea typeface="Abel"/>
              <a:cs typeface="Abel"/>
              <a:sym typeface="Abel"/>
            </a:endParaRPr>
          </a:p>
        </p:txBody>
      </p:sp>
      <p:sp>
        <p:nvSpPr>
          <p:cNvPr id="650" name="Google Shape;650;p31"/>
          <p:cNvSpPr txBox="1"/>
          <p:nvPr/>
        </p:nvSpPr>
        <p:spPr>
          <a:xfrm>
            <a:off x="6659850" y="90325"/>
            <a:ext cx="743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Friday</a:t>
            </a:r>
            <a:endParaRPr sz="1200">
              <a:solidFill>
                <a:schemeClr val="dk1"/>
              </a:solidFill>
              <a:latin typeface="Abel"/>
              <a:ea typeface="Abel"/>
              <a:cs typeface="Abel"/>
              <a:sym typeface="Abel"/>
            </a:endParaRPr>
          </a:p>
        </p:txBody>
      </p:sp>
      <p:sp>
        <p:nvSpPr>
          <p:cNvPr id="651" name="Google Shape;651;p31"/>
          <p:cNvSpPr txBox="1"/>
          <p:nvPr/>
        </p:nvSpPr>
        <p:spPr>
          <a:xfrm>
            <a:off x="7966200" y="90325"/>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Homework</a:t>
            </a:r>
            <a:endParaRPr sz="1200">
              <a:solidFill>
                <a:schemeClr val="dk1"/>
              </a:solidFill>
              <a:latin typeface="Abel"/>
              <a:ea typeface="Abel"/>
              <a:cs typeface="Abel"/>
              <a:sym typeface="Abel"/>
            </a:endParaRPr>
          </a:p>
        </p:txBody>
      </p:sp>
      <p:pic>
        <p:nvPicPr>
          <p:cNvPr id="23" name="Picture 22">
            <a:extLst>
              <a:ext uri="{FF2B5EF4-FFF2-40B4-BE49-F238E27FC236}">
                <a16:creationId xmlns:a16="http://schemas.microsoft.com/office/drawing/2014/main" id="{E9B0F51B-AB5D-11D1-2B20-48E5831B8A89}"/>
              </a:ext>
            </a:extLst>
          </p:cNvPr>
          <p:cNvPicPr>
            <a:picLocks noChangeAspect="1"/>
          </p:cNvPicPr>
          <p:nvPr/>
        </p:nvPicPr>
        <p:blipFill>
          <a:blip r:embed="rId5"/>
          <a:stretch>
            <a:fillRect/>
          </a:stretch>
        </p:blipFill>
        <p:spPr>
          <a:xfrm>
            <a:off x="52918" y="961025"/>
            <a:ext cx="5594019" cy="3808827"/>
          </a:xfrm>
          <a:prstGeom prst="rect">
            <a:avLst/>
          </a:prstGeom>
        </p:spPr>
      </p:pic>
      <p:sp>
        <p:nvSpPr>
          <p:cNvPr id="27" name="TextBox 26">
            <a:extLst>
              <a:ext uri="{FF2B5EF4-FFF2-40B4-BE49-F238E27FC236}">
                <a16:creationId xmlns:a16="http://schemas.microsoft.com/office/drawing/2014/main" id="{3453E544-7922-B039-828F-46C4C8D3CE97}"/>
              </a:ext>
            </a:extLst>
          </p:cNvPr>
          <p:cNvSpPr txBox="1"/>
          <p:nvPr/>
        </p:nvSpPr>
        <p:spPr>
          <a:xfrm>
            <a:off x="5939955" y="2742774"/>
            <a:ext cx="2454728" cy="1569660"/>
          </a:xfrm>
          <a:prstGeom prst="rect">
            <a:avLst/>
          </a:prstGeom>
          <a:noFill/>
        </p:spPr>
        <p:txBody>
          <a:bodyPr wrap="square">
            <a:spAutoFit/>
          </a:bodyPr>
          <a:lstStyle/>
          <a:p>
            <a:r>
              <a:rPr lang="en-US" sz="1200" dirty="0"/>
              <a:t>This Task Manager dashboard provides a clean layout with an "Active" tab for tasks and an intuitive "+ Create Task" button. It features personalized user elements, motivational advice, and visually appealing tabs for easy navigation.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547">
          <a:extLst>
            <a:ext uri="{FF2B5EF4-FFF2-40B4-BE49-F238E27FC236}">
              <a16:creationId xmlns:a16="http://schemas.microsoft.com/office/drawing/2014/main" id="{CAD55AB8-2582-4D99-F1A7-62D7079621ED}"/>
            </a:ext>
          </a:extLst>
        </p:cNvPr>
        <p:cNvGrpSpPr/>
        <p:nvPr/>
      </p:nvGrpSpPr>
      <p:grpSpPr>
        <a:xfrm>
          <a:off x="0" y="0"/>
          <a:ext cx="0" cy="0"/>
          <a:chOff x="0" y="0"/>
          <a:chExt cx="0" cy="0"/>
        </a:xfrm>
      </p:grpSpPr>
      <p:sp>
        <p:nvSpPr>
          <p:cNvPr id="551" name="Google Shape;551;p31">
            <a:extLst>
              <a:ext uri="{FF2B5EF4-FFF2-40B4-BE49-F238E27FC236}">
                <a16:creationId xmlns:a16="http://schemas.microsoft.com/office/drawing/2014/main" id="{33F56CF1-4F10-076A-4346-2D7EAD7B322A}"/>
              </a:ext>
            </a:extLst>
          </p:cNvPr>
          <p:cNvSpPr/>
          <p:nvPr/>
        </p:nvSpPr>
        <p:spPr>
          <a:xfrm>
            <a:off x="6019752" y="1406016"/>
            <a:ext cx="3124092" cy="2788968"/>
          </a:xfrm>
          <a:prstGeom prst="roundRect">
            <a:avLst>
              <a:gd name="adj" fmla="val 5570"/>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1">
            <a:extLst>
              <a:ext uri="{FF2B5EF4-FFF2-40B4-BE49-F238E27FC236}">
                <a16:creationId xmlns:a16="http://schemas.microsoft.com/office/drawing/2014/main" id="{9DF0ACD4-3F32-554E-36D2-6849BE59CB02}"/>
              </a:ext>
            </a:extLst>
          </p:cNvPr>
          <p:cNvSpPr txBox="1">
            <a:spLocks noGrp="1"/>
          </p:cNvSpPr>
          <p:nvPr>
            <p:ph type="subTitle" idx="1"/>
          </p:nvPr>
        </p:nvSpPr>
        <p:spPr>
          <a:xfrm>
            <a:off x="6594534" y="2678270"/>
            <a:ext cx="2526930" cy="1318972"/>
          </a:xfrm>
          <a:prstGeom prst="rect">
            <a:avLst/>
          </a:prstGeom>
        </p:spPr>
        <p:txBody>
          <a:bodyPr spcFirstLastPara="1" wrap="square" lIns="91425" tIns="182875" rIns="91425" bIns="0" anchor="ctr" anchorCtr="0">
            <a:noAutofit/>
          </a:bodyPr>
          <a:lstStyle/>
          <a:p>
            <a:pPr marL="0" lvl="0" indent="0" algn="just" rtl="0">
              <a:spcBef>
                <a:spcPts val="0"/>
              </a:spcBef>
              <a:spcAft>
                <a:spcPts val="1600"/>
              </a:spcAft>
              <a:buNone/>
            </a:pPr>
            <a:r>
              <a:rPr lang="en-US" sz="1200" dirty="0"/>
              <a:t>The images show the task management process. Users can create tasks with titles, descriptions, priorities, due dates, and tags. Active tasks   appear in the "Active" tab, and completed tasks move to the "Completed" tab, where they can be deleted.</a:t>
            </a:r>
            <a:endParaRPr sz="1200" dirty="0"/>
          </a:p>
        </p:txBody>
      </p:sp>
      <p:sp>
        <p:nvSpPr>
          <p:cNvPr id="553" name="Google Shape;553;p31">
            <a:extLst>
              <a:ext uri="{FF2B5EF4-FFF2-40B4-BE49-F238E27FC236}">
                <a16:creationId xmlns:a16="http://schemas.microsoft.com/office/drawing/2014/main" id="{F601C9FE-D5BF-F6D8-99A2-C323ECABE58B}"/>
              </a:ext>
            </a:extLst>
          </p:cNvPr>
          <p:cNvSpPr txBox="1">
            <a:spLocks noGrp="1"/>
          </p:cNvSpPr>
          <p:nvPr>
            <p:ph type="ctrTitle"/>
          </p:nvPr>
        </p:nvSpPr>
        <p:spPr>
          <a:xfrm>
            <a:off x="6757429" y="1650564"/>
            <a:ext cx="2364035" cy="80674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Creating a Task</a:t>
            </a:r>
            <a:endParaRPr dirty="0"/>
          </a:p>
        </p:txBody>
      </p:sp>
      <p:grpSp>
        <p:nvGrpSpPr>
          <p:cNvPr id="614" name="Google Shape;614;p31">
            <a:extLst>
              <a:ext uri="{FF2B5EF4-FFF2-40B4-BE49-F238E27FC236}">
                <a16:creationId xmlns:a16="http://schemas.microsoft.com/office/drawing/2014/main" id="{E13F261E-A226-6410-20DA-801661FB5F7B}"/>
              </a:ext>
            </a:extLst>
          </p:cNvPr>
          <p:cNvGrpSpPr/>
          <p:nvPr/>
        </p:nvGrpSpPr>
        <p:grpSpPr>
          <a:xfrm>
            <a:off x="6019877" y="1397541"/>
            <a:ext cx="3124092" cy="279752"/>
            <a:chOff x="-8550475" y="393000"/>
            <a:chExt cx="4138500" cy="392400"/>
          </a:xfrm>
        </p:grpSpPr>
        <p:sp>
          <p:nvSpPr>
            <p:cNvPr id="615" name="Google Shape;615;p31">
              <a:extLst>
                <a:ext uri="{FF2B5EF4-FFF2-40B4-BE49-F238E27FC236}">
                  <a16:creationId xmlns:a16="http://schemas.microsoft.com/office/drawing/2014/main" id="{80984679-1DE3-9816-81AC-C4E36B1E77F3}"/>
                </a:ext>
              </a:extLst>
            </p:cNvPr>
            <p:cNvSpPr/>
            <p:nvPr/>
          </p:nvSpPr>
          <p:spPr>
            <a:xfrm>
              <a:off x="-8550475" y="393000"/>
              <a:ext cx="41385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1">
              <a:extLst>
                <a:ext uri="{FF2B5EF4-FFF2-40B4-BE49-F238E27FC236}">
                  <a16:creationId xmlns:a16="http://schemas.microsoft.com/office/drawing/2014/main" id="{A9E29506-2934-8D89-CF67-D58AD0ADD6F3}"/>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1">
              <a:extLst>
                <a:ext uri="{FF2B5EF4-FFF2-40B4-BE49-F238E27FC236}">
                  <a16:creationId xmlns:a16="http://schemas.microsoft.com/office/drawing/2014/main" id="{AE0E6F2A-5929-2E4E-E0DC-72C9AB1C89BA}"/>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1">
              <a:extLst>
                <a:ext uri="{FF2B5EF4-FFF2-40B4-BE49-F238E27FC236}">
                  <a16:creationId xmlns:a16="http://schemas.microsoft.com/office/drawing/2014/main" id="{B8EA5132-A859-4A2E-9EB7-F31EB9E8C5F7}"/>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27" name="Google Shape;627;p31">
            <a:extLst>
              <a:ext uri="{FF2B5EF4-FFF2-40B4-BE49-F238E27FC236}">
                <a16:creationId xmlns:a16="http://schemas.microsoft.com/office/drawing/2014/main" id="{CCD17368-E818-41CE-C7A8-F1B1B4F8D42C}"/>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1">
            <a:extLst>
              <a:ext uri="{FF2B5EF4-FFF2-40B4-BE49-F238E27FC236}">
                <a16:creationId xmlns:a16="http://schemas.microsoft.com/office/drawing/2014/main" id="{D5118AF9-374C-FE94-0D2B-33CEB39355A6}"/>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1">
            <a:hlinkClick r:id="rId3" action="ppaction://hlinksldjump"/>
            <a:extLst>
              <a:ext uri="{FF2B5EF4-FFF2-40B4-BE49-F238E27FC236}">
                <a16:creationId xmlns:a16="http://schemas.microsoft.com/office/drawing/2014/main" id="{C0834E86-F1FA-5B9B-2C67-A5CCBAC5063D}"/>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1">
            <a:hlinkClick r:id="" action="ppaction://noaction"/>
            <a:extLst>
              <a:ext uri="{FF2B5EF4-FFF2-40B4-BE49-F238E27FC236}">
                <a16:creationId xmlns:a16="http://schemas.microsoft.com/office/drawing/2014/main" id="{1B94BCD6-5B79-9F33-8C5F-068DF7B0FF8A}"/>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1">
            <a:hlinkClick r:id="" action="ppaction://noaction"/>
            <a:extLst>
              <a:ext uri="{FF2B5EF4-FFF2-40B4-BE49-F238E27FC236}">
                <a16:creationId xmlns:a16="http://schemas.microsoft.com/office/drawing/2014/main" id="{98732427-F306-3450-4907-C54F3040E090}"/>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1">
            <a:hlinkClick r:id="" action="ppaction://noaction"/>
            <a:extLst>
              <a:ext uri="{FF2B5EF4-FFF2-40B4-BE49-F238E27FC236}">
                <a16:creationId xmlns:a16="http://schemas.microsoft.com/office/drawing/2014/main" id="{65A0E392-41D5-64AE-06EB-1ED46B491B9B}"/>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1">
            <a:hlinkClick r:id="" action="ppaction://noaction"/>
            <a:extLst>
              <a:ext uri="{FF2B5EF4-FFF2-40B4-BE49-F238E27FC236}">
                <a16:creationId xmlns:a16="http://schemas.microsoft.com/office/drawing/2014/main" id="{D7794E22-6DED-4F8F-C584-43BF40C33706}"/>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34" name="Google Shape;634;p31">
            <a:extLst>
              <a:ext uri="{FF2B5EF4-FFF2-40B4-BE49-F238E27FC236}">
                <a16:creationId xmlns:a16="http://schemas.microsoft.com/office/drawing/2014/main" id="{14C15372-5EE0-FDC4-BCD4-E866DD0DCCE1}"/>
              </a:ext>
            </a:extLst>
          </p:cNvPr>
          <p:cNvGrpSpPr/>
          <p:nvPr/>
        </p:nvGrpSpPr>
        <p:grpSpPr>
          <a:xfrm>
            <a:off x="238515" y="90242"/>
            <a:ext cx="216784" cy="199039"/>
            <a:chOff x="285677" y="4429254"/>
            <a:chExt cx="216784" cy="199039"/>
          </a:xfrm>
        </p:grpSpPr>
        <p:sp>
          <p:nvSpPr>
            <p:cNvPr id="635" name="Google Shape;635;p31">
              <a:extLst>
                <a:ext uri="{FF2B5EF4-FFF2-40B4-BE49-F238E27FC236}">
                  <a16:creationId xmlns:a16="http://schemas.microsoft.com/office/drawing/2014/main" id="{41B93A3D-88AA-DF55-6331-C5384BEFB904}"/>
                </a:ext>
              </a:extLst>
            </p:cNvPr>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1">
              <a:extLst>
                <a:ext uri="{FF2B5EF4-FFF2-40B4-BE49-F238E27FC236}">
                  <a16:creationId xmlns:a16="http://schemas.microsoft.com/office/drawing/2014/main" id="{809B5C4E-2FD5-D78C-804B-26510E6E9D06}"/>
                </a:ext>
              </a:extLst>
            </p:cNvPr>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1">
              <a:extLst>
                <a:ext uri="{FF2B5EF4-FFF2-40B4-BE49-F238E27FC236}">
                  <a16:creationId xmlns:a16="http://schemas.microsoft.com/office/drawing/2014/main" id="{3E47DF9E-E029-4D6F-5B91-40A9AD41EE78}"/>
                </a:ext>
              </a:extLst>
            </p:cNvPr>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1">
              <a:extLst>
                <a:ext uri="{FF2B5EF4-FFF2-40B4-BE49-F238E27FC236}">
                  <a16:creationId xmlns:a16="http://schemas.microsoft.com/office/drawing/2014/main" id="{3AB2506E-B7C3-C762-3046-6017186B8E1F}"/>
                </a:ext>
              </a:extLst>
            </p:cNvPr>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1">
              <a:extLst>
                <a:ext uri="{FF2B5EF4-FFF2-40B4-BE49-F238E27FC236}">
                  <a16:creationId xmlns:a16="http://schemas.microsoft.com/office/drawing/2014/main" id="{4D55DC18-6A70-3B9E-2AD6-1CCBBE13CAF8}"/>
                </a:ext>
              </a:extLst>
            </p:cNvPr>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1">
              <a:extLst>
                <a:ext uri="{FF2B5EF4-FFF2-40B4-BE49-F238E27FC236}">
                  <a16:creationId xmlns:a16="http://schemas.microsoft.com/office/drawing/2014/main" id="{E07ACD00-5868-3E4E-7C11-B65EC9A05DF0}"/>
                </a:ext>
              </a:extLst>
            </p:cNvPr>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1">
              <a:extLst>
                <a:ext uri="{FF2B5EF4-FFF2-40B4-BE49-F238E27FC236}">
                  <a16:creationId xmlns:a16="http://schemas.microsoft.com/office/drawing/2014/main" id="{D8FA9E93-94F7-F806-067D-3C1E4CBE10D1}"/>
                </a:ext>
              </a:extLst>
            </p:cNvPr>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1">
              <a:extLst>
                <a:ext uri="{FF2B5EF4-FFF2-40B4-BE49-F238E27FC236}">
                  <a16:creationId xmlns:a16="http://schemas.microsoft.com/office/drawing/2014/main" id="{72283ECE-C37C-8D27-A771-28770963A1DC}"/>
                </a:ext>
              </a:extLst>
            </p:cNvPr>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1">
              <a:extLst>
                <a:ext uri="{FF2B5EF4-FFF2-40B4-BE49-F238E27FC236}">
                  <a16:creationId xmlns:a16="http://schemas.microsoft.com/office/drawing/2014/main" id="{86A3F1CA-AB30-DB68-8678-FC2CEAF99AC7}"/>
                </a:ext>
              </a:extLst>
            </p:cNvPr>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4" name="Google Shape;644;p31">
            <a:hlinkClick r:id="rId4" action="ppaction://hlinksldjump"/>
            <a:extLst>
              <a:ext uri="{FF2B5EF4-FFF2-40B4-BE49-F238E27FC236}">
                <a16:creationId xmlns:a16="http://schemas.microsoft.com/office/drawing/2014/main" id="{AC2F7F46-2179-3D2D-7F6B-A3C4C832A5D1}"/>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1">
            <a:hlinkClick r:id="" action="ppaction://noaction"/>
            <a:extLst>
              <a:ext uri="{FF2B5EF4-FFF2-40B4-BE49-F238E27FC236}">
                <a16:creationId xmlns:a16="http://schemas.microsoft.com/office/drawing/2014/main" id="{2B58C022-D21A-1946-277A-D1FC0CF0573D}"/>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1">
            <a:extLst>
              <a:ext uri="{FF2B5EF4-FFF2-40B4-BE49-F238E27FC236}">
                <a16:creationId xmlns:a16="http://schemas.microsoft.com/office/drawing/2014/main" id="{C0749754-90EC-F026-86E9-7EE09CF25845}"/>
              </a:ext>
            </a:extLst>
          </p:cNvPr>
          <p:cNvSpPr txBox="1"/>
          <p:nvPr/>
        </p:nvSpPr>
        <p:spPr>
          <a:xfrm>
            <a:off x="1026288" y="90275"/>
            <a:ext cx="743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Monday</a:t>
            </a:r>
            <a:endParaRPr sz="1200">
              <a:solidFill>
                <a:schemeClr val="dk1"/>
              </a:solidFill>
              <a:latin typeface="Abel"/>
              <a:ea typeface="Abel"/>
              <a:cs typeface="Abel"/>
              <a:sym typeface="Abel"/>
            </a:endParaRPr>
          </a:p>
        </p:txBody>
      </p:sp>
      <p:sp>
        <p:nvSpPr>
          <p:cNvPr id="647" name="Google Shape;647;p31">
            <a:extLst>
              <a:ext uri="{FF2B5EF4-FFF2-40B4-BE49-F238E27FC236}">
                <a16:creationId xmlns:a16="http://schemas.microsoft.com/office/drawing/2014/main" id="{739B2B06-97E0-8085-6B95-34A7B1649181}"/>
              </a:ext>
            </a:extLst>
          </p:cNvPr>
          <p:cNvSpPr txBox="1"/>
          <p:nvPr/>
        </p:nvSpPr>
        <p:spPr>
          <a:xfrm>
            <a:off x="2434775" y="90325"/>
            <a:ext cx="743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Tuesday</a:t>
            </a:r>
            <a:endParaRPr sz="1200">
              <a:solidFill>
                <a:schemeClr val="dk1"/>
              </a:solidFill>
              <a:latin typeface="Abel"/>
              <a:ea typeface="Abel"/>
              <a:cs typeface="Abel"/>
              <a:sym typeface="Abel"/>
            </a:endParaRPr>
          </a:p>
        </p:txBody>
      </p:sp>
      <p:sp>
        <p:nvSpPr>
          <p:cNvPr id="648" name="Google Shape;648;p31">
            <a:extLst>
              <a:ext uri="{FF2B5EF4-FFF2-40B4-BE49-F238E27FC236}">
                <a16:creationId xmlns:a16="http://schemas.microsoft.com/office/drawing/2014/main" id="{62E1E656-89D9-590C-9D56-C9A1A82D2924}"/>
              </a:ext>
            </a:extLst>
          </p:cNvPr>
          <p:cNvSpPr txBox="1"/>
          <p:nvPr/>
        </p:nvSpPr>
        <p:spPr>
          <a:xfrm>
            <a:off x="3741137" y="90325"/>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Wednesday</a:t>
            </a:r>
            <a:endParaRPr sz="1200">
              <a:solidFill>
                <a:schemeClr val="dk1"/>
              </a:solidFill>
              <a:latin typeface="Abel"/>
              <a:ea typeface="Abel"/>
              <a:cs typeface="Abel"/>
              <a:sym typeface="Abel"/>
            </a:endParaRPr>
          </a:p>
        </p:txBody>
      </p:sp>
      <p:sp>
        <p:nvSpPr>
          <p:cNvPr id="649" name="Google Shape;649;p31">
            <a:extLst>
              <a:ext uri="{FF2B5EF4-FFF2-40B4-BE49-F238E27FC236}">
                <a16:creationId xmlns:a16="http://schemas.microsoft.com/office/drawing/2014/main" id="{79E0D29A-5B8F-37BF-D62C-A41F4EA14E8C}"/>
              </a:ext>
            </a:extLst>
          </p:cNvPr>
          <p:cNvSpPr txBox="1"/>
          <p:nvPr/>
        </p:nvSpPr>
        <p:spPr>
          <a:xfrm>
            <a:off x="5149500" y="90250"/>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Thursday</a:t>
            </a:r>
            <a:endParaRPr sz="1200">
              <a:solidFill>
                <a:schemeClr val="dk1"/>
              </a:solidFill>
              <a:latin typeface="Abel"/>
              <a:ea typeface="Abel"/>
              <a:cs typeface="Abel"/>
              <a:sym typeface="Abel"/>
            </a:endParaRPr>
          </a:p>
        </p:txBody>
      </p:sp>
      <p:sp>
        <p:nvSpPr>
          <p:cNvPr id="650" name="Google Shape;650;p31">
            <a:extLst>
              <a:ext uri="{FF2B5EF4-FFF2-40B4-BE49-F238E27FC236}">
                <a16:creationId xmlns:a16="http://schemas.microsoft.com/office/drawing/2014/main" id="{A0689498-5E7D-AB72-C2A1-115401C0FF87}"/>
              </a:ext>
            </a:extLst>
          </p:cNvPr>
          <p:cNvSpPr txBox="1"/>
          <p:nvPr/>
        </p:nvSpPr>
        <p:spPr>
          <a:xfrm>
            <a:off x="6659850" y="90325"/>
            <a:ext cx="743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Friday</a:t>
            </a:r>
            <a:endParaRPr sz="1200">
              <a:solidFill>
                <a:schemeClr val="dk1"/>
              </a:solidFill>
              <a:latin typeface="Abel"/>
              <a:ea typeface="Abel"/>
              <a:cs typeface="Abel"/>
              <a:sym typeface="Abel"/>
            </a:endParaRPr>
          </a:p>
        </p:txBody>
      </p:sp>
      <p:sp>
        <p:nvSpPr>
          <p:cNvPr id="651" name="Google Shape;651;p31">
            <a:extLst>
              <a:ext uri="{FF2B5EF4-FFF2-40B4-BE49-F238E27FC236}">
                <a16:creationId xmlns:a16="http://schemas.microsoft.com/office/drawing/2014/main" id="{352AEC9A-E8C5-5ABF-BF12-7C4802C93D51}"/>
              </a:ext>
            </a:extLst>
          </p:cNvPr>
          <p:cNvSpPr txBox="1"/>
          <p:nvPr/>
        </p:nvSpPr>
        <p:spPr>
          <a:xfrm>
            <a:off x="7966200" y="90325"/>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Homework</a:t>
            </a:r>
            <a:endParaRPr sz="1200">
              <a:solidFill>
                <a:schemeClr val="dk1"/>
              </a:solidFill>
              <a:latin typeface="Abel"/>
              <a:ea typeface="Abel"/>
              <a:cs typeface="Abel"/>
              <a:sym typeface="Abel"/>
            </a:endParaRPr>
          </a:p>
        </p:txBody>
      </p:sp>
      <p:pic>
        <p:nvPicPr>
          <p:cNvPr id="3" name="Picture 2">
            <a:extLst>
              <a:ext uri="{FF2B5EF4-FFF2-40B4-BE49-F238E27FC236}">
                <a16:creationId xmlns:a16="http://schemas.microsoft.com/office/drawing/2014/main" id="{5CE1DA59-6C8B-F530-0398-976AC01AD485}"/>
              </a:ext>
            </a:extLst>
          </p:cNvPr>
          <p:cNvPicPr>
            <a:picLocks noChangeAspect="1"/>
          </p:cNvPicPr>
          <p:nvPr/>
        </p:nvPicPr>
        <p:blipFill>
          <a:blip r:embed="rId5"/>
          <a:stretch>
            <a:fillRect/>
          </a:stretch>
        </p:blipFill>
        <p:spPr>
          <a:xfrm>
            <a:off x="2511393" y="3372435"/>
            <a:ext cx="4121213" cy="1390625"/>
          </a:xfrm>
          <a:prstGeom prst="rect">
            <a:avLst/>
          </a:prstGeom>
        </p:spPr>
      </p:pic>
      <p:pic>
        <p:nvPicPr>
          <p:cNvPr id="14" name="Picture 13">
            <a:extLst>
              <a:ext uri="{FF2B5EF4-FFF2-40B4-BE49-F238E27FC236}">
                <a16:creationId xmlns:a16="http://schemas.microsoft.com/office/drawing/2014/main" id="{C9586D68-0917-78AE-C6D7-C0011F54E3A1}"/>
              </a:ext>
            </a:extLst>
          </p:cNvPr>
          <p:cNvPicPr>
            <a:picLocks noChangeAspect="1"/>
          </p:cNvPicPr>
          <p:nvPr/>
        </p:nvPicPr>
        <p:blipFill>
          <a:blip r:embed="rId6"/>
          <a:stretch>
            <a:fillRect/>
          </a:stretch>
        </p:blipFill>
        <p:spPr>
          <a:xfrm>
            <a:off x="2502431" y="1155944"/>
            <a:ext cx="4182355" cy="1628324"/>
          </a:xfrm>
          <a:prstGeom prst="rect">
            <a:avLst/>
          </a:prstGeom>
        </p:spPr>
      </p:pic>
      <p:pic>
        <p:nvPicPr>
          <p:cNvPr id="16" name="Picture 15">
            <a:extLst>
              <a:ext uri="{FF2B5EF4-FFF2-40B4-BE49-F238E27FC236}">
                <a16:creationId xmlns:a16="http://schemas.microsoft.com/office/drawing/2014/main" id="{CF705AF9-2E4B-BD36-534C-B304B3E9E1B6}"/>
              </a:ext>
            </a:extLst>
          </p:cNvPr>
          <p:cNvPicPr>
            <a:picLocks noChangeAspect="1"/>
          </p:cNvPicPr>
          <p:nvPr/>
        </p:nvPicPr>
        <p:blipFill>
          <a:blip r:embed="rId7"/>
          <a:stretch>
            <a:fillRect/>
          </a:stretch>
        </p:blipFill>
        <p:spPr>
          <a:xfrm>
            <a:off x="22536" y="401910"/>
            <a:ext cx="2379128" cy="4664696"/>
          </a:xfrm>
          <a:prstGeom prst="rect">
            <a:avLst/>
          </a:prstGeom>
        </p:spPr>
      </p:pic>
      <p:cxnSp>
        <p:nvCxnSpPr>
          <p:cNvPr id="18" name="Google Shape;2356;p57">
            <a:extLst>
              <a:ext uri="{FF2B5EF4-FFF2-40B4-BE49-F238E27FC236}">
                <a16:creationId xmlns:a16="http://schemas.microsoft.com/office/drawing/2014/main" id="{3EB33D23-8106-5C05-CBB9-27A968247851}"/>
              </a:ext>
            </a:extLst>
          </p:cNvPr>
          <p:cNvCxnSpPr/>
          <p:nvPr/>
        </p:nvCxnSpPr>
        <p:spPr>
          <a:xfrm>
            <a:off x="4314870" y="2799735"/>
            <a:ext cx="0" cy="572700"/>
          </a:xfrm>
          <a:prstGeom prst="straightConnector1">
            <a:avLst/>
          </a:prstGeom>
          <a:noFill/>
          <a:ln w="19050" cap="flat" cmpd="sng">
            <a:solidFill>
              <a:schemeClr val="lt1"/>
            </a:solidFill>
            <a:prstDash val="dash"/>
            <a:round/>
            <a:headEnd type="none" w="med" len="med"/>
            <a:tailEnd type="none" w="med" len="med"/>
          </a:ln>
        </p:spPr>
      </p:cxnSp>
    </p:spTree>
    <p:extLst>
      <p:ext uri="{BB962C8B-B14F-4D97-AF65-F5344CB8AC3E}">
        <p14:creationId xmlns:p14="http://schemas.microsoft.com/office/powerpoint/2010/main" val="2450249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55"/>
        <p:cNvGrpSpPr/>
        <p:nvPr/>
      </p:nvGrpSpPr>
      <p:grpSpPr>
        <a:xfrm>
          <a:off x="0" y="0"/>
          <a:ext cx="0" cy="0"/>
          <a:chOff x="0" y="0"/>
          <a:chExt cx="0" cy="0"/>
        </a:xfrm>
      </p:grpSpPr>
      <p:grpSp>
        <p:nvGrpSpPr>
          <p:cNvPr id="15" name="Google Shape;503;p30">
            <a:extLst>
              <a:ext uri="{FF2B5EF4-FFF2-40B4-BE49-F238E27FC236}">
                <a16:creationId xmlns:a16="http://schemas.microsoft.com/office/drawing/2014/main" id="{52608443-21F3-209D-6CBE-98732E84301A}"/>
              </a:ext>
            </a:extLst>
          </p:cNvPr>
          <p:cNvGrpSpPr/>
          <p:nvPr/>
        </p:nvGrpSpPr>
        <p:grpSpPr>
          <a:xfrm>
            <a:off x="428463" y="644864"/>
            <a:ext cx="8442331" cy="3647680"/>
            <a:chOff x="445050" y="393000"/>
            <a:chExt cx="8253900" cy="3347700"/>
          </a:xfrm>
        </p:grpSpPr>
        <p:sp>
          <p:nvSpPr>
            <p:cNvPr id="16" name="Google Shape;504;p30">
              <a:extLst>
                <a:ext uri="{FF2B5EF4-FFF2-40B4-BE49-F238E27FC236}">
                  <a16:creationId xmlns:a16="http://schemas.microsoft.com/office/drawing/2014/main" id="{6C1744F4-46A1-4BCA-676A-6B35DB1EAB60}"/>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17" name="Google Shape;505;p30">
              <a:extLst>
                <a:ext uri="{FF2B5EF4-FFF2-40B4-BE49-F238E27FC236}">
                  <a16:creationId xmlns:a16="http://schemas.microsoft.com/office/drawing/2014/main" id="{827AB7E1-33D1-1E0F-198F-826462FBBB19}"/>
                </a:ext>
              </a:extLst>
            </p:cNvPr>
            <p:cNvGrpSpPr/>
            <p:nvPr/>
          </p:nvGrpSpPr>
          <p:grpSpPr>
            <a:xfrm>
              <a:off x="445050" y="393000"/>
              <a:ext cx="8253900" cy="392400"/>
              <a:chOff x="-8550475" y="393000"/>
              <a:chExt cx="8253900" cy="392400"/>
            </a:xfrm>
          </p:grpSpPr>
          <p:sp>
            <p:nvSpPr>
              <p:cNvPr id="18" name="Google Shape;506;p30">
                <a:extLst>
                  <a:ext uri="{FF2B5EF4-FFF2-40B4-BE49-F238E27FC236}">
                    <a16:creationId xmlns:a16="http://schemas.microsoft.com/office/drawing/2014/main" id="{C7F4FA45-1BA7-D24B-3B8F-DBBA67B1EE25}"/>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9" name="Google Shape;507;p30">
                <a:extLst>
                  <a:ext uri="{FF2B5EF4-FFF2-40B4-BE49-F238E27FC236}">
                    <a16:creationId xmlns:a16="http://schemas.microsoft.com/office/drawing/2014/main" id="{9963F1C5-C3EB-B9C2-49BD-89EE3E0685EC}"/>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0" name="Google Shape;508;p30">
                <a:extLst>
                  <a:ext uri="{FF2B5EF4-FFF2-40B4-BE49-F238E27FC236}">
                    <a16:creationId xmlns:a16="http://schemas.microsoft.com/office/drawing/2014/main" id="{ED903814-BCC4-4690-5ED0-D00D34BD4BFC}"/>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21" name="Google Shape;509;p30">
                <a:extLst>
                  <a:ext uri="{FF2B5EF4-FFF2-40B4-BE49-F238E27FC236}">
                    <a16:creationId xmlns:a16="http://schemas.microsoft.com/office/drawing/2014/main" id="{566C47CF-88EB-7028-C66F-239B0288B25A}"/>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664" name="Google Shape;664;p32"/>
          <p:cNvSpPr txBox="1">
            <a:spLocks noGrp="1"/>
          </p:cNvSpPr>
          <p:nvPr>
            <p:ph type="ctrTitle"/>
          </p:nvPr>
        </p:nvSpPr>
        <p:spPr>
          <a:xfrm>
            <a:off x="-232759" y="716694"/>
            <a:ext cx="3410634" cy="3213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en" dirty="0"/>
              <a:t>Calandar tab</a:t>
            </a:r>
            <a:endParaRPr dirty="0"/>
          </a:p>
        </p:txBody>
      </p:sp>
      <p:sp>
        <p:nvSpPr>
          <p:cNvPr id="665" name="Google Shape;665;p32"/>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2"/>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2">
            <a:hlinkClick r:id="rId3" action="ppaction://hlinksldjump"/>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32">
            <a:hlinkClick r:id="" action="ppaction://noaction"/>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32">
            <a:hlinkClick r:id="" action="ppaction://noaction"/>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32">
            <a:hlinkClick r:id="" action="ppaction://noaction"/>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32">
            <a:hlinkClick r:id="" action="ppaction://noaction"/>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72" name="Google Shape;672;p32"/>
          <p:cNvGrpSpPr/>
          <p:nvPr/>
        </p:nvGrpSpPr>
        <p:grpSpPr>
          <a:xfrm>
            <a:off x="238515" y="90242"/>
            <a:ext cx="216784" cy="199039"/>
            <a:chOff x="285677" y="4429254"/>
            <a:chExt cx="216784" cy="199039"/>
          </a:xfrm>
        </p:grpSpPr>
        <p:sp>
          <p:nvSpPr>
            <p:cNvPr id="673" name="Google Shape;673;p32"/>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4;p32"/>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 name="Google Shape;675;p32"/>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32"/>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32"/>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32"/>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32"/>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32"/>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32"/>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82" name="Google Shape;682;p32">
            <a:hlinkClick r:id="rId4" action="ppaction://hlinksldjump"/>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32">
            <a:hlinkClick r:id="" action="ppaction://noaction"/>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32"/>
          <p:cNvSpPr txBox="1"/>
          <p:nvPr/>
        </p:nvSpPr>
        <p:spPr>
          <a:xfrm>
            <a:off x="1026288" y="90275"/>
            <a:ext cx="743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Monday</a:t>
            </a:r>
            <a:endParaRPr sz="1200" dirty="0">
              <a:solidFill>
                <a:schemeClr val="dk1"/>
              </a:solidFill>
              <a:latin typeface="Abel"/>
              <a:ea typeface="Abel"/>
              <a:cs typeface="Abel"/>
              <a:sym typeface="Abel"/>
            </a:endParaRPr>
          </a:p>
        </p:txBody>
      </p:sp>
      <p:sp>
        <p:nvSpPr>
          <p:cNvPr id="685" name="Google Shape;685;p32"/>
          <p:cNvSpPr txBox="1"/>
          <p:nvPr/>
        </p:nvSpPr>
        <p:spPr>
          <a:xfrm>
            <a:off x="2434775" y="90325"/>
            <a:ext cx="743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Tuesday</a:t>
            </a:r>
            <a:endParaRPr sz="1200" dirty="0">
              <a:solidFill>
                <a:schemeClr val="dk1"/>
              </a:solidFill>
              <a:latin typeface="Abel"/>
              <a:ea typeface="Abel"/>
              <a:cs typeface="Abel"/>
              <a:sym typeface="Abel"/>
            </a:endParaRPr>
          </a:p>
        </p:txBody>
      </p:sp>
      <p:sp>
        <p:nvSpPr>
          <p:cNvPr id="686" name="Google Shape;686;p32"/>
          <p:cNvSpPr txBox="1"/>
          <p:nvPr/>
        </p:nvSpPr>
        <p:spPr>
          <a:xfrm>
            <a:off x="3741137" y="90325"/>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Wednesday</a:t>
            </a:r>
            <a:endParaRPr sz="1200" dirty="0">
              <a:solidFill>
                <a:schemeClr val="dk1"/>
              </a:solidFill>
              <a:latin typeface="Abel"/>
              <a:ea typeface="Abel"/>
              <a:cs typeface="Abel"/>
              <a:sym typeface="Abel"/>
            </a:endParaRPr>
          </a:p>
        </p:txBody>
      </p:sp>
      <p:sp>
        <p:nvSpPr>
          <p:cNvPr id="687" name="Google Shape;687;p32"/>
          <p:cNvSpPr txBox="1"/>
          <p:nvPr/>
        </p:nvSpPr>
        <p:spPr>
          <a:xfrm>
            <a:off x="5149500" y="90250"/>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Thursday</a:t>
            </a:r>
            <a:endParaRPr sz="1200" dirty="0">
              <a:solidFill>
                <a:schemeClr val="dk1"/>
              </a:solidFill>
              <a:latin typeface="Abel"/>
              <a:ea typeface="Abel"/>
              <a:cs typeface="Abel"/>
              <a:sym typeface="Abel"/>
            </a:endParaRPr>
          </a:p>
        </p:txBody>
      </p:sp>
      <p:sp>
        <p:nvSpPr>
          <p:cNvPr id="688" name="Google Shape;688;p32"/>
          <p:cNvSpPr txBox="1"/>
          <p:nvPr/>
        </p:nvSpPr>
        <p:spPr>
          <a:xfrm>
            <a:off x="6659850" y="90325"/>
            <a:ext cx="743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Friday</a:t>
            </a:r>
            <a:endParaRPr sz="1200" dirty="0">
              <a:solidFill>
                <a:schemeClr val="dk1"/>
              </a:solidFill>
              <a:latin typeface="Abel"/>
              <a:ea typeface="Abel"/>
              <a:cs typeface="Abel"/>
              <a:sym typeface="Abel"/>
            </a:endParaRPr>
          </a:p>
        </p:txBody>
      </p:sp>
      <p:sp>
        <p:nvSpPr>
          <p:cNvPr id="689" name="Google Shape;689;p32"/>
          <p:cNvSpPr txBox="1"/>
          <p:nvPr/>
        </p:nvSpPr>
        <p:spPr>
          <a:xfrm>
            <a:off x="7966200" y="90325"/>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Homework</a:t>
            </a:r>
            <a:endParaRPr sz="1200" dirty="0">
              <a:solidFill>
                <a:schemeClr val="dk1"/>
              </a:solidFill>
              <a:latin typeface="Abel"/>
              <a:ea typeface="Abel"/>
              <a:cs typeface="Abel"/>
              <a:sym typeface="Abel"/>
            </a:endParaRPr>
          </a:p>
        </p:txBody>
      </p:sp>
      <p:pic>
        <p:nvPicPr>
          <p:cNvPr id="5" name="Picture 4">
            <a:extLst>
              <a:ext uri="{FF2B5EF4-FFF2-40B4-BE49-F238E27FC236}">
                <a16:creationId xmlns:a16="http://schemas.microsoft.com/office/drawing/2014/main" id="{6D079426-DDF2-1398-DB5B-26E0CCAF49AD}"/>
              </a:ext>
            </a:extLst>
          </p:cNvPr>
          <p:cNvPicPr>
            <a:picLocks noChangeAspect="1"/>
          </p:cNvPicPr>
          <p:nvPr/>
        </p:nvPicPr>
        <p:blipFill>
          <a:blip r:embed="rId5"/>
          <a:stretch>
            <a:fillRect/>
          </a:stretch>
        </p:blipFill>
        <p:spPr>
          <a:xfrm>
            <a:off x="1903607" y="1150400"/>
            <a:ext cx="4756243" cy="3142144"/>
          </a:xfrm>
          <a:prstGeom prst="rect">
            <a:avLst/>
          </a:prstGeom>
        </p:spPr>
      </p:pic>
      <p:grpSp>
        <p:nvGrpSpPr>
          <p:cNvPr id="6" name="Google Shape;510;p30">
            <a:extLst>
              <a:ext uri="{FF2B5EF4-FFF2-40B4-BE49-F238E27FC236}">
                <a16:creationId xmlns:a16="http://schemas.microsoft.com/office/drawing/2014/main" id="{17F56562-AE51-9032-8F93-D9A8FAA6C819}"/>
              </a:ext>
            </a:extLst>
          </p:cNvPr>
          <p:cNvGrpSpPr/>
          <p:nvPr/>
        </p:nvGrpSpPr>
        <p:grpSpPr>
          <a:xfrm>
            <a:off x="2089145" y="3873756"/>
            <a:ext cx="4007455" cy="1249759"/>
            <a:chOff x="2568400" y="3006100"/>
            <a:chExt cx="4007455" cy="1249759"/>
          </a:xfrm>
        </p:grpSpPr>
        <p:sp>
          <p:nvSpPr>
            <p:cNvPr id="7" name="Google Shape;511;p30">
              <a:extLst>
                <a:ext uri="{FF2B5EF4-FFF2-40B4-BE49-F238E27FC236}">
                  <a16:creationId xmlns:a16="http://schemas.microsoft.com/office/drawing/2014/main" id="{2AE1F3BC-CA40-5617-F2BA-B61DF768B23B}"/>
                </a:ext>
              </a:extLst>
            </p:cNvPr>
            <p:cNvSpPr/>
            <p:nvPr/>
          </p:nvSpPr>
          <p:spPr>
            <a:xfrm>
              <a:off x="2568408" y="3006105"/>
              <a:ext cx="4007446" cy="1249755"/>
            </a:xfrm>
            <a:prstGeom prst="roundRect">
              <a:avLst>
                <a:gd name="adj" fmla="val 12783"/>
              </a:avLst>
            </a:prstGeom>
            <a:solidFill>
              <a:schemeClr val="accent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8" name="Google Shape;512;p30">
              <a:extLst>
                <a:ext uri="{FF2B5EF4-FFF2-40B4-BE49-F238E27FC236}">
                  <a16:creationId xmlns:a16="http://schemas.microsoft.com/office/drawing/2014/main" id="{641A64C0-5B28-FA96-441E-E04B53EA6AC8}"/>
                </a:ext>
              </a:extLst>
            </p:cNvPr>
            <p:cNvGrpSpPr/>
            <p:nvPr/>
          </p:nvGrpSpPr>
          <p:grpSpPr>
            <a:xfrm>
              <a:off x="2568400" y="3006100"/>
              <a:ext cx="4007400" cy="392400"/>
              <a:chOff x="-8550475" y="393000"/>
              <a:chExt cx="4007400" cy="392400"/>
            </a:xfrm>
          </p:grpSpPr>
          <p:sp>
            <p:nvSpPr>
              <p:cNvPr id="9" name="Google Shape;513;p30">
                <a:extLst>
                  <a:ext uri="{FF2B5EF4-FFF2-40B4-BE49-F238E27FC236}">
                    <a16:creationId xmlns:a16="http://schemas.microsoft.com/office/drawing/2014/main" id="{EA47D6D4-DB1D-A91F-06BE-715C0A56E115}"/>
                  </a:ext>
                </a:extLst>
              </p:cNvPr>
              <p:cNvSpPr/>
              <p:nvPr/>
            </p:nvSpPr>
            <p:spPr>
              <a:xfrm>
                <a:off x="-8550475" y="393000"/>
                <a:ext cx="40074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514;p30">
                <a:extLst>
                  <a:ext uri="{FF2B5EF4-FFF2-40B4-BE49-F238E27FC236}">
                    <a16:creationId xmlns:a16="http://schemas.microsoft.com/office/drawing/2014/main" id="{79C9210A-E9F5-99F5-953F-99BD5DDB2F6D}"/>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15;p30">
                <a:extLst>
                  <a:ext uri="{FF2B5EF4-FFF2-40B4-BE49-F238E27FC236}">
                    <a16:creationId xmlns:a16="http://schemas.microsoft.com/office/drawing/2014/main" id="{4D428E2B-3994-2A67-ACE3-C5BFAC543532}"/>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 name="Google Shape;516;p30">
                <a:extLst>
                  <a:ext uri="{FF2B5EF4-FFF2-40B4-BE49-F238E27FC236}">
                    <a16:creationId xmlns:a16="http://schemas.microsoft.com/office/drawing/2014/main" id="{8D742CA0-78EA-B74E-7B96-2F6895420111}"/>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13" name="Google Shape;518;p30">
            <a:extLst>
              <a:ext uri="{FF2B5EF4-FFF2-40B4-BE49-F238E27FC236}">
                <a16:creationId xmlns:a16="http://schemas.microsoft.com/office/drawing/2014/main" id="{DFD28658-877C-DE21-1122-F43576419D8C}"/>
              </a:ext>
            </a:extLst>
          </p:cNvPr>
          <p:cNvSpPr txBox="1">
            <a:spLocks/>
          </p:cNvSpPr>
          <p:nvPr/>
        </p:nvSpPr>
        <p:spPr>
          <a:xfrm>
            <a:off x="1871924" y="4529516"/>
            <a:ext cx="4441841" cy="4410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r" rtl="0">
              <a:lnSpc>
                <a:spcPct val="110000"/>
              </a:lnSpc>
              <a:spcBef>
                <a:spcPts val="0"/>
              </a:spcBef>
              <a:spcAft>
                <a:spcPts val="0"/>
              </a:spcAft>
              <a:buClr>
                <a:schemeClr val="dk2"/>
              </a:buClr>
              <a:buSzPts val="3600"/>
              <a:buFont typeface="Hepta Slab SemiBold"/>
              <a:buNone/>
              <a:defRPr sz="2000" b="0" i="0" u="none" strike="noStrike" cap="none">
                <a:solidFill>
                  <a:schemeClr val="dk1"/>
                </a:solidFill>
                <a:latin typeface="Hepta Slab Medium"/>
                <a:ea typeface="Hepta Slab Medium"/>
                <a:cs typeface="Hepta Slab Medium"/>
                <a:sym typeface="Hepta Slab Medium"/>
              </a:defRPr>
            </a:lvl1pPr>
            <a:lvl2pPr marR="0" lvl="1" algn="ctr" rtl="0">
              <a:lnSpc>
                <a:spcPct val="100000"/>
              </a:lnSpc>
              <a:spcBef>
                <a:spcPts val="0"/>
              </a:spcBef>
              <a:spcAft>
                <a:spcPts val="0"/>
              </a:spcAft>
              <a:buClr>
                <a:schemeClr val="dk1"/>
              </a:buClr>
              <a:buSzPts val="3600"/>
              <a:buFont typeface="Oswald SemiBold"/>
              <a:buNone/>
              <a:defRPr sz="3600" b="0" i="0" u="none" strike="noStrike" cap="none">
                <a:solidFill>
                  <a:schemeClr val="dk1"/>
                </a:solidFill>
                <a:latin typeface="Oswald SemiBold"/>
                <a:ea typeface="Oswald SemiBold"/>
                <a:cs typeface="Oswald SemiBold"/>
                <a:sym typeface="Oswald SemiBold"/>
              </a:defRPr>
            </a:lvl2pPr>
            <a:lvl3pPr marR="0" lvl="2" algn="ctr" rtl="0">
              <a:lnSpc>
                <a:spcPct val="100000"/>
              </a:lnSpc>
              <a:spcBef>
                <a:spcPts val="0"/>
              </a:spcBef>
              <a:spcAft>
                <a:spcPts val="0"/>
              </a:spcAft>
              <a:buClr>
                <a:schemeClr val="dk1"/>
              </a:buClr>
              <a:buSzPts val="3600"/>
              <a:buFont typeface="Oswald SemiBold"/>
              <a:buNone/>
              <a:defRPr sz="3600" b="0" i="0" u="none" strike="noStrike" cap="none">
                <a:solidFill>
                  <a:schemeClr val="dk1"/>
                </a:solidFill>
                <a:latin typeface="Oswald SemiBold"/>
                <a:ea typeface="Oswald SemiBold"/>
                <a:cs typeface="Oswald SemiBold"/>
                <a:sym typeface="Oswald SemiBold"/>
              </a:defRPr>
            </a:lvl3pPr>
            <a:lvl4pPr marR="0" lvl="3" algn="ctr" rtl="0">
              <a:lnSpc>
                <a:spcPct val="100000"/>
              </a:lnSpc>
              <a:spcBef>
                <a:spcPts val="0"/>
              </a:spcBef>
              <a:spcAft>
                <a:spcPts val="0"/>
              </a:spcAft>
              <a:buClr>
                <a:schemeClr val="dk1"/>
              </a:buClr>
              <a:buSzPts val="3600"/>
              <a:buFont typeface="Oswald SemiBold"/>
              <a:buNone/>
              <a:defRPr sz="3600" b="0" i="0" u="none" strike="noStrike" cap="none">
                <a:solidFill>
                  <a:schemeClr val="dk1"/>
                </a:solidFill>
                <a:latin typeface="Oswald SemiBold"/>
                <a:ea typeface="Oswald SemiBold"/>
                <a:cs typeface="Oswald SemiBold"/>
                <a:sym typeface="Oswald SemiBold"/>
              </a:defRPr>
            </a:lvl4pPr>
            <a:lvl5pPr marR="0" lvl="4" algn="ctr" rtl="0">
              <a:lnSpc>
                <a:spcPct val="100000"/>
              </a:lnSpc>
              <a:spcBef>
                <a:spcPts val="0"/>
              </a:spcBef>
              <a:spcAft>
                <a:spcPts val="0"/>
              </a:spcAft>
              <a:buClr>
                <a:schemeClr val="dk1"/>
              </a:buClr>
              <a:buSzPts val="3600"/>
              <a:buFont typeface="Oswald SemiBold"/>
              <a:buNone/>
              <a:defRPr sz="3600" b="0" i="0" u="none" strike="noStrike" cap="none">
                <a:solidFill>
                  <a:schemeClr val="dk1"/>
                </a:solidFill>
                <a:latin typeface="Oswald SemiBold"/>
                <a:ea typeface="Oswald SemiBold"/>
                <a:cs typeface="Oswald SemiBold"/>
                <a:sym typeface="Oswald SemiBold"/>
              </a:defRPr>
            </a:lvl5pPr>
            <a:lvl6pPr marR="0" lvl="5" algn="ctr" rtl="0">
              <a:lnSpc>
                <a:spcPct val="100000"/>
              </a:lnSpc>
              <a:spcBef>
                <a:spcPts val="0"/>
              </a:spcBef>
              <a:spcAft>
                <a:spcPts val="0"/>
              </a:spcAft>
              <a:buClr>
                <a:schemeClr val="dk1"/>
              </a:buClr>
              <a:buSzPts val="3600"/>
              <a:buFont typeface="Oswald SemiBold"/>
              <a:buNone/>
              <a:defRPr sz="3600" b="0" i="0" u="none" strike="noStrike" cap="none">
                <a:solidFill>
                  <a:schemeClr val="dk1"/>
                </a:solidFill>
                <a:latin typeface="Oswald SemiBold"/>
                <a:ea typeface="Oswald SemiBold"/>
                <a:cs typeface="Oswald SemiBold"/>
                <a:sym typeface="Oswald SemiBold"/>
              </a:defRPr>
            </a:lvl6pPr>
            <a:lvl7pPr marR="0" lvl="6" algn="ctr" rtl="0">
              <a:lnSpc>
                <a:spcPct val="100000"/>
              </a:lnSpc>
              <a:spcBef>
                <a:spcPts val="0"/>
              </a:spcBef>
              <a:spcAft>
                <a:spcPts val="0"/>
              </a:spcAft>
              <a:buClr>
                <a:schemeClr val="dk1"/>
              </a:buClr>
              <a:buSzPts val="3600"/>
              <a:buFont typeface="Oswald SemiBold"/>
              <a:buNone/>
              <a:defRPr sz="3600" b="0" i="0" u="none" strike="noStrike" cap="none">
                <a:solidFill>
                  <a:schemeClr val="dk1"/>
                </a:solidFill>
                <a:latin typeface="Oswald SemiBold"/>
                <a:ea typeface="Oswald SemiBold"/>
                <a:cs typeface="Oswald SemiBold"/>
                <a:sym typeface="Oswald SemiBold"/>
              </a:defRPr>
            </a:lvl7pPr>
            <a:lvl8pPr marR="0" lvl="7" algn="ctr" rtl="0">
              <a:lnSpc>
                <a:spcPct val="100000"/>
              </a:lnSpc>
              <a:spcBef>
                <a:spcPts val="0"/>
              </a:spcBef>
              <a:spcAft>
                <a:spcPts val="0"/>
              </a:spcAft>
              <a:buClr>
                <a:schemeClr val="dk1"/>
              </a:buClr>
              <a:buSzPts val="3600"/>
              <a:buFont typeface="Oswald SemiBold"/>
              <a:buNone/>
              <a:defRPr sz="3600" b="0" i="0" u="none" strike="noStrike" cap="none">
                <a:solidFill>
                  <a:schemeClr val="dk1"/>
                </a:solidFill>
                <a:latin typeface="Oswald SemiBold"/>
                <a:ea typeface="Oswald SemiBold"/>
                <a:cs typeface="Oswald SemiBold"/>
                <a:sym typeface="Oswald SemiBold"/>
              </a:defRPr>
            </a:lvl8pPr>
            <a:lvl9pPr marR="0" lvl="8" algn="ctr" rtl="0">
              <a:lnSpc>
                <a:spcPct val="100000"/>
              </a:lnSpc>
              <a:spcBef>
                <a:spcPts val="0"/>
              </a:spcBef>
              <a:spcAft>
                <a:spcPts val="0"/>
              </a:spcAft>
              <a:buClr>
                <a:schemeClr val="dk1"/>
              </a:buClr>
              <a:buSzPts val="3600"/>
              <a:buFont typeface="Oswald SemiBold"/>
              <a:buNone/>
              <a:defRPr sz="3600" b="0" i="0" u="none" strike="noStrike" cap="none">
                <a:solidFill>
                  <a:schemeClr val="dk1"/>
                </a:solidFill>
                <a:latin typeface="Oswald SemiBold"/>
                <a:ea typeface="Oswald SemiBold"/>
                <a:cs typeface="Oswald SemiBold"/>
                <a:sym typeface="Oswald SemiBold"/>
              </a:defRPr>
            </a:lvl9pPr>
          </a:lstStyle>
          <a:p>
            <a:pPr algn="ctr"/>
            <a:r>
              <a:rPr lang="en-US" sz="1200" b="1" dirty="0">
                <a:solidFill>
                  <a:schemeClr val="bg1"/>
                </a:solidFill>
              </a:rPr>
              <a:t>This calendar allows users to view and track dates set for their tasks and deadlines.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2"/>
        </a:solidFill>
        <a:effectLst/>
      </p:bgPr>
    </p:bg>
    <p:spTree>
      <p:nvGrpSpPr>
        <p:cNvPr id="1" name="Shape 655">
          <a:extLst>
            <a:ext uri="{FF2B5EF4-FFF2-40B4-BE49-F238E27FC236}">
              <a16:creationId xmlns:a16="http://schemas.microsoft.com/office/drawing/2014/main" id="{C4233501-8CE9-3252-6652-E78695BD4C28}"/>
            </a:ext>
          </a:extLst>
        </p:cNvPr>
        <p:cNvGrpSpPr/>
        <p:nvPr/>
      </p:nvGrpSpPr>
      <p:grpSpPr>
        <a:xfrm>
          <a:off x="0" y="0"/>
          <a:ext cx="0" cy="0"/>
          <a:chOff x="0" y="0"/>
          <a:chExt cx="0" cy="0"/>
        </a:xfrm>
      </p:grpSpPr>
      <p:grpSp>
        <p:nvGrpSpPr>
          <p:cNvPr id="4" name="Google Shape;503;p30">
            <a:extLst>
              <a:ext uri="{FF2B5EF4-FFF2-40B4-BE49-F238E27FC236}">
                <a16:creationId xmlns:a16="http://schemas.microsoft.com/office/drawing/2014/main" id="{AAAD0C5D-A97F-A6A5-D129-7DEF1C2EE890}"/>
              </a:ext>
            </a:extLst>
          </p:cNvPr>
          <p:cNvGrpSpPr/>
          <p:nvPr/>
        </p:nvGrpSpPr>
        <p:grpSpPr>
          <a:xfrm>
            <a:off x="445050" y="772813"/>
            <a:ext cx="8253900" cy="3347700"/>
            <a:chOff x="445050" y="393000"/>
            <a:chExt cx="8253900" cy="3347700"/>
          </a:xfrm>
        </p:grpSpPr>
        <p:sp>
          <p:nvSpPr>
            <p:cNvPr id="6" name="Google Shape;504;p30">
              <a:extLst>
                <a:ext uri="{FF2B5EF4-FFF2-40B4-BE49-F238E27FC236}">
                  <a16:creationId xmlns:a16="http://schemas.microsoft.com/office/drawing/2014/main" id="{4B58CFD1-BF2F-A6E8-4E80-EA5F2A008421}"/>
                </a:ext>
              </a:extLst>
            </p:cNvPr>
            <p:cNvSpPr/>
            <p:nvPr/>
          </p:nvSpPr>
          <p:spPr>
            <a:xfrm>
              <a:off x="445050" y="393000"/>
              <a:ext cx="8253900" cy="3347700"/>
            </a:xfrm>
            <a:prstGeom prst="roundRect">
              <a:avLst>
                <a:gd name="adj" fmla="val 8573"/>
              </a:avLst>
            </a:prstGeom>
            <a:solidFill>
              <a:srgbClr val="F3F3F3"/>
            </a:solidFill>
            <a:ln>
              <a:noFill/>
            </a:ln>
            <a:effectLst>
              <a:outerShdw blurRad="57150" dist="47625" dir="2940000" algn="bl" rotWithShape="0">
                <a:srgbClr val="963A2A">
                  <a:alpha val="47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7" name="Google Shape;505;p30">
              <a:extLst>
                <a:ext uri="{FF2B5EF4-FFF2-40B4-BE49-F238E27FC236}">
                  <a16:creationId xmlns:a16="http://schemas.microsoft.com/office/drawing/2014/main" id="{144EDC07-CFDF-E5E8-9EA2-2237F014A101}"/>
                </a:ext>
              </a:extLst>
            </p:cNvPr>
            <p:cNvGrpSpPr/>
            <p:nvPr/>
          </p:nvGrpSpPr>
          <p:grpSpPr>
            <a:xfrm>
              <a:off x="445050" y="393000"/>
              <a:ext cx="8253900" cy="392400"/>
              <a:chOff x="-8550475" y="393000"/>
              <a:chExt cx="8253900" cy="392400"/>
            </a:xfrm>
          </p:grpSpPr>
          <p:sp>
            <p:nvSpPr>
              <p:cNvPr id="8" name="Google Shape;506;p30">
                <a:extLst>
                  <a:ext uri="{FF2B5EF4-FFF2-40B4-BE49-F238E27FC236}">
                    <a16:creationId xmlns:a16="http://schemas.microsoft.com/office/drawing/2014/main" id="{2598982E-3A72-51DA-85AC-9E7BB9964441}"/>
                  </a:ext>
                </a:extLst>
              </p:cNvPr>
              <p:cNvSpPr/>
              <p:nvPr/>
            </p:nvSpPr>
            <p:spPr>
              <a:xfrm>
                <a:off x="-8550475" y="393000"/>
                <a:ext cx="8253900" cy="392400"/>
              </a:xfrm>
              <a:prstGeom prst="round2SameRect">
                <a:avLst>
                  <a:gd name="adj1" fmla="val 38309"/>
                  <a:gd name="adj2" fmla="val 0"/>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 name="Google Shape;507;p30">
                <a:extLst>
                  <a:ext uri="{FF2B5EF4-FFF2-40B4-BE49-F238E27FC236}">
                    <a16:creationId xmlns:a16="http://schemas.microsoft.com/office/drawing/2014/main" id="{C8A96269-B16C-D6D8-5D4E-BB53190B00E3}"/>
                  </a:ext>
                </a:extLst>
              </p:cNvPr>
              <p:cNvSpPr/>
              <p:nvPr/>
            </p:nvSpPr>
            <p:spPr>
              <a:xfrm>
                <a:off x="-8397500" y="531300"/>
                <a:ext cx="119100" cy="1191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 name="Google Shape;508;p30">
                <a:extLst>
                  <a:ext uri="{FF2B5EF4-FFF2-40B4-BE49-F238E27FC236}">
                    <a16:creationId xmlns:a16="http://schemas.microsoft.com/office/drawing/2014/main" id="{AD755ADC-2F79-4836-B823-48471EA0AB51}"/>
                  </a:ext>
                </a:extLst>
              </p:cNvPr>
              <p:cNvSpPr/>
              <p:nvPr/>
            </p:nvSpPr>
            <p:spPr>
              <a:xfrm>
                <a:off x="-8182900" y="531300"/>
                <a:ext cx="119100" cy="119100"/>
              </a:xfrm>
              <a:prstGeom prst="ellipse">
                <a:avLst/>
              </a:prstGeom>
              <a:solidFill>
                <a:srgbClr val="FFD9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 name="Google Shape;509;p30">
                <a:extLst>
                  <a:ext uri="{FF2B5EF4-FFF2-40B4-BE49-F238E27FC236}">
                    <a16:creationId xmlns:a16="http://schemas.microsoft.com/office/drawing/2014/main" id="{C109DE7D-B88D-EC7C-CEF8-5156061D6029}"/>
                  </a:ext>
                </a:extLst>
              </p:cNvPr>
              <p:cNvSpPr/>
              <p:nvPr/>
            </p:nvSpPr>
            <p:spPr>
              <a:xfrm>
                <a:off x="-7968300" y="531300"/>
                <a:ext cx="119100" cy="119100"/>
              </a:xfrm>
              <a:prstGeom prst="ellipse">
                <a:avLst/>
              </a:prstGeom>
              <a:solidFill>
                <a:srgbClr val="93C47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sp>
        <p:nvSpPr>
          <p:cNvPr id="665" name="Google Shape;665;p32">
            <a:extLst>
              <a:ext uri="{FF2B5EF4-FFF2-40B4-BE49-F238E27FC236}">
                <a16:creationId xmlns:a16="http://schemas.microsoft.com/office/drawing/2014/main" id="{F502DA61-CAD8-9C54-4EA9-5162963D7FA7}"/>
              </a:ext>
            </a:extLst>
          </p:cNvPr>
          <p:cNvSpPr/>
          <p:nvPr/>
        </p:nvSpPr>
        <p:spPr>
          <a:xfrm>
            <a:off x="0" y="-1362"/>
            <a:ext cx="91440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6" name="Google Shape;666;p32">
            <a:extLst>
              <a:ext uri="{FF2B5EF4-FFF2-40B4-BE49-F238E27FC236}">
                <a16:creationId xmlns:a16="http://schemas.microsoft.com/office/drawing/2014/main" id="{9D1DBEC4-33F8-3CC3-54A5-60BB152F1553}"/>
              </a:ext>
            </a:extLst>
          </p:cNvPr>
          <p:cNvSpPr/>
          <p:nvPr/>
        </p:nvSpPr>
        <p:spPr>
          <a:xfrm>
            <a:off x="-50" y="-1362"/>
            <a:ext cx="693900" cy="392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7" name="Google Shape;667;p32">
            <a:hlinkClick r:id="" action="ppaction://noaction"/>
            <a:extLst>
              <a:ext uri="{FF2B5EF4-FFF2-40B4-BE49-F238E27FC236}">
                <a16:creationId xmlns:a16="http://schemas.microsoft.com/office/drawing/2014/main" id="{17D9BBCC-4A7C-EB02-214F-4A01BF678C03}"/>
              </a:ext>
            </a:extLst>
          </p:cNvPr>
          <p:cNvSpPr/>
          <p:nvPr/>
        </p:nvSpPr>
        <p:spPr>
          <a:xfrm>
            <a:off x="693867" y="-1362"/>
            <a:ext cx="1408200" cy="3924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8" name="Google Shape;668;p32">
            <a:hlinkClick r:id="" action="ppaction://noaction"/>
            <a:extLst>
              <a:ext uri="{FF2B5EF4-FFF2-40B4-BE49-F238E27FC236}">
                <a16:creationId xmlns:a16="http://schemas.microsoft.com/office/drawing/2014/main" id="{D2682A2A-6AA2-419D-EC3D-E408BC74CD9F}"/>
              </a:ext>
            </a:extLst>
          </p:cNvPr>
          <p:cNvSpPr/>
          <p:nvPr/>
        </p:nvSpPr>
        <p:spPr>
          <a:xfrm>
            <a:off x="210222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9" name="Google Shape;669;p32">
            <a:hlinkClick r:id="" action="ppaction://noaction"/>
            <a:extLst>
              <a:ext uri="{FF2B5EF4-FFF2-40B4-BE49-F238E27FC236}">
                <a16:creationId xmlns:a16="http://schemas.microsoft.com/office/drawing/2014/main" id="{DEBEE13F-D7D4-39DC-163E-2AA87B0B5F66}"/>
              </a:ext>
            </a:extLst>
          </p:cNvPr>
          <p:cNvSpPr/>
          <p:nvPr/>
        </p:nvSpPr>
        <p:spPr>
          <a:xfrm>
            <a:off x="3510581"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0" name="Google Shape;670;p32">
            <a:hlinkClick r:id="" action="ppaction://noaction"/>
            <a:extLst>
              <a:ext uri="{FF2B5EF4-FFF2-40B4-BE49-F238E27FC236}">
                <a16:creationId xmlns:a16="http://schemas.microsoft.com/office/drawing/2014/main" id="{CAF32655-3F7C-ED3A-A7C3-9DEA143A3B58}"/>
              </a:ext>
            </a:extLst>
          </p:cNvPr>
          <p:cNvSpPr/>
          <p:nvPr/>
        </p:nvSpPr>
        <p:spPr>
          <a:xfrm>
            <a:off x="4918938"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1" name="Google Shape;671;p32">
            <a:hlinkClick r:id="" action="ppaction://noaction"/>
            <a:extLst>
              <a:ext uri="{FF2B5EF4-FFF2-40B4-BE49-F238E27FC236}">
                <a16:creationId xmlns:a16="http://schemas.microsoft.com/office/drawing/2014/main" id="{EE9E98CF-55E9-75D7-37F6-10311D04B30B}"/>
              </a:ext>
            </a:extLst>
          </p:cNvPr>
          <p:cNvSpPr/>
          <p:nvPr/>
        </p:nvSpPr>
        <p:spPr>
          <a:xfrm>
            <a:off x="6327295"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nvGrpSpPr>
          <p:cNvPr id="672" name="Google Shape;672;p32">
            <a:extLst>
              <a:ext uri="{FF2B5EF4-FFF2-40B4-BE49-F238E27FC236}">
                <a16:creationId xmlns:a16="http://schemas.microsoft.com/office/drawing/2014/main" id="{F347E3BC-2D8F-1F06-076C-34AB7C213A90}"/>
              </a:ext>
            </a:extLst>
          </p:cNvPr>
          <p:cNvGrpSpPr/>
          <p:nvPr/>
        </p:nvGrpSpPr>
        <p:grpSpPr>
          <a:xfrm>
            <a:off x="238515" y="90242"/>
            <a:ext cx="216784" cy="199039"/>
            <a:chOff x="285677" y="4429254"/>
            <a:chExt cx="216784" cy="199039"/>
          </a:xfrm>
        </p:grpSpPr>
        <p:sp>
          <p:nvSpPr>
            <p:cNvPr id="673" name="Google Shape;673;p32">
              <a:extLst>
                <a:ext uri="{FF2B5EF4-FFF2-40B4-BE49-F238E27FC236}">
                  <a16:creationId xmlns:a16="http://schemas.microsoft.com/office/drawing/2014/main" id="{AF8EBDAE-CB92-A8CB-7327-BEC4AE0EC1B1}"/>
                </a:ext>
              </a:extLst>
            </p:cNvPr>
            <p:cNvSpPr/>
            <p:nvPr/>
          </p:nvSpPr>
          <p:spPr>
            <a:xfrm>
              <a:off x="319382" y="4457450"/>
              <a:ext cx="28008" cy="38390"/>
            </a:xfrm>
            <a:custGeom>
              <a:avLst/>
              <a:gdLst/>
              <a:ahLst/>
              <a:cxnLst/>
              <a:rect l="l" t="t" r="r" b="b"/>
              <a:pathLst>
                <a:path w="1839" h="2519" extrusionOk="0">
                  <a:moveTo>
                    <a:pt x="0" y="1"/>
                  </a:moveTo>
                  <a:lnTo>
                    <a:pt x="0" y="2519"/>
                  </a:lnTo>
                  <a:lnTo>
                    <a:pt x="1838" y="923"/>
                  </a:lnTo>
                  <a:lnTo>
                    <a:pt x="1838" y="1"/>
                  </a:lnTo>
                  <a:close/>
                </a:path>
              </a:pathLst>
            </a:custGeom>
            <a:solidFill>
              <a:srgbClr val="F6C5B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4" name="Google Shape;674;p32">
              <a:extLst>
                <a:ext uri="{FF2B5EF4-FFF2-40B4-BE49-F238E27FC236}">
                  <a16:creationId xmlns:a16="http://schemas.microsoft.com/office/drawing/2014/main" id="{ECB53439-3F92-CDED-5467-8A155F3B751F}"/>
                </a:ext>
              </a:extLst>
            </p:cNvPr>
            <p:cNvSpPr/>
            <p:nvPr/>
          </p:nvSpPr>
          <p:spPr>
            <a:xfrm>
              <a:off x="332800" y="4457450"/>
              <a:ext cx="14590" cy="26761"/>
            </a:xfrm>
            <a:custGeom>
              <a:avLst/>
              <a:gdLst/>
              <a:ahLst/>
              <a:cxnLst/>
              <a:rect l="l" t="t" r="r" b="b"/>
              <a:pathLst>
                <a:path w="958" h="1756" extrusionOk="0">
                  <a:moveTo>
                    <a:pt x="0" y="1"/>
                  </a:moveTo>
                  <a:lnTo>
                    <a:pt x="0" y="1756"/>
                  </a:lnTo>
                  <a:lnTo>
                    <a:pt x="957" y="923"/>
                  </a:lnTo>
                  <a:lnTo>
                    <a:pt x="957" y="1"/>
                  </a:lnTo>
                  <a:close/>
                </a:path>
              </a:pathLst>
            </a:custGeom>
            <a:solidFill>
              <a:srgbClr val="F9ABA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5" name="Google Shape;675;p32">
              <a:extLst>
                <a:ext uri="{FF2B5EF4-FFF2-40B4-BE49-F238E27FC236}">
                  <a16:creationId xmlns:a16="http://schemas.microsoft.com/office/drawing/2014/main" id="{1C8D60C9-64C2-7228-9846-935B5E618BB3}"/>
                </a:ext>
              </a:extLst>
            </p:cNvPr>
            <p:cNvSpPr/>
            <p:nvPr/>
          </p:nvSpPr>
          <p:spPr>
            <a:xfrm>
              <a:off x="312406" y="4452512"/>
              <a:ext cx="163220" cy="175778"/>
            </a:xfrm>
            <a:custGeom>
              <a:avLst/>
              <a:gdLst/>
              <a:ahLst/>
              <a:cxnLst/>
              <a:rect l="l" t="t" r="r" b="b"/>
              <a:pathLst>
                <a:path w="10717" h="11534" extrusionOk="0">
                  <a:moveTo>
                    <a:pt x="5359" y="1"/>
                  </a:moveTo>
                  <a:cubicBezTo>
                    <a:pt x="5333" y="1"/>
                    <a:pt x="5307" y="9"/>
                    <a:pt x="5286" y="27"/>
                  </a:cubicBezTo>
                  <a:lnTo>
                    <a:pt x="0" y="4625"/>
                  </a:lnTo>
                  <a:lnTo>
                    <a:pt x="0" y="11222"/>
                  </a:lnTo>
                  <a:cubicBezTo>
                    <a:pt x="0" y="11395"/>
                    <a:pt x="146" y="11534"/>
                    <a:pt x="319" y="11534"/>
                  </a:cubicBezTo>
                  <a:lnTo>
                    <a:pt x="10405" y="11534"/>
                  </a:lnTo>
                  <a:cubicBezTo>
                    <a:pt x="10578" y="11534"/>
                    <a:pt x="10717" y="11395"/>
                    <a:pt x="10717" y="11222"/>
                  </a:cubicBezTo>
                  <a:lnTo>
                    <a:pt x="10717" y="4625"/>
                  </a:lnTo>
                  <a:lnTo>
                    <a:pt x="5431" y="27"/>
                  </a:lnTo>
                  <a:cubicBezTo>
                    <a:pt x="5411" y="9"/>
                    <a:pt x="5385" y="1"/>
                    <a:pt x="5359" y="1"/>
                  </a:cubicBezTo>
                  <a:close/>
                </a:path>
              </a:pathLst>
            </a:custGeom>
            <a:solidFill>
              <a:srgbClr val="FCE5C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6" name="Google Shape;676;p32">
              <a:extLst>
                <a:ext uri="{FF2B5EF4-FFF2-40B4-BE49-F238E27FC236}">
                  <a16:creationId xmlns:a16="http://schemas.microsoft.com/office/drawing/2014/main" id="{DFA54E71-126D-02D1-40C5-9E0F75DB1EA5}"/>
                </a:ext>
              </a:extLst>
            </p:cNvPr>
            <p:cNvSpPr/>
            <p:nvPr/>
          </p:nvSpPr>
          <p:spPr>
            <a:xfrm>
              <a:off x="386456" y="4452512"/>
              <a:ext cx="89172" cy="175778"/>
            </a:xfrm>
            <a:custGeom>
              <a:avLst/>
              <a:gdLst/>
              <a:ahLst/>
              <a:cxnLst/>
              <a:rect l="l" t="t" r="r" b="b"/>
              <a:pathLst>
                <a:path w="5855" h="11534" extrusionOk="0">
                  <a:moveTo>
                    <a:pt x="497" y="1"/>
                  </a:moveTo>
                  <a:cubicBezTo>
                    <a:pt x="471" y="1"/>
                    <a:pt x="445" y="9"/>
                    <a:pt x="424" y="27"/>
                  </a:cubicBezTo>
                  <a:lnTo>
                    <a:pt x="1" y="394"/>
                  </a:lnTo>
                  <a:cubicBezTo>
                    <a:pt x="1901" y="2010"/>
                    <a:pt x="4918" y="4625"/>
                    <a:pt x="4918" y="4625"/>
                  </a:cubicBezTo>
                  <a:lnTo>
                    <a:pt x="4918" y="11222"/>
                  </a:lnTo>
                  <a:cubicBezTo>
                    <a:pt x="4918" y="11395"/>
                    <a:pt x="4773" y="11534"/>
                    <a:pt x="4599" y="11534"/>
                  </a:cubicBezTo>
                  <a:lnTo>
                    <a:pt x="5543" y="11534"/>
                  </a:lnTo>
                  <a:cubicBezTo>
                    <a:pt x="5716" y="11534"/>
                    <a:pt x="5855" y="11395"/>
                    <a:pt x="5855" y="11222"/>
                  </a:cubicBezTo>
                  <a:lnTo>
                    <a:pt x="5855" y="4625"/>
                  </a:lnTo>
                  <a:lnTo>
                    <a:pt x="569" y="27"/>
                  </a:lnTo>
                  <a:cubicBezTo>
                    <a:pt x="549" y="9"/>
                    <a:pt x="523" y="1"/>
                    <a:pt x="497" y="1"/>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7" name="Google Shape;677;p32">
              <a:extLst>
                <a:ext uri="{FF2B5EF4-FFF2-40B4-BE49-F238E27FC236}">
                  <a16:creationId xmlns:a16="http://schemas.microsoft.com/office/drawing/2014/main" id="{D9EBD5DD-7ED2-D642-AD06-81C8A4BA50CB}"/>
                </a:ext>
              </a:extLst>
            </p:cNvPr>
            <p:cNvSpPr/>
            <p:nvPr/>
          </p:nvSpPr>
          <p:spPr>
            <a:xfrm>
              <a:off x="312513" y="4446675"/>
              <a:ext cx="40679" cy="12802"/>
            </a:xfrm>
            <a:custGeom>
              <a:avLst/>
              <a:gdLst/>
              <a:ahLst/>
              <a:cxnLst/>
              <a:rect l="l" t="t" r="r" b="b"/>
              <a:pathLst>
                <a:path w="2671" h="840" extrusionOk="0">
                  <a:moveTo>
                    <a:pt x="118" y="0"/>
                  </a:moveTo>
                  <a:cubicBezTo>
                    <a:pt x="49" y="0"/>
                    <a:pt x="0" y="49"/>
                    <a:pt x="0" y="118"/>
                  </a:cubicBezTo>
                  <a:lnTo>
                    <a:pt x="0" y="722"/>
                  </a:lnTo>
                  <a:cubicBezTo>
                    <a:pt x="0" y="791"/>
                    <a:pt x="49" y="840"/>
                    <a:pt x="118" y="840"/>
                  </a:cubicBezTo>
                  <a:lnTo>
                    <a:pt x="2553" y="840"/>
                  </a:lnTo>
                  <a:cubicBezTo>
                    <a:pt x="2615" y="840"/>
                    <a:pt x="2671" y="791"/>
                    <a:pt x="2671" y="722"/>
                  </a:cubicBezTo>
                  <a:lnTo>
                    <a:pt x="2671" y="118"/>
                  </a:lnTo>
                  <a:cubicBezTo>
                    <a:pt x="2671" y="49"/>
                    <a:pt x="2615" y="0"/>
                    <a:pt x="2553"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8" name="Google Shape;678;p32">
              <a:extLst>
                <a:ext uri="{FF2B5EF4-FFF2-40B4-BE49-F238E27FC236}">
                  <a16:creationId xmlns:a16="http://schemas.microsoft.com/office/drawing/2014/main" id="{ECD06F13-3F48-09AE-6AF8-18A77DA8C41F}"/>
                </a:ext>
              </a:extLst>
            </p:cNvPr>
            <p:cNvSpPr/>
            <p:nvPr/>
          </p:nvSpPr>
          <p:spPr>
            <a:xfrm>
              <a:off x="371347" y="4540969"/>
              <a:ext cx="49345" cy="87325"/>
            </a:xfrm>
            <a:custGeom>
              <a:avLst/>
              <a:gdLst/>
              <a:ahLst/>
              <a:cxnLst/>
              <a:rect l="l" t="t" r="r" b="b"/>
              <a:pathLst>
                <a:path w="3240" h="5730" extrusionOk="0">
                  <a:moveTo>
                    <a:pt x="292" y="0"/>
                  </a:moveTo>
                  <a:cubicBezTo>
                    <a:pt x="133" y="0"/>
                    <a:pt x="1" y="132"/>
                    <a:pt x="1" y="292"/>
                  </a:cubicBezTo>
                  <a:lnTo>
                    <a:pt x="1" y="5730"/>
                  </a:lnTo>
                  <a:lnTo>
                    <a:pt x="3240" y="5730"/>
                  </a:lnTo>
                  <a:lnTo>
                    <a:pt x="3240" y="292"/>
                  </a:lnTo>
                  <a:cubicBezTo>
                    <a:pt x="3240" y="132"/>
                    <a:pt x="3108" y="0"/>
                    <a:pt x="2942" y="0"/>
                  </a:cubicBezTo>
                  <a:close/>
                </a:path>
              </a:pathLst>
            </a:custGeom>
            <a:solidFill>
              <a:srgbClr val="E55A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9" name="Google Shape;679;p32">
              <a:extLst>
                <a:ext uri="{FF2B5EF4-FFF2-40B4-BE49-F238E27FC236}">
                  <a16:creationId xmlns:a16="http://schemas.microsoft.com/office/drawing/2014/main" id="{C93892C2-CBA9-E372-C61B-2397F4424165}"/>
                </a:ext>
              </a:extLst>
            </p:cNvPr>
            <p:cNvSpPr/>
            <p:nvPr/>
          </p:nvSpPr>
          <p:spPr>
            <a:xfrm>
              <a:off x="401457" y="4540969"/>
              <a:ext cx="19235" cy="87325"/>
            </a:xfrm>
            <a:custGeom>
              <a:avLst/>
              <a:gdLst/>
              <a:ahLst/>
              <a:cxnLst/>
              <a:rect l="l" t="t" r="r" b="b"/>
              <a:pathLst>
                <a:path w="1263" h="5730" extrusionOk="0">
                  <a:moveTo>
                    <a:pt x="1" y="0"/>
                  </a:moveTo>
                  <a:cubicBezTo>
                    <a:pt x="167" y="0"/>
                    <a:pt x="299" y="132"/>
                    <a:pt x="299" y="292"/>
                  </a:cubicBezTo>
                  <a:lnTo>
                    <a:pt x="299" y="5730"/>
                  </a:lnTo>
                  <a:lnTo>
                    <a:pt x="1263" y="5730"/>
                  </a:lnTo>
                  <a:lnTo>
                    <a:pt x="1263" y="292"/>
                  </a:lnTo>
                  <a:cubicBezTo>
                    <a:pt x="1263" y="132"/>
                    <a:pt x="1131" y="0"/>
                    <a:pt x="965"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0" name="Google Shape;680;p32">
              <a:extLst>
                <a:ext uri="{FF2B5EF4-FFF2-40B4-BE49-F238E27FC236}">
                  <a16:creationId xmlns:a16="http://schemas.microsoft.com/office/drawing/2014/main" id="{07506C70-D710-1644-4C6B-2C897C90ED21}"/>
                </a:ext>
              </a:extLst>
            </p:cNvPr>
            <p:cNvSpPr/>
            <p:nvPr/>
          </p:nvSpPr>
          <p:spPr>
            <a:xfrm>
              <a:off x="285677" y="4429254"/>
              <a:ext cx="216784" cy="95768"/>
            </a:xfrm>
            <a:custGeom>
              <a:avLst/>
              <a:gdLst/>
              <a:ahLst/>
              <a:cxnLst/>
              <a:rect l="l" t="t" r="r" b="b"/>
              <a:pathLst>
                <a:path w="14234" h="6284" extrusionOk="0">
                  <a:moveTo>
                    <a:pt x="7114" y="1"/>
                  </a:moveTo>
                  <a:cubicBezTo>
                    <a:pt x="7088" y="1"/>
                    <a:pt x="7062" y="9"/>
                    <a:pt x="7041" y="27"/>
                  </a:cubicBezTo>
                  <a:lnTo>
                    <a:pt x="77" y="6089"/>
                  </a:lnTo>
                  <a:cubicBezTo>
                    <a:pt x="1" y="6158"/>
                    <a:pt x="49" y="6283"/>
                    <a:pt x="153" y="6283"/>
                  </a:cubicBezTo>
                  <a:lnTo>
                    <a:pt x="1762" y="6283"/>
                  </a:lnTo>
                  <a:lnTo>
                    <a:pt x="7041" y="1691"/>
                  </a:lnTo>
                  <a:cubicBezTo>
                    <a:pt x="7062" y="1674"/>
                    <a:pt x="7088" y="1665"/>
                    <a:pt x="7114" y="1665"/>
                  </a:cubicBezTo>
                  <a:cubicBezTo>
                    <a:pt x="7140" y="1665"/>
                    <a:pt x="7166" y="1674"/>
                    <a:pt x="7186" y="1691"/>
                  </a:cubicBezTo>
                  <a:lnTo>
                    <a:pt x="12472" y="6283"/>
                  </a:lnTo>
                  <a:lnTo>
                    <a:pt x="14081" y="6283"/>
                  </a:lnTo>
                  <a:cubicBezTo>
                    <a:pt x="14185" y="6283"/>
                    <a:pt x="14234" y="6158"/>
                    <a:pt x="14150" y="6089"/>
                  </a:cubicBezTo>
                  <a:lnTo>
                    <a:pt x="7186" y="27"/>
                  </a:lnTo>
                  <a:cubicBezTo>
                    <a:pt x="7166" y="9"/>
                    <a:pt x="7140" y="1"/>
                    <a:pt x="7114" y="1"/>
                  </a:cubicBezTo>
                  <a:close/>
                </a:path>
              </a:pathLst>
            </a:custGeom>
            <a:solidFill>
              <a:srgbClr val="FF9A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1" name="Google Shape;681;p32">
              <a:extLst>
                <a:ext uri="{FF2B5EF4-FFF2-40B4-BE49-F238E27FC236}">
                  <a16:creationId xmlns:a16="http://schemas.microsoft.com/office/drawing/2014/main" id="{14288576-CB49-28BC-F1B9-B69186D6B81B}"/>
                </a:ext>
              </a:extLst>
            </p:cNvPr>
            <p:cNvSpPr/>
            <p:nvPr/>
          </p:nvSpPr>
          <p:spPr>
            <a:xfrm>
              <a:off x="338496" y="4446675"/>
              <a:ext cx="14697" cy="12908"/>
            </a:xfrm>
            <a:custGeom>
              <a:avLst/>
              <a:gdLst/>
              <a:ahLst/>
              <a:cxnLst/>
              <a:rect l="l" t="t" r="r" b="b"/>
              <a:pathLst>
                <a:path w="965" h="847" extrusionOk="0">
                  <a:moveTo>
                    <a:pt x="1" y="0"/>
                  </a:moveTo>
                  <a:lnTo>
                    <a:pt x="1" y="847"/>
                  </a:lnTo>
                  <a:lnTo>
                    <a:pt x="847" y="847"/>
                  </a:lnTo>
                  <a:cubicBezTo>
                    <a:pt x="909" y="847"/>
                    <a:pt x="965" y="791"/>
                    <a:pt x="965" y="729"/>
                  </a:cubicBezTo>
                  <a:lnTo>
                    <a:pt x="965" y="118"/>
                  </a:lnTo>
                  <a:cubicBezTo>
                    <a:pt x="965" y="56"/>
                    <a:pt x="909" y="0"/>
                    <a:pt x="847" y="0"/>
                  </a:cubicBezTo>
                  <a:close/>
                </a:path>
              </a:pathLst>
            </a:custGeom>
            <a:solidFill>
              <a:srgbClr val="FF705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682" name="Google Shape;682;p32">
            <a:hlinkClick r:id="rId3" action="ppaction://hlinksldjump"/>
            <a:extLst>
              <a:ext uri="{FF2B5EF4-FFF2-40B4-BE49-F238E27FC236}">
                <a16:creationId xmlns:a16="http://schemas.microsoft.com/office/drawing/2014/main" id="{F48E678F-31CE-E4A1-6668-894B043C6D23}"/>
              </a:ext>
            </a:extLst>
          </p:cNvPr>
          <p:cNvSpPr/>
          <p:nvPr/>
        </p:nvSpPr>
        <p:spPr>
          <a:xfrm>
            <a:off x="-37" y="-6437"/>
            <a:ext cx="693900" cy="392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3" name="Google Shape;683;p32">
            <a:hlinkClick r:id="" action="ppaction://noaction"/>
            <a:extLst>
              <a:ext uri="{FF2B5EF4-FFF2-40B4-BE49-F238E27FC236}">
                <a16:creationId xmlns:a16="http://schemas.microsoft.com/office/drawing/2014/main" id="{2BEB8635-9C69-6FCC-FDCE-A6A6FF465795}"/>
              </a:ext>
            </a:extLst>
          </p:cNvPr>
          <p:cNvSpPr/>
          <p:nvPr/>
        </p:nvSpPr>
        <p:spPr>
          <a:xfrm>
            <a:off x="7735644" y="-1362"/>
            <a:ext cx="1408200" cy="392400"/>
          </a:xfrm>
          <a:prstGeom prst="rect">
            <a:avLst/>
          </a:prstGeom>
          <a:solidFill>
            <a:srgbClr val="4343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4" name="Google Shape;684;p32">
            <a:extLst>
              <a:ext uri="{FF2B5EF4-FFF2-40B4-BE49-F238E27FC236}">
                <a16:creationId xmlns:a16="http://schemas.microsoft.com/office/drawing/2014/main" id="{7E56BDD9-C62D-C234-0B59-6F8FAE8613FF}"/>
              </a:ext>
            </a:extLst>
          </p:cNvPr>
          <p:cNvSpPr txBox="1"/>
          <p:nvPr/>
        </p:nvSpPr>
        <p:spPr>
          <a:xfrm>
            <a:off x="1026288" y="90275"/>
            <a:ext cx="743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Monday</a:t>
            </a:r>
            <a:endParaRPr sz="1200" dirty="0">
              <a:solidFill>
                <a:schemeClr val="dk1"/>
              </a:solidFill>
              <a:latin typeface="Abel"/>
              <a:ea typeface="Abel"/>
              <a:cs typeface="Abel"/>
              <a:sym typeface="Abel"/>
            </a:endParaRPr>
          </a:p>
        </p:txBody>
      </p:sp>
      <p:sp>
        <p:nvSpPr>
          <p:cNvPr id="685" name="Google Shape;685;p32">
            <a:extLst>
              <a:ext uri="{FF2B5EF4-FFF2-40B4-BE49-F238E27FC236}">
                <a16:creationId xmlns:a16="http://schemas.microsoft.com/office/drawing/2014/main" id="{49CC8BE5-694D-906E-FA06-DC5081D37773}"/>
              </a:ext>
            </a:extLst>
          </p:cNvPr>
          <p:cNvSpPr txBox="1"/>
          <p:nvPr/>
        </p:nvSpPr>
        <p:spPr>
          <a:xfrm>
            <a:off x="2434775" y="90325"/>
            <a:ext cx="743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Tuesday</a:t>
            </a:r>
            <a:endParaRPr sz="1200" dirty="0">
              <a:solidFill>
                <a:schemeClr val="dk1"/>
              </a:solidFill>
              <a:latin typeface="Abel"/>
              <a:ea typeface="Abel"/>
              <a:cs typeface="Abel"/>
              <a:sym typeface="Abel"/>
            </a:endParaRPr>
          </a:p>
        </p:txBody>
      </p:sp>
      <p:sp>
        <p:nvSpPr>
          <p:cNvPr id="686" name="Google Shape;686;p32">
            <a:extLst>
              <a:ext uri="{FF2B5EF4-FFF2-40B4-BE49-F238E27FC236}">
                <a16:creationId xmlns:a16="http://schemas.microsoft.com/office/drawing/2014/main" id="{9F918D03-AC3E-7054-932F-BBC0E18D1A6A}"/>
              </a:ext>
            </a:extLst>
          </p:cNvPr>
          <p:cNvSpPr txBox="1"/>
          <p:nvPr/>
        </p:nvSpPr>
        <p:spPr>
          <a:xfrm>
            <a:off x="3741137" y="90325"/>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Wednesday</a:t>
            </a:r>
            <a:endParaRPr sz="1200" dirty="0">
              <a:solidFill>
                <a:schemeClr val="dk1"/>
              </a:solidFill>
              <a:latin typeface="Abel"/>
              <a:ea typeface="Abel"/>
              <a:cs typeface="Abel"/>
              <a:sym typeface="Abel"/>
            </a:endParaRPr>
          </a:p>
        </p:txBody>
      </p:sp>
      <p:sp>
        <p:nvSpPr>
          <p:cNvPr id="687" name="Google Shape;687;p32">
            <a:extLst>
              <a:ext uri="{FF2B5EF4-FFF2-40B4-BE49-F238E27FC236}">
                <a16:creationId xmlns:a16="http://schemas.microsoft.com/office/drawing/2014/main" id="{1994FF28-6A26-2B04-9EAC-0A6FF8E54C66}"/>
              </a:ext>
            </a:extLst>
          </p:cNvPr>
          <p:cNvSpPr txBox="1"/>
          <p:nvPr/>
        </p:nvSpPr>
        <p:spPr>
          <a:xfrm>
            <a:off x="5149500" y="90250"/>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Thursday</a:t>
            </a:r>
            <a:endParaRPr sz="1200" dirty="0">
              <a:solidFill>
                <a:schemeClr val="dk1"/>
              </a:solidFill>
              <a:latin typeface="Abel"/>
              <a:ea typeface="Abel"/>
              <a:cs typeface="Abel"/>
              <a:sym typeface="Abel"/>
            </a:endParaRPr>
          </a:p>
        </p:txBody>
      </p:sp>
      <p:sp>
        <p:nvSpPr>
          <p:cNvPr id="688" name="Google Shape;688;p32">
            <a:extLst>
              <a:ext uri="{FF2B5EF4-FFF2-40B4-BE49-F238E27FC236}">
                <a16:creationId xmlns:a16="http://schemas.microsoft.com/office/drawing/2014/main" id="{DCF1C6C3-ECB7-D552-8E4C-62AD2EF1020F}"/>
              </a:ext>
            </a:extLst>
          </p:cNvPr>
          <p:cNvSpPr txBox="1"/>
          <p:nvPr/>
        </p:nvSpPr>
        <p:spPr>
          <a:xfrm>
            <a:off x="6659850" y="90325"/>
            <a:ext cx="743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Friday</a:t>
            </a:r>
            <a:endParaRPr sz="1200" dirty="0">
              <a:solidFill>
                <a:schemeClr val="dk1"/>
              </a:solidFill>
              <a:latin typeface="Abel"/>
              <a:ea typeface="Abel"/>
              <a:cs typeface="Abel"/>
              <a:sym typeface="Abel"/>
            </a:endParaRPr>
          </a:p>
        </p:txBody>
      </p:sp>
      <p:sp>
        <p:nvSpPr>
          <p:cNvPr id="689" name="Google Shape;689;p32">
            <a:extLst>
              <a:ext uri="{FF2B5EF4-FFF2-40B4-BE49-F238E27FC236}">
                <a16:creationId xmlns:a16="http://schemas.microsoft.com/office/drawing/2014/main" id="{9D03A035-0B3F-3331-6FF6-49EC922AD626}"/>
              </a:ext>
            </a:extLst>
          </p:cNvPr>
          <p:cNvSpPr txBox="1"/>
          <p:nvPr/>
        </p:nvSpPr>
        <p:spPr>
          <a:xfrm>
            <a:off x="7966200" y="90325"/>
            <a:ext cx="947100" cy="198900"/>
          </a:xfrm>
          <a:prstGeom prst="rect">
            <a:avLst/>
          </a:prstGeom>
          <a:noFill/>
          <a:ln>
            <a:noFill/>
          </a:ln>
        </p:spPr>
        <p:txBody>
          <a:bodyPr spcFirstLastPara="1" wrap="square" lIns="91425" tIns="182875" rIns="91425" bIns="0" anchor="ctr" anchorCtr="0">
            <a:noAutofit/>
          </a:bodyPr>
          <a:lstStyle/>
          <a:p>
            <a:pPr marL="0" marR="45720" lvl="0" indent="0" algn="ctr" rtl="0">
              <a:spcBef>
                <a:spcPts val="0"/>
              </a:spcBef>
              <a:spcAft>
                <a:spcPts val="1600"/>
              </a:spcAft>
              <a:buNone/>
            </a:pPr>
            <a:r>
              <a:rPr lang="en" sz="1200">
                <a:solidFill>
                  <a:schemeClr val="dk1"/>
                </a:solidFill>
                <a:latin typeface="Abel"/>
                <a:ea typeface="Abel"/>
                <a:cs typeface="Abel"/>
                <a:sym typeface="Abel"/>
              </a:rPr>
              <a:t>Homework</a:t>
            </a:r>
            <a:endParaRPr sz="1200" dirty="0">
              <a:solidFill>
                <a:schemeClr val="dk1"/>
              </a:solidFill>
              <a:latin typeface="Abel"/>
              <a:ea typeface="Abel"/>
              <a:cs typeface="Abel"/>
              <a:sym typeface="Abel"/>
            </a:endParaRPr>
          </a:p>
        </p:txBody>
      </p:sp>
      <p:pic>
        <p:nvPicPr>
          <p:cNvPr id="3" name="Picture 2">
            <a:extLst>
              <a:ext uri="{FF2B5EF4-FFF2-40B4-BE49-F238E27FC236}">
                <a16:creationId xmlns:a16="http://schemas.microsoft.com/office/drawing/2014/main" id="{C9276AB4-4265-5F06-EFA7-2A64B3A40FD0}"/>
              </a:ext>
            </a:extLst>
          </p:cNvPr>
          <p:cNvPicPr>
            <a:picLocks noChangeAspect="1"/>
          </p:cNvPicPr>
          <p:nvPr/>
        </p:nvPicPr>
        <p:blipFill>
          <a:blip r:embed="rId4"/>
          <a:stretch>
            <a:fillRect/>
          </a:stretch>
        </p:blipFill>
        <p:spPr>
          <a:xfrm>
            <a:off x="1425252" y="1201179"/>
            <a:ext cx="5588040" cy="3608238"/>
          </a:xfrm>
          <a:prstGeom prst="rect">
            <a:avLst/>
          </a:prstGeom>
        </p:spPr>
      </p:pic>
      <p:sp>
        <p:nvSpPr>
          <p:cNvPr id="12" name="Google Shape;664;p32">
            <a:extLst>
              <a:ext uri="{FF2B5EF4-FFF2-40B4-BE49-F238E27FC236}">
                <a16:creationId xmlns:a16="http://schemas.microsoft.com/office/drawing/2014/main" id="{8D9DC187-757D-310D-0F07-CCA9EFB6EE58}"/>
              </a:ext>
            </a:extLst>
          </p:cNvPr>
          <p:cNvSpPr txBox="1">
            <a:spLocks/>
          </p:cNvSpPr>
          <p:nvPr/>
        </p:nvSpPr>
        <p:spPr>
          <a:xfrm>
            <a:off x="1241825" y="835050"/>
            <a:ext cx="1707005" cy="3213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r" rtl="0">
              <a:lnSpc>
                <a:spcPct val="110000"/>
              </a:lnSpc>
              <a:spcBef>
                <a:spcPts val="0"/>
              </a:spcBef>
              <a:spcAft>
                <a:spcPts val="0"/>
              </a:spcAft>
              <a:buClr>
                <a:schemeClr val="dk2"/>
              </a:buClr>
              <a:buSzPts val="3600"/>
              <a:buFont typeface="Hepta Slab SemiBold"/>
              <a:buNone/>
              <a:defRPr sz="2000" b="0" i="0" u="none" strike="noStrike" cap="none">
                <a:solidFill>
                  <a:schemeClr val="dk1"/>
                </a:solidFill>
                <a:latin typeface="Hepta Slab Medium"/>
                <a:ea typeface="Hepta Slab Medium"/>
                <a:cs typeface="Hepta Slab Medium"/>
                <a:sym typeface="Hepta Slab Medium"/>
              </a:defRPr>
            </a:lvl1pPr>
            <a:lvl2pPr marR="0" lvl="1" algn="ctr" rtl="0">
              <a:lnSpc>
                <a:spcPct val="100000"/>
              </a:lnSpc>
              <a:spcBef>
                <a:spcPts val="0"/>
              </a:spcBef>
              <a:spcAft>
                <a:spcPts val="0"/>
              </a:spcAft>
              <a:buClr>
                <a:schemeClr val="dk1"/>
              </a:buClr>
              <a:buSzPts val="3600"/>
              <a:buFont typeface="Oswald SemiBold"/>
              <a:buNone/>
              <a:defRPr sz="3600" b="0" i="0" u="none" strike="noStrike" cap="none">
                <a:solidFill>
                  <a:schemeClr val="dk1"/>
                </a:solidFill>
                <a:latin typeface="Oswald SemiBold"/>
                <a:ea typeface="Oswald SemiBold"/>
                <a:cs typeface="Oswald SemiBold"/>
                <a:sym typeface="Oswald SemiBold"/>
              </a:defRPr>
            </a:lvl2pPr>
            <a:lvl3pPr marR="0" lvl="2" algn="ctr" rtl="0">
              <a:lnSpc>
                <a:spcPct val="100000"/>
              </a:lnSpc>
              <a:spcBef>
                <a:spcPts val="0"/>
              </a:spcBef>
              <a:spcAft>
                <a:spcPts val="0"/>
              </a:spcAft>
              <a:buClr>
                <a:schemeClr val="dk1"/>
              </a:buClr>
              <a:buSzPts val="3600"/>
              <a:buFont typeface="Oswald SemiBold"/>
              <a:buNone/>
              <a:defRPr sz="3600" b="0" i="0" u="none" strike="noStrike" cap="none">
                <a:solidFill>
                  <a:schemeClr val="dk1"/>
                </a:solidFill>
                <a:latin typeface="Oswald SemiBold"/>
                <a:ea typeface="Oswald SemiBold"/>
                <a:cs typeface="Oswald SemiBold"/>
                <a:sym typeface="Oswald SemiBold"/>
              </a:defRPr>
            </a:lvl3pPr>
            <a:lvl4pPr marR="0" lvl="3" algn="ctr" rtl="0">
              <a:lnSpc>
                <a:spcPct val="100000"/>
              </a:lnSpc>
              <a:spcBef>
                <a:spcPts val="0"/>
              </a:spcBef>
              <a:spcAft>
                <a:spcPts val="0"/>
              </a:spcAft>
              <a:buClr>
                <a:schemeClr val="dk1"/>
              </a:buClr>
              <a:buSzPts val="3600"/>
              <a:buFont typeface="Oswald SemiBold"/>
              <a:buNone/>
              <a:defRPr sz="3600" b="0" i="0" u="none" strike="noStrike" cap="none">
                <a:solidFill>
                  <a:schemeClr val="dk1"/>
                </a:solidFill>
                <a:latin typeface="Oswald SemiBold"/>
                <a:ea typeface="Oswald SemiBold"/>
                <a:cs typeface="Oswald SemiBold"/>
                <a:sym typeface="Oswald SemiBold"/>
              </a:defRPr>
            </a:lvl4pPr>
            <a:lvl5pPr marR="0" lvl="4" algn="ctr" rtl="0">
              <a:lnSpc>
                <a:spcPct val="100000"/>
              </a:lnSpc>
              <a:spcBef>
                <a:spcPts val="0"/>
              </a:spcBef>
              <a:spcAft>
                <a:spcPts val="0"/>
              </a:spcAft>
              <a:buClr>
                <a:schemeClr val="dk1"/>
              </a:buClr>
              <a:buSzPts val="3600"/>
              <a:buFont typeface="Oswald SemiBold"/>
              <a:buNone/>
              <a:defRPr sz="3600" b="0" i="0" u="none" strike="noStrike" cap="none">
                <a:solidFill>
                  <a:schemeClr val="dk1"/>
                </a:solidFill>
                <a:latin typeface="Oswald SemiBold"/>
                <a:ea typeface="Oswald SemiBold"/>
                <a:cs typeface="Oswald SemiBold"/>
                <a:sym typeface="Oswald SemiBold"/>
              </a:defRPr>
            </a:lvl5pPr>
            <a:lvl6pPr marR="0" lvl="5" algn="ctr" rtl="0">
              <a:lnSpc>
                <a:spcPct val="100000"/>
              </a:lnSpc>
              <a:spcBef>
                <a:spcPts val="0"/>
              </a:spcBef>
              <a:spcAft>
                <a:spcPts val="0"/>
              </a:spcAft>
              <a:buClr>
                <a:schemeClr val="dk1"/>
              </a:buClr>
              <a:buSzPts val="3600"/>
              <a:buFont typeface="Oswald SemiBold"/>
              <a:buNone/>
              <a:defRPr sz="3600" b="0" i="0" u="none" strike="noStrike" cap="none">
                <a:solidFill>
                  <a:schemeClr val="dk1"/>
                </a:solidFill>
                <a:latin typeface="Oswald SemiBold"/>
                <a:ea typeface="Oswald SemiBold"/>
                <a:cs typeface="Oswald SemiBold"/>
                <a:sym typeface="Oswald SemiBold"/>
              </a:defRPr>
            </a:lvl6pPr>
            <a:lvl7pPr marR="0" lvl="6" algn="ctr" rtl="0">
              <a:lnSpc>
                <a:spcPct val="100000"/>
              </a:lnSpc>
              <a:spcBef>
                <a:spcPts val="0"/>
              </a:spcBef>
              <a:spcAft>
                <a:spcPts val="0"/>
              </a:spcAft>
              <a:buClr>
                <a:schemeClr val="dk1"/>
              </a:buClr>
              <a:buSzPts val="3600"/>
              <a:buFont typeface="Oswald SemiBold"/>
              <a:buNone/>
              <a:defRPr sz="3600" b="0" i="0" u="none" strike="noStrike" cap="none">
                <a:solidFill>
                  <a:schemeClr val="dk1"/>
                </a:solidFill>
                <a:latin typeface="Oswald SemiBold"/>
                <a:ea typeface="Oswald SemiBold"/>
                <a:cs typeface="Oswald SemiBold"/>
                <a:sym typeface="Oswald SemiBold"/>
              </a:defRPr>
            </a:lvl7pPr>
            <a:lvl8pPr marR="0" lvl="7" algn="ctr" rtl="0">
              <a:lnSpc>
                <a:spcPct val="100000"/>
              </a:lnSpc>
              <a:spcBef>
                <a:spcPts val="0"/>
              </a:spcBef>
              <a:spcAft>
                <a:spcPts val="0"/>
              </a:spcAft>
              <a:buClr>
                <a:schemeClr val="dk1"/>
              </a:buClr>
              <a:buSzPts val="3600"/>
              <a:buFont typeface="Oswald SemiBold"/>
              <a:buNone/>
              <a:defRPr sz="3600" b="0" i="0" u="none" strike="noStrike" cap="none">
                <a:solidFill>
                  <a:schemeClr val="dk1"/>
                </a:solidFill>
                <a:latin typeface="Oswald SemiBold"/>
                <a:ea typeface="Oswald SemiBold"/>
                <a:cs typeface="Oswald SemiBold"/>
                <a:sym typeface="Oswald SemiBold"/>
              </a:defRPr>
            </a:lvl8pPr>
            <a:lvl9pPr marR="0" lvl="8" algn="ctr" rtl="0">
              <a:lnSpc>
                <a:spcPct val="100000"/>
              </a:lnSpc>
              <a:spcBef>
                <a:spcPts val="0"/>
              </a:spcBef>
              <a:spcAft>
                <a:spcPts val="0"/>
              </a:spcAft>
              <a:buClr>
                <a:schemeClr val="dk1"/>
              </a:buClr>
              <a:buSzPts val="3600"/>
              <a:buFont typeface="Oswald SemiBold"/>
              <a:buNone/>
              <a:defRPr sz="3600" b="0" i="0" u="none" strike="noStrike" cap="none">
                <a:solidFill>
                  <a:schemeClr val="dk1"/>
                </a:solidFill>
                <a:latin typeface="Oswald SemiBold"/>
                <a:ea typeface="Oswald SemiBold"/>
                <a:cs typeface="Oswald SemiBold"/>
                <a:sym typeface="Oswald SemiBold"/>
              </a:defRPr>
            </a:lvl9pPr>
          </a:lstStyle>
          <a:p>
            <a:r>
              <a:rPr lang="en-US" dirty="0"/>
              <a:t>Profile tab</a:t>
            </a:r>
          </a:p>
        </p:txBody>
      </p:sp>
    </p:spTree>
    <p:extLst>
      <p:ext uri="{BB962C8B-B14F-4D97-AF65-F5344CB8AC3E}">
        <p14:creationId xmlns:p14="http://schemas.microsoft.com/office/powerpoint/2010/main" val="3270904657"/>
      </p:ext>
    </p:extLst>
  </p:cSld>
  <p:clrMapOvr>
    <a:masterClrMapping/>
  </p:clrMapOvr>
</p:sld>
</file>

<file path=ppt/theme/theme1.xml><?xml version="1.0" encoding="utf-8"?>
<a:theme xmlns:a="http://schemas.openxmlformats.org/drawingml/2006/main" name="OS Weekly planner for teachers by Slidesgo">
  <a:themeElements>
    <a:clrScheme name="Simple Light">
      <a:dk1>
        <a:srgbClr val="F3F3F3"/>
      </a:dk1>
      <a:lt1>
        <a:srgbClr val="434343"/>
      </a:lt1>
      <a:dk2>
        <a:srgbClr val="E55A43"/>
      </a:dk2>
      <a:lt2>
        <a:srgbClr val="FF7058"/>
      </a:lt2>
      <a:accent1>
        <a:srgbClr val="FF9A75"/>
      </a:accent1>
      <a:accent2>
        <a:srgbClr val="F9ABA0"/>
      </a:accent2>
      <a:accent3>
        <a:srgbClr val="F6C5BE"/>
      </a:accent3>
      <a:accent4>
        <a:srgbClr val="FCE5CD"/>
      </a:accent4>
      <a:accent5>
        <a:srgbClr val="963A2A"/>
      </a:accent5>
      <a:accent6>
        <a:srgbClr val="666666"/>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38</TotalTime>
  <Words>510</Words>
  <Application>Microsoft Office PowerPoint</Application>
  <PresentationFormat>On-screen Show (16:9)</PresentationFormat>
  <Paragraphs>90</Paragraphs>
  <Slides>11</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Abel</vt:lpstr>
      <vt:lpstr>Sansita</vt:lpstr>
      <vt:lpstr>Hepta Slab Medium</vt:lpstr>
      <vt:lpstr>Arial</vt:lpstr>
      <vt:lpstr>Hepta Slab SemiBold</vt:lpstr>
      <vt:lpstr>Fira Sans Extra Condensed Medium</vt:lpstr>
      <vt:lpstr>Bahiana</vt:lpstr>
      <vt:lpstr>OS Weekly planner for teachers by Slidesgo</vt:lpstr>
      <vt:lpstr>Task Manager</vt:lpstr>
      <vt:lpstr>PowerPoint Presentation</vt:lpstr>
      <vt:lpstr>Introduction</vt:lpstr>
      <vt:lpstr>Main Page (LandingPage.aspx) </vt:lpstr>
      <vt:lpstr>Registration and login pages</vt:lpstr>
      <vt:lpstr>Task Dashboard (TaskManager.aspx)</vt:lpstr>
      <vt:lpstr>Creating a Task</vt:lpstr>
      <vt:lpstr>Calandar tab</vt:lpstr>
      <vt:lpstr>PowerPoint Presentation</vt:lpstr>
      <vt:lpstr>PowerPoint Presentation</vt:lpstr>
      <vt:lpstr>Any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dc:creator>
  <cp:lastModifiedBy>ALLQUMAN, MUHAMMED SUFYAN MUHAMMED</cp:lastModifiedBy>
  <cp:revision>3</cp:revision>
  <dcterms:modified xsi:type="dcterms:W3CDTF">2024-12-11T05:06:42Z</dcterms:modified>
</cp:coreProperties>
</file>