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11" r:id="rId6"/>
    <p:sldId id="312" r:id="rId7"/>
    <p:sldId id="342" r:id="rId8"/>
    <p:sldId id="343" r:id="rId9"/>
    <p:sldId id="344" r:id="rId10"/>
    <p:sldId id="313" r:id="rId11"/>
    <p:sldId id="314" r:id="rId12"/>
    <p:sldId id="315" r:id="rId13"/>
    <p:sldId id="316" r:id="rId14"/>
    <p:sldId id="317" r:id="rId15"/>
    <p:sldId id="318" r:id="rId16"/>
    <p:sldId id="319" r:id="rId17"/>
    <p:sldId id="345" r:id="rId18"/>
    <p:sldId id="346" r:id="rId19"/>
    <p:sldId id="347" r:id="rId20"/>
    <p:sldId id="348" r:id="rId21"/>
    <p:sldId id="349" r:id="rId22"/>
    <p:sldId id="350" r:id="rId23"/>
    <p:sldId id="35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C13EB-36D9-43ED-81AA-561B64663DF4}" v="1" dt="2021-12-29T14:10:37.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UCHURI AKANKSHA" userId="S::201910101348@presidencyuniversity.in::27ad3c6f-52b2-410a-89b5-09aaf25d4177" providerId="AD" clId="Web-{E4FC13EB-36D9-43ED-81AA-561B64663DF4}"/>
    <pc:docChg chg="modSld">
      <pc:chgData name="PADUCHURI AKANKSHA" userId="S::201910101348@presidencyuniversity.in::27ad3c6f-52b2-410a-89b5-09aaf25d4177" providerId="AD" clId="Web-{E4FC13EB-36D9-43ED-81AA-561B64663DF4}" dt="2021-12-29T14:10:37.437" v="0" actId="1076"/>
      <pc:docMkLst>
        <pc:docMk/>
      </pc:docMkLst>
      <pc:sldChg chg="modSp">
        <pc:chgData name="PADUCHURI AKANKSHA" userId="S::201910101348@presidencyuniversity.in::27ad3c6f-52b2-410a-89b5-09aaf25d4177" providerId="AD" clId="Web-{E4FC13EB-36D9-43ED-81AA-561B64663DF4}" dt="2021-12-29T14:10:37.437" v="0" actId="1076"/>
        <pc:sldMkLst>
          <pc:docMk/>
          <pc:sldMk cId="724415435" sldId="348"/>
        </pc:sldMkLst>
        <pc:picChg chg="mod">
          <ac:chgData name="PADUCHURI AKANKSHA" userId="S::201910101348@presidencyuniversity.in::27ad3c6f-52b2-410a-89b5-09aaf25d4177" providerId="AD" clId="Web-{E4FC13EB-36D9-43ED-81AA-561B64663DF4}" dt="2021-12-29T14:10:37.437" v="0" actId="1076"/>
          <ac:picMkLst>
            <pc:docMk/>
            <pc:sldMk cId="724415435" sldId="348"/>
            <ac:picMk id="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3BEF-5A4F-4BFA-8BC4-C3046A265B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1DE9FD-9AF9-45AB-BBB3-3B203B697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499BC2-F867-4FE9-B5E3-6AC0F83EA886}"/>
              </a:ext>
            </a:extLst>
          </p:cNvPr>
          <p:cNvSpPr>
            <a:spLocks noGrp="1"/>
          </p:cNvSpPr>
          <p:nvPr>
            <p:ph type="dt" sz="half" idx="10"/>
          </p:nvPr>
        </p:nvSpPr>
        <p:spPr/>
        <p:txBody>
          <a:bodyPr/>
          <a:lstStyle/>
          <a:p>
            <a:fld id="{ADD0F75C-BBDE-4581-95F6-67A95908B8B8}" type="datetimeFigureOut">
              <a:rPr lang="en-IN" smtClean="0"/>
              <a:t>29-12-2021</a:t>
            </a:fld>
            <a:endParaRPr lang="en-IN"/>
          </a:p>
        </p:txBody>
      </p:sp>
      <p:sp>
        <p:nvSpPr>
          <p:cNvPr id="5" name="Footer Placeholder 4">
            <a:extLst>
              <a:ext uri="{FF2B5EF4-FFF2-40B4-BE49-F238E27FC236}">
                <a16:creationId xmlns:a16="http://schemas.microsoft.com/office/drawing/2014/main" id="{2C4E41A0-A499-4A0F-81D4-C0BCC8D09F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363B7-59F1-46C3-8DF0-0017AD0CF7CB}"/>
              </a:ext>
            </a:extLst>
          </p:cNvPr>
          <p:cNvSpPr>
            <a:spLocks noGrp="1"/>
          </p:cNvSpPr>
          <p:nvPr>
            <p:ph type="sldNum" sz="quarter" idx="12"/>
          </p:nvPr>
        </p:nvSpPr>
        <p:spPr/>
        <p:txBody>
          <a:bodyPr/>
          <a:lstStyle/>
          <a:p>
            <a:fld id="{164D74F5-EE54-4B15-9216-5B52EF2AF472}" type="slidenum">
              <a:rPr lang="en-IN" smtClean="0"/>
              <a:t>‹#›</a:t>
            </a:fld>
            <a:endParaRPr lang="en-IN"/>
          </a:p>
        </p:txBody>
      </p:sp>
    </p:spTree>
    <p:extLst>
      <p:ext uri="{BB962C8B-B14F-4D97-AF65-F5344CB8AC3E}">
        <p14:creationId xmlns:p14="http://schemas.microsoft.com/office/powerpoint/2010/main" val="2028155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304D-C0AE-4C9E-AF81-CF721BC364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1BE7B2-9570-49FF-B44F-210CA4E44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359063-D1C8-47CF-93D5-8FAB80DAAEF2}"/>
              </a:ext>
            </a:extLst>
          </p:cNvPr>
          <p:cNvSpPr>
            <a:spLocks noGrp="1"/>
          </p:cNvSpPr>
          <p:nvPr>
            <p:ph type="dt" sz="half" idx="10"/>
          </p:nvPr>
        </p:nvSpPr>
        <p:spPr/>
        <p:txBody>
          <a:bodyPr/>
          <a:lstStyle/>
          <a:p>
            <a:fld id="{ADD0F75C-BBDE-4581-95F6-67A95908B8B8}" type="datetimeFigureOut">
              <a:rPr lang="en-IN" smtClean="0"/>
              <a:t>29-12-2021</a:t>
            </a:fld>
            <a:endParaRPr lang="en-IN"/>
          </a:p>
        </p:txBody>
      </p:sp>
      <p:sp>
        <p:nvSpPr>
          <p:cNvPr id="5" name="Footer Placeholder 4">
            <a:extLst>
              <a:ext uri="{FF2B5EF4-FFF2-40B4-BE49-F238E27FC236}">
                <a16:creationId xmlns:a16="http://schemas.microsoft.com/office/drawing/2014/main" id="{C2990F2E-8769-4288-9608-23B45E460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27F999-120A-4329-BF96-A4297FAE5739}"/>
              </a:ext>
            </a:extLst>
          </p:cNvPr>
          <p:cNvSpPr>
            <a:spLocks noGrp="1"/>
          </p:cNvSpPr>
          <p:nvPr>
            <p:ph type="sldNum" sz="quarter" idx="12"/>
          </p:nvPr>
        </p:nvSpPr>
        <p:spPr/>
        <p:txBody>
          <a:bodyPr/>
          <a:lstStyle/>
          <a:p>
            <a:fld id="{164D74F5-EE54-4B15-9216-5B52EF2AF472}" type="slidenum">
              <a:rPr lang="en-IN" smtClean="0"/>
              <a:t>‹#›</a:t>
            </a:fld>
            <a:endParaRPr lang="en-IN"/>
          </a:p>
        </p:txBody>
      </p:sp>
    </p:spTree>
    <p:extLst>
      <p:ext uri="{BB962C8B-B14F-4D97-AF65-F5344CB8AC3E}">
        <p14:creationId xmlns:p14="http://schemas.microsoft.com/office/powerpoint/2010/main" val="81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2BAF1-CB56-4003-8BC6-9E6F3F9361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5D3620-4941-4FFD-B531-3D70B6F80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5B6FED-253E-4323-B2FF-7083DEC5D295}"/>
              </a:ext>
            </a:extLst>
          </p:cNvPr>
          <p:cNvSpPr>
            <a:spLocks noGrp="1"/>
          </p:cNvSpPr>
          <p:nvPr>
            <p:ph type="dt" sz="half" idx="10"/>
          </p:nvPr>
        </p:nvSpPr>
        <p:spPr/>
        <p:txBody>
          <a:bodyPr/>
          <a:lstStyle/>
          <a:p>
            <a:fld id="{ADD0F75C-BBDE-4581-95F6-67A95908B8B8}" type="datetimeFigureOut">
              <a:rPr lang="en-IN" smtClean="0"/>
              <a:t>29-12-2021</a:t>
            </a:fld>
            <a:endParaRPr lang="en-IN"/>
          </a:p>
        </p:txBody>
      </p:sp>
      <p:sp>
        <p:nvSpPr>
          <p:cNvPr id="5" name="Footer Placeholder 4">
            <a:extLst>
              <a:ext uri="{FF2B5EF4-FFF2-40B4-BE49-F238E27FC236}">
                <a16:creationId xmlns:a16="http://schemas.microsoft.com/office/drawing/2014/main" id="{164CEBB6-0B7D-403E-9B29-330A754FAF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E3D450-D39F-4CA2-A647-1BFD389416BF}"/>
              </a:ext>
            </a:extLst>
          </p:cNvPr>
          <p:cNvSpPr>
            <a:spLocks noGrp="1"/>
          </p:cNvSpPr>
          <p:nvPr>
            <p:ph type="sldNum" sz="quarter" idx="12"/>
          </p:nvPr>
        </p:nvSpPr>
        <p:spPr/>
        <p:txBody>
          <a:bodyPr/>
          <a:lstStyle/>
          <a:p>
            <a:fld id="{164D74F5-EE54-4B15-9216-5B52EF2AF472}" type="slidenum">
              <a:rPr lang="en-IN" smtClean="0"/>
              <a:t>‹#›</a:t>
            </a:fld>
            <a:endParaRPr lang="en-IN"/>
          </a:p>
        </p:txBody>
      </p:sp>
    </p:spTree>
    <p:extLst>
      <p:ext uri="{BB962C8B-B14F-4D97-AF65-F5344CB8AC3E}">
        <p14:creationId xmlns:p14="http://schemas.microsoft.com/office/powerpoint/2010/main" val="288972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28A0-8A3A-4F77-900E-BD0EE3CDDE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D4C757-9945-4A8B-BA19-577FBA4057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2C340-C0CE-48C7-9769-62966B5C67D4}"/>
              </a:ext>
            </a:extLst>
          </p:cNvPr>
          <p:cNvSpPr>
            <a:spLocks noGrp="1"/>
          </p:cNvSpPr>
          <p:nvPr>
            <p:ph type="dt" sz="half" idx="10"/>
          </p:nvPr>
        </p:nvSpPr>
        <p:spPr/>
        <p:txBody>
          <a:bodyPr/>
          <a:lstStyle/>
          <a:p>
            <a:fld id="{ADD0F75C-BBDE-4581-95F6-67A95908B8B8}" type="datetimeFigureOut">
              <a:rPr lang="en-IN" smtClean="0"/>
              <a:t>29-12-2021</a:t>
            </a:fld>
            <a:endParaRPr lang="en-IN"/>
          </a:p>
        </p:txBody>
      </p:sp>
      <p:sp>
        <p:nvSpPr>
          <p:cNvPr id="5" name="Footer Placeholder 4">
            <a:extLst>
              <a:ext uri="{FF2B5EF4-FFF2-40B4-BE49-F238E27FC236}">
                <a16:creationId xmlns:a16="http://schemas.microsoft.com/office/drawing/2014/main" id="{06DAAD07-FB22-47CE-B914-C415FD49E2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FCBDF-4DCA-4674-80A6-4D43B8D31B77}"/>
              </a:ext>
            </a:extLst>
          </p:cNvPr>
          <p:cNvSpPr>
            <a:spLocks noGrp="1"/>
          </p:cNvSpPr>
          <p:nvPr>
            <p:ph type="sldNum" sz="quarter" idx="12"/>
          </p:nvPr>
        </p:nvSpPr>
        <p:spPr/>
        <p:txBody>
          <a:bodyPr/>
          <a:lstStyle/>
          <a:p>
            <a:fld id="{164D74F5-EE54-4B15-9216-5B52EF2AF472}" type="slidenum">
              <a:rPr lang="en-IN" smtClean="0"/>
              <a:t>‹#›</a:t>
            </a:fld>
            <a:endParaRPr lang="en-IN"/>
          </a:p>
        </p:txBody>
      </p:sp>
    </p:spTree>
    <p:extLst>
      <p:ext uri="{BB962C8B-B14F-4D97-AF65-F5344CB8AC3E}">
        <p14:creationId xmlns:p14="http://schemas.microsoft.com/office/powerpoint/2010/main" val="233197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2ADC-EBAF-41E2-8D1E-182B38AA6B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B8079-31D3-4F3D-ACFE-1CE6C9D76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248F4B-775D-484C-ADBF-B9BFD317A126}"/>
              </a:ext>
            </a:extLst>
          </p:cNvPr>
          <p:cNvSpPr>
            <a:spLocks noGrp="1"/>
          </p:cNvSpPr>
          <p:nvPr>
            <p:ph type="dt" sz="half" idx="10"/>
          </p:nvPr>
        </p:nvSpPr>
        <p:spPr/>
        <p:txBody>
          <a:bodyPr/>
          <a:lstStyle/>
          <a:p>
            <a:fld id="{ADD0F75C-BBDE-4581-95F6-67A95908B8B8}" type="datetimeFigureOut">
              <a:rPr lang="en-IN" smtClean="0"/>
              <a:t>29-12-2021</a:t>
            </a:fld>
            <a:endParaRPr lang="en-IN"/>
          </a:p>
        </p:txBody>
      </p:sp>
      <p:sp>
        <p:nvSpPr>
          <p:cNvPr id="5" name="Footer Placeholder 4">
            <a:extLst>
              <a:ext uri="{FF2B5EF4-FFF2-40B4-BE49-F238E27FC236}">
                <a16:creationId xmlns:a16="http://schemas.microsoft.com/office/drawing/2014/main" id="{9952B1FA-9F50-4321-9F8E-6BCC32332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CCF8A7-A8FE-4614-AC9C-3F4FE563E52E}"/>
              </a:ext>
            </a:extLst>
          </p:cNvPr>
          <p:cNvSpPr>
            <a:spLocks noGrp="1"/>
          </p:cNvSpPr>
          <p:nvPr>
            <p:ph type="sldNum" sz="quarter" idx="12"/>
          </p:nvPr>
        </p:nvSpPr>
        <p:spPr/>
        <p:txBody>
          <a:bodyPr/>
          <a:lstStyle/>
          <a:p>
            <a:fld id="{164D74F5-EE54-4B15-9216-5B52EF2AF472}" type="slidenum">
              <a:rPr lang="en-IN" smtClean="0"/>
              <a:t>‹#›</a:t>
            </a:fld>
            <a:endParaRPr lang="en-IN"/>
          </a:p>
        </p:txBody>
      </p:sp>
    </p:spTree>
    <p:extLst>
      <p:ext uri="{BB962C8B-B14F-4D97-AF65-F5344CB8AC3E}">
        <p14:creationId xmlns:p14="http://schemas.microsoft.com/office/powerpoint/2010/main" val="366884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E4BB-601E-48DE-BA38-F0074CBE3D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51CBC6-8CDF-43F6-9EAB-717EAAEDE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3CAB87-4C8B-496C-8929-DACFF955C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CB1FEE-6A59-4E31-8D8A-45AE5ABCC59B}"/>
              </a:ext>
            </a:extLst>
          </p:cNvPr>
          <p:cNvSpPr>
            <a:spLocks noGrp="1"/>
          </p:cNvSpPr>
          <p:nvPr>
            <p:ph type="dt" sz="half" idx="10"/>
          </p:nvPr>
        </p:nvSpPr>
        <p:spPr/>
        <p:txBody>
          <a:bodyPr/>
          <a:lstStyle/>
          <a:p>
            <a:fld id="{ADD0F75C-BBDE-4581-95F6-67A95908B8B8}" type="datetimeFigureOut">
              <a:rPr lang="en-IN" smtClean="0"/>
              <a:t>29-12-2021</a:t>
            </a:fld>
            <a:endParaRPr lang="en-IN"/>
          </a:p>
        </p:txBody>
      </p:sp>
      <p:sp>
        <p:nvSpPr>
          <p:cNvPr id="6" name="Footer Placeholder 5">
            <a:extLst>
              <a:ext uri="{FF2B5EF4-FFF2-40B4-BE49-F238E27FC236}">
                <a16:creationId xmlns:a16="http://schemas.microsoft.com/office/drawing/2014/main" id="{0E194000-27D5-461A-8692-1F8D875EFA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4CA054-B6A8-4F20-AF65-B95F5D3764B1}"/>
              </a:ext>
            </a:extLst>
          </p:cNvPr>
          <p:cNvSpPr>
            <a:spLocks noGrp="1"/>
          </p:cNvSpPr>
          <p:nvPr>
            <p:ph type="sldNum" sz="quarter" idx="12"/>
          </p:nvPr>
        </p:nvSpPr>
        <p:spPr/>
        <p:txBody>
          <a:bodyPr/>
          <a:lstStyle/>
          <a:p>
            <a:fld id="{164D74F5-EE54-4B15-9216-5B52EF2AF472}" type="slidenum">
              <a:rPr lang="en-IN" smtClean="0"/>
              <a:t>‹#›</a:t>
            </a:fld>
            <a:endParaRPr lang="en-IN"/>
          </a:p>
        </p:txBody>
      </p:sp>
    </p:spTree>
    <p:extLst>
      <p:ext uri="{BB962C8B-B14F-4D97-AF65-F5344CB8AC3E}">
        <p14:creationId xmlns:p14="http://schemas.microsoft.com/office/powerpoint/2010/main" val="4084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3D73-B1FD-42D3-88C4-50F089117A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B28B0D-28A1-4FC0-AB99-8176B76EF2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A0515D-9DE2-4847-A661-C2146487B3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4E6D1F-CFB9-4E78-8198-A0F380ACC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02187C-E3C6-4C50-997C-6860D7ADF0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A5915D-DEE5-407D-B850-6AC79C9D74EB}"/>
              </a:ext>
            </a:extLst>
          </p:cNvPr>
          <p:cNvSpPr>
            <a:spLocks noGrp="1"/>
          </p:cNvSpPr>
          <p:nvPr>
            <p:ph type="dt" sz="half" idx="10"/>
          </p:nvPr>
        </p:nvSpPr>
        <p:spPr/>
        <p:txBody>
          <a:bodyPr/>
          <a:lstStyle/>
          <a:p>
            <a:fld id="{ADD0F75C-BBDE-4581-95F6-67A95908B8B8}" type="datetimeFigureOut">
              <a:rPr lang="en-IN" smtClean="0"/>
              <a:t>29-12-2021</a:t>
            </a:fld>
            <a:endParaRPr lang="en-IN"/>
          </a:p>
        </p:txBody>
      </p:sp>
      <p:sp>
        <p:nvSpPr>
          <p:cNvPr id="8" name="Footer Placeholder 7">
            <a:extLst>
              <a:ext uri="{FF2B5EF4-FFF2-40B4-BE49-F238E27FC236}">
                <a16:creationId xmlns:a16="http://schemas.microsoft.com/office/drawing/2014/main" id="{011F95A5-0B6C-4DBE-8B31-079E4F742B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8C09F5-FE83-4636-B4F8-FB6AD1FA9848}"/>
              </a:ext>
            </a:extLst>
          </p:cNvPr>
          <p:cNvSpPr>
            <a:spLocks noGrp="1"/>
          </p:cNvSpPr>
          <p:nvPr>
            <p:ph type="sldNum" sz="quarter" idx="12"/>
          </p:nvPr>
        </p:nvSpPr>
        <p:spPr/>
        <p:txBody>
          <a:bodyPr/>
          <a:lstStyle/>
          <a:p>
            <a:fld id="{164D74F5-EE54-4B15-9216-5B52EF2AF472}" type="slidenum">
              <a:rPr lang="en-IN" smtClean="0"/>
              <a:t>‹#›</a:t>
            </a:fld>
            <a:endParaRPr lang="en-IN"/>
          </a:p>
        </p:txBody>
      </p:sp>
    </p:spTree>
    <p:extLst>
      <p:ext uri="{BB962C8B-B14F-4D97-AF65-F5344CB8AC3E}">
        <p14:creationId xmlns:p14="http://schemas.microsoft.com/office/powerpoint/2010/main" val="35182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670C-9C59-46D7-A805-9167CE6FDD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DAF3D2-6F00-4F1E-8F2D-22678F5D7BE4}"/>
              </a:ext>
            </a:extLst>
          </p:cNvPr>
          <p:cNvSpPr>
            <a:spLocks noGrp="1"/>
          </p:cNvSpPr>
          <p:nvPr>
            <p:ph type="dt" sz="half" idx="10"/>
          </p:nvPr>
        </p:nvSpPr>
        <p:spPr/>
        <p:txBody>
          <a:bodyPr/>
          <a:lstStyle/>
          <a:p>
            <a:fld id="{ADD0F75C-BBDE-4581-95F6-67A95908B8B8}" type="datetimeFigureOut">
              <a:rPr lang="en-IN" smtClean="0"/>
              <a:t>29-12-2021</a:t>
            </a:fld>
            <a:endParaRPr lang="en-IN"/>
          </a:p>
        </p:txBody>
      </p:sp>
      <p:sp>
        <p:nvSpPr>
          <p:cNvPr id="4" name="Footer Placeholder 3">
            <a:extLst>
              <a:ext uri="{FF2B5EF4-FFF2-40B4-BE49-F238E27FC236}">
                <a16:creationId xmlns:a16="http://schemas.microsoft.com/office/drawing/2014/main" id="{A9834CD5-30E8-4918-AAF6-21607FAE07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F3BC2E-6D7B-43D0-A4C0-66D25BC2930B}"/>
              </a:ext>
            </a:extLst>
          </p:cNvPr>
          <p:cNvSpPr>
            <a:spLocks noGrp="1"/>
          </p:cNvSpPr>
          <p:nvPr>
            <p:ph type="sldNum" sz="quarter" idx="12"/>
          </p:nvPr>
        </p:nvSpPr>
        <p:spPr/>
        <p:txBody>
          <a:bodyPr/>
          <a:lstStyle/>
          <a:p>
            <a:fld id="{164D74F5-EE54-4B15-9216-5B52EF2AF472}" type="slidenum">
              <a:rPr lang="en-IN" smtClean="0"/>
              <a:t>‹#›</a:t>
            </a:fld>
            <a:endParaRPr lang="en-IN"/>
          </a:p>
        </p:txBody>
      </p:sp>
    </p:spTree>
    <p:extLst>
      <p:ext uri="{BB962C8B-B14F-4D97-AF65-F5344CB8AC3E}">
        <p14:creationId xmlns:p14="http://schemas.microsoft.com/office/powerpoint/2010/main" val="219611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210EA-6033-404F-B50A-371B627DEF6E}"/>
              </a:ext>
            </a:extLst>
          </p:cNvPr>
          <p:cNvSpPr>
            <a:spLocks noGrp="1"/>
          </p:cNvSpPr>
          <p:nvPr>
            <p:ph type="dt" sz="half" idx="10"/>
          </p:nvPr>
        </p:nvSpPr>
        <p:spPr/>
        <p:txBody>
          <a:bodyPr/>
          <a:lstStyle/>
          <a:p>
            <a:fld id="{ADD0F75C-BBDE-4581-95F6-67A95908B8B8}" type="datetimeFigureOut">
              <a:rPr lang="en-IN" smtClean="0"/>
              <a:t>29-12-2021</a:t>
            </a:fld>
            <a:endParaRPr lang="en-IN"/>
          </a:p>
        </p:txBody>
      </p:sp>
      <p:sp>
        <p:nvSpPr>
          <p:cNvPr id="3" name="Footer Placeholder 2">
            <a:extLst>
              <a:ext uri="{FF2B5EF4-FFF2-40B4-BE49-F238E27FC236}">
                <a16:creationId xmlns:a16="http://schemas.microsoft.com/office/drawing/2014/main" id="{4B5D48BE-8734-4C3C-B673-3DB8BD4F1C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3064A4-AB0A-466A-8D3C-804B7050C793}"/>
              </a:ext>
            </a:extLst>
          </p:cNvPr>
          <p:cNvSpPr>
            <a:spLocks noGrp="1"/>
          </p:cNvSpPr>
          <p:nvPr>
            <p:ph type="sldNum" sz="quarter" idx="12"/>
          </p:nvPr>
        </p:nvSpPr>
        <p:spPr/>
        <p:txBody>
          <a:bodyPr/>
          <a:lstStyle/>
          <a:p>
            <a:fld id="{164D74F5-EE54-4B15-9216-5B52EF2AF472}" type="slidenum">
              <a:rPr lang="en-IN" smtClean="0"/>
              <a:t>‹#›</a:t>
            </a:fld>
            <a:endParaRPr lang="en-IN"/>
          </a:p>
        </p:txBody>
      </p:sp>
    </p:spTree>
    <p:extLst>
      <p:ext uri="{BB962C8B-B14F-4D97-AF65-F5344CB8AC3E}">
        <p14:creationId xmlns:p14="http://schemas.microsoft.com/office/powerpoint/2010/main" val="29692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EBD89-9223-41B1-A77D-F9D6C558D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39B16D-CC64-4020-8C07-C804FB724B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603A4D-1428-402D-8425-014992126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8FEC5-608D-436A-A821-EE31518486A4}"/>
              </a:ext>
            </a:extLst>
          </p:cNvPr>
          <p:cNvSpPr>
            <a:spLocks noGrp="1"/>
          </p:cNvSpPr>
          <p:nvPr>
            <p:ph type="dt" sz="half" idx="10"/>
          </p:nvPr>
        </p:nvSpPr>
        <p:spPr/>
        <p:txBody>
          <a:bodyPr/>
          <a:lstStyle/>
          <a:p>
            <a:fld id="{ADD0F75C-BBDE-4581-95F6-67A95908B8B8}" type="datetimeFigureOut">
              <a:rPr lang="en-IN" smtClean="0"/>
              <a:t>29-12-2021</a:t>
            </a:fld>
            <a:endParaRPr lang="en-IN"/>
          </a:p>
        </p:txBody>
      </p:sp>
      <p:sp>
        <p:nvSpPr>
          <p:cNvPr id="6" name="Footer Placeholder 5">
            <a:extLst>
              <a:ext uri="{FF2B5EF4-FFF2-40B4-BE49-F238E27FC236}">
                <a16:creationId xmlns:a16="http://schemas.microsoft.com/office/drawing/2014/main" id="{9A4208ED-E4DC-44B1-8581-B64E9C279A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4DC030-4A81-48A1-B553-2CC389B231C0}"/>
              </a:ext>
            </a:extLst>
          </p:cNvPr>
          <p:cNvSpPr>
            <a:spLocks noGrp="1"/>
          </p:cNvSpPr>
          <p:nvPr>
            <p:ph type="sldNum" sz="quarter" idx="12"/>
          </p:nvPr>
        </p:nvSpPr>
        <p:spPr/>
        <p:txBody>
          <a:bodyPr/>
          <a:lstStyle/>
          <a:p>
            <a:fld id="{164D74F5-EE54-4B15-9216-5B52EF2AF472}" type="slidenum">
              <a:rPr lang="en-IN" smtClean="0"/>
              <a:t>‹#›</a:t>
            </a:fld>
            <a:endParaRPr lang="en-IN"/>
          </a:p>
        </p:txBody>
      </p:sp>
    </p:spTree>
    <p:extLst>
      <p:ext uri="{BB962C8B-B14F-4D97-AF65-F5344CB8AC3E}">
        <p14:creationId xmlns:p14="http://schemas.microsoft.com/office/powerpoint/2010/main" val="310781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567D-332D-4682-962B-39CEF0205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4446F9-B601-4517-9771-38991CB00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414220-0D32-42D1-A7BF-46D5EFF7E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CE4F5-5C07-44BB-B57C-9D3F05432F61}"/>
              </a:ext>
            </a:extLst>
          </p:cNvPr>
          <p:cNvSpPr>
            <a:spLocks noGrp="1"/>
          </p:cNvSpPr>
          <p:nvPr>
            <p:ph type="dt" sz="half" idx="10"/>
          </p:nvPr>
        </p:nvSpPr>
        <p:spPr/>
        <p:txBody>
          <a:bodyPr/>
          <a:lstStyle/>
          <a:p>
            <a:fld id="{ADD0F75C-BBDE-4581-95F6-67A95908B8B8}" type="datetimeFigureOut">
              <a:rPr lang="en-IN" smtClean="0"/>
              <a:t>29-12-2021</a:t>
            </a:fld>
            <a:endParaRPr lang="en-IN"/>
          </a:p>
        </p:txBody>
      </p:sp>
      <p:sp>
        <p:nvSpPr>
          <p:cNvPr id="6" name="Footer Placeholder 5">
            <a:extLst>
              <a:ext uri="{FF2B5EF4-FFF2-40B4-BE49-F238E27FC236}">
                <a16:creationId xmlns:a16="http://schemas.microsoft.com/office/drawing/2014/main" id="{9E1F8A2F-809D-42E2-925C-E1BAD1D58F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84DDEA-3E28-4CDA-8BA7-1A2C692A07E7}"/>
              </a:ext>
            </a:extLst>
          </p:cNvPr>
          <p:cNvSpPr>
            <a:spLocks noGrp="1"/>
          </p:cNvSpPr>
          <p:nvPr>
            <p:ph type="sldNum" sz="quarter" idx="12"/>
          </p:nvPr>
        </p:nvSpPr>
        <p:spPr/>
        <p:txBody>
          <a:bodyPr/>
          <a:lstStyle/>
          <a:p>
            <a:fld id="{164D74F5-EE54-4B15-9216-5B52EF2AF472}" type="slidenum">
              <a:rPr lang="en-IN" smtClean="0"/>
              <a:t>‹#›</a:t>
            </a:fld>
            <a:endParaRPr lang="en-IN"/>
          </a:p>
        </p:txBody>
      </p:sp>
    </p:spTree>
    <p:extLst>
      <p:ext uri="{BB962C8B-B14F-4D97-AF65-F5344CB8AC3E}">
        <p14:creationId xmlns:p14="http://schemas.microsoft.com/office/powerpoint/2010/main" val="246914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CFDFD5-0F57-486D-93FB-12CBD08F41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209B97-ED02-4C83-B272-95E47B884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50265C-07FD-482E-B6DF-7A34235A20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0F75C-BBDE-4581-95F6-67A95908B8B8}" type="datetimeFigureOut">
              <a:rPr lang="en-IN" smtClean="0"/>
              <a:t>29-12-2021</a:t>
            </a:fld>
            <a:endParaRPr lang="en-IN"/>
          </a:p>
        </p:txBody>
      </p:sp>
      <p:sp>
        <p:nvSpPr>
          <p:cNvPr id="5" name="Footer Placeholder 4">
            <a:extLst>
              <a:ext uri="{FF2B5EF4-FFF2-40B4-BE49-F238E27FC236}">
                <a16:creationId xmlns:a16="http://schemas.microsoft.com/office/drawing/2014/main" id="{63D4D777-36D0-450C-9501-63BA23ED86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587476-DB54-4D0D-83A4-8E5958806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D74F5-EE54-4B15-9216-5B52EF2AF472}" type="slidenum">
              <a:rPr lang="en-IN" smtClean="0"/>
              <a:t>‹#›</a:t>
            </a:fld>
            <a:endParaRPr lang="en-IN"/>
          </a:p>
        </p:txBody>
      </p:sp>
    </p:spTree>
    <p:extLst>
      <p:ext uri="{BB962C8B-B14F-4D97-AF65-F5344CB8AC3E}">
        <p14:creationId xmlns:p14="http://schemas.microsoft.com/office/powerpoint/2010/main" val="361675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Speech_recognition" TargetMode="External"/><Relationship Id="rId13" Type="http://schemas.openxmlformats.org/officeDocument/2006/relationships/hyperlink" Target="https://en.wikipedia.org/wiki/Bioinformatics" TargetMode="External"/><Relationship Id="rId3" Type="http://schemas.openxmlformats.org/officeDocument/2006/relationships/hyperlink" Target="https://en.wikipedia.org/wiki/Markov_model" TargetMode="External"/><Relationship Id="rId7" Type="http://schemas.openxmlformats.org/officeDocument/2006/relationships/hyperlink" Target="https://en.wikipedia.org/wiki/Pattern_recognition" TargetMode="External"/><Relationship Id="rId12" Type="http://schemas.openxmlformats.org/officeDocument/2006/relationships/hyperlink" Target="https://en.wikipedia.org/wiki/Partial_discharge" TargetMode="External"/><Relationship Id="rId2" Type="http://schemas.openxmlformats.org/officeDocument/2006/relationships/hyperlink" Target="https://en.wikipedia.org/wiki/Statistical_model" TargetMode="External"/><Relationship Id="rId1" Type="http://schemas.openxmlformats.org/officeDocument/2006/relationships/slideLayout" Target="../slideLayouts/slideLayout2.xml"/><Relationship Id="rId6" Type="http://schemas.openxmlformats.org/officeDocument/2006/relationships/hyperlink" Target="https://en.wikipedia.org/wiki/Time" TargetMode="External"/><Relationship Id="rId11" Type="http://schemas.openxmlformats.org/officeDocument/2006/relationships/hyperlink" Target="https://en.wikipedia.org/wiki/Part-of-speech_tagging" TargetMode="External"/><Relationship Id="rId5" Type="http://schemas.openxmlformats.org/officeDocument/2006/relationships/hyperlink" Target="https://en.wikipedia.org/wiki/Reinforcement_learning" TargetMode="External"/><Relationship Id="rId10" Type="http://schemas.openxmlformats.org/officeDocument/2006/relationships/hyperlink" Target="https://en.wikipedia.org/wiki/Gesture_recognition" TargetMode="External"/><Relationship Id="rId4" Type="http://schemas.openxmlformats.org/officeDocument/2006/relationships/hyperlink" Target="https://en.wikipedia.org/wiki/Markov_process" TargetMode="External"/><Relationship Id="rId9" Type="http://schemas.openxmlformats.org/officeDocument/2006/relationships/hyperlink" Target="https://en.wikipedia.org/wiki/Handwriting_recognitio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38C2-D57A-4418-ABA6-C25851D3CDB6}"/>
              </a:ext>
            </a:extLst>
          </p:cNvPr>
          <p:cNvSpPr>
            <a:spLocks noGrp="1"/>
          </p:cNvSpPr>
          <p:nvPr>
            <p:ph type="ctrTitle"/>
          </p:nvPr>
        </p:nvSpPr>
        <p:spPr/>
        <p:txBody>
          <a:bodyPr/>
          <a:lstStyle/>
          <a:p>
            <a:r>
              <a:rPr lang="en-IN" dirty="0"/>
              <a:t>Module 4</a:t>
            </a:r>
          </a:p>
        </p:txBody>
      </p:sp>
      <p:sp>
        <p:nvSpPr>
          <p:cNvPr id="3" name="Subtitle 2">
            <a:extLst>
              <a:ext uri="{FF2B5EF4-FFF2-40B4-BE49-F238E27FC236}">
                <a16:creationId xmlns:a16="http://schemas.microsoft.com/office/drawing/2014/main" id="{63D4F147-AF3C-4BDF-8196-C537838814FF}"/>
              </a:ext>
            </a:extLst>
          </p:cNvPr>
          <p:cNvSpPr>
            <a:spLocks noGrp="1"/>
          </p:cNvSpPr>
          <p:nvPr>
            <p:ph type="subTitle" idx="1"/>
          </p:nvPr>
        </p:nvSpPr>
        <p:spPr/>
        <p:txBody>
          <a:bodyPr>
            <a:normAutofit/>
          </a:bodyPr>
          <a:lstStyle/>
          <a:p>
            <a:r>
              <a:rPr lang="en-IN" dirty="0"/>
              <a:t>Lecture 5:</a:t>
            </a:r>
          </a:p>
          <a:p>
            <a:r>
              <a:rPr lang="en-IN"/>
              <a:t>Hidden Markov Models</a:t>
            </a:r>
            <a:endParaRPr lang="en-IN" dirty="0"/>
          </a:p>
        </p:txBody>
      </p:sp>
    </p:spTree>
    <p:extLst>
      <p:ext uri="{BB962C8B-B14F-4D97-AF65-F5344CB8AC3E}">
        <p14:creationId xmlns:p14="http://schemas.microsoft.com/office/powerpoint/2010/main" val="223687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894998"/>
          </a:xfrm>
        </p:spPr>
        <p:txBody>
          <a:bodyPr>
            <a:normAutofit/>
          </a:bodyPr>
          <a:lstStyle/>
          <a:p>
            <a:r>
              <a:rPr lang="en-US" sz="3200" dirty="0"/>
              <a:t>T = don’t have any observation yet, N = 2, M = 3, Q = {“Rainy”, “Sunny”}, V = {“Walk”, “Shop”, “Clean”}</a:t>
            </a:r>
            <a:br>
              <a:rPr lang="en-US" sz="3200" dirty="0"/>
            </a:br>
            <a:br>
              <a:rPr lang="en-US" sz="3200" dirty="0"/>
            </a:br>
            <a:br>
              <a:rPr lang="en-US" sz="3200" dirty="0"/>
            </a:br>
            <a:br>
              <a:rPr lang="en-US" sz="3200" dirty="0"/>
            </a:br>
            <a:r>
              <a:rPr lang="en-US" sz="3200" b="1" dirty="0"/>
              <a:t>State transition probabilities</a:t>
            </a:r>
            <a:r>
              <a:rPr lang="en-US" sz="3200" dirty="0"/>
              <a:t> are the arrows pointing to each hidden state. </a:t>
            </a:r>
            <a:r>
              <a:rPr lang="en-US" sz="3200" b="1" dirty="0"/>
              <a:t>Observation probability matrix</a:t>
            </a:r>
            <a:r>
              <a:rPr lang="en-US" sz="3200" dirty="0"/>
              <a:t> are the blue and red arrows pointing to each observations from each hidden state. The matrix are row stochastic meaning the rows add up to 1.</a:t>
            </a:r>
            <a:br>
              <a:rPr lang="en-US" sz="3200" dirty="0"/>
            </a:br>
            <a:endParaRPr lang="en-US" sz="3200" dirty="0"/>
          </a:p>
        </p:txBody>
      </p:sp>
      <p:sp>
        <p:nvSpPr>
          <p:cNvPr id="2" name="Date Placeholder 1"/>
          <p:cNvSpPr>
            <a:spLocks noGrp="1"/>
          </p:cNvSpPr>
          <p:nvPr>
            <p:ph type="dt" sz="half" idx="10"/>
          </p:nvPr>
        </p:nvSpPr>
        <p:spPr/>
        <p:txBody>
          <a:bodyPr/>
          <a:lstStyle/>
          <a:p>
            <a:fld id="{768A7CC4-FAB2-4964-A3BC-1B7FB5E0BDC9}" type="datetime1">
              <a:rPr lang="en-US" smtClean="0"/>
              <a:t>12/29/2021</a:t>
            </a:fld>
            <a:endParaRPr lang="en-US" dirty="0"/>
          </a:p>
        </p:txBody>
      </p:sp>
      <p:sp>
        <p:nvSpPr>
          <p:cNvPr id="3" name="Slide Number Placeholder 2"/>
          <p:cNvSpPr>
            <a:spLocks noGrp="1"/>
          </p:cNvSpPr>
          <p:nvPr>
            <p:ph type="sldNum" sz="quarter" idx="12"/>
          </p:nvPr>
        </p:nvSpPr>
        <p:spPr/>
        <p:txBody>
          <a:bodyPr/>
          <a:lstStyle/>
          <a:p>
            <a:fld id="{6302C9B9-574C-4C96-BB87-80608D2B0507}" type="slidenum">
              <a:rPr lang="en-US" smtClean="0"/>
              <a:t>10</a:t>
            </a:fld>
            <a:endParaRPr lang="en-US" dirty="0"/>
          </a:p>
        </p:txBody>
      </p:sp>
    </p:spTree>
    <p:extLst>
      <p:ext uri="{BB962C8B-B14F-4D97-AF65-F5344CB8AC3E}">
        <p14:creationId xmlns:p14="http://schemas.microsoft.com/office/powerpoint/2010/main" val="4031007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54362E-7872-48F3-81F4-05525209ADDA}" type="datetime1">
              <a:rPr lang="en-US" smtClean="0"/>
              <a:t>12/29/2021</a:t>
            </a:fld>
            <a:endParaRPr lang="en-US" dirty="0"/>
          </a:p>
        </p:txBody>
      </p:sp>
      <p:sp>
        <p:nvSpPr>
          <p:cNvPr id="4" name="Slide Number Placeholder 3"/>
          <p:cNvSpPr>
            <a:spLocks noGrp="1"/>
          </p:cNvSpPr>
          <p:nvPr>
            <p:ph type="sldNum" sz="quarter" idx="12"/>
          </p:nvPr>
        </p:nvSpPr>
        <p:spPr/>
        <p:txBody>
          <a:bodyPr/>
          <a:lstStyle/>
          <a:p>
            <a:fld id="{6302C9B9-574C-4C96-BB87-80608D2B0507}" type="slidenum">
              <a:rPr lang="en-US" smtClean="0"/>
              <a:t>11</a:t>
            </a:fld>
            <a:endParaRPr lang="en-US" dirty="0"/>
          </a:p>
        </p:txBody>
      </p:sp>
      <p:pic>
        <p:nvPicPr>
          <p:cNvPr id="5" name="Picture 4"/>
          <p:cNvPicPr>
            <a:picLocks noChangeAspect="1"/>
          </p:cNvPicPr>
          <p:nvPr/>
        </p:nvPicPr>
        <p:blipFill>
          <a:blip r:embed="rId2"/>
          <a:stretch>
            <a:fillRect/>
          </a:stretch>
        </p:blipFill>
        <p:spPr>
          <a:xfrm>
            <a:off x="456663" y="904807"/>
            <a:ext cx="11201400" cy="5451543"/>
          </a:xfrm>
          <a:prstGeom prst="rect">
            <a:avLst/>
          </a:prstGeom>
          <a:ln>
            <a:solidFill>
              <a:schemeClr val="tx1"/>
            </a:solidFill>
          </a:ln>
        </p:spPr>
      </p:pic>
    </p:spTree>
    <p:extLst>
      <p:ext uri="{BB962C8B-B14F-4D97-AF65-F5344CB8AC3E}">
        <p14:creationId xmlns:p14="http://schemas.microsoft.com/office/powerpoint/2010/main" val="37888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54362E-7872-48F3-81F4-05525209ADDA}" type="datetime1">
              <a:rPr lang="en-US" smtClean="0"/>
              <a:t>12/29/2021</a:t>
            </a:fld>
            <a:endParaRPr lang="en-US" dirty="0"/>
          </a:p>
        </p:txBody>
      </p:sp>
      <p:sp>
        <p:nvSpPr>
          <p:cNvPr id="4" name="Slide Number Placeholder 3"/>
          <p:cNvSpPr>
            <a:spLocks noGrp="1"/>
          </p:cNvSpPr>
          <p:nvPr>
            <p:ph type="sldNum" sz="quarter" idx="12"/>
          </p:nvPr>
        </p:nvSpPr>
        <p:spPr/>
        <p:txBody>
          <a:bodyPr/>
          <a:lstStyle/>
          <a:p>
            <a:fld id="{6302C9B9-574C-4C96-BB87-80608D2B0507}" type="slidenum">
              <a:rPr lang="en-US" smtClean="0"/>
              <a:t>12</a:t>
            </a:fld>
            <a:endParaRPr lang="en-US" dirty="0"/>
          </a:p>
        </p:txBody>
      </p:sp>
      <p:pic>
        <p:nvPicPr>
          <p:cNvPr id="5" name="Picture 4"/>
          <p:cNvPicPr>
            <a:picLocks noChangeAspect="1"/>
          </p:cNvPicPr>
          <p:nvPr/>
        </p:nvPicPr>
        <p:blipFill>
          <a:blip r:embed="rId2"/>
          <a:stretch>
            <a:fillRect/>
          </a:stretch>
        </p:blipFill>
        <p:spPr>
          <a:xfrm>
            <a:off x="567543" y="731521"/>
            <a:ext cx="11292981" cy="5025336"/>
          </a:xfrm>
          <a:prstGeom prst="rect">
            <a:avLst/>
          </a:prstGeom>
        </p:spPr>
      </p:pic>
    </p:spTree>
    <p:extLst>
      <p:ext uri="{BB962C8B-B14F-4D97-AF65-F5344CB8AC3E}">
        <p14:creationId xmlns:p14="http://schemas.microsoft.com/office/powerpoint/2010/main" val="145227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54362E-7872-48F3-81F4-05525209ADDA}" type="datetime1">
              <a:rPr lang="en-US" smtClean="0"/>
              <a:t>12/29/2021</a:t>
            </a:fld>
            <a:endParaRPr lang="en-US" dirty="0"/>
          </a:p>
        </p:txBody>
      </p:sp>
      <p:sp>
        <p:nvSpPr>
          <p:cNvPr id="4" name="Slide Number Placeholder 3"/>
          <p:cNvSpPr>
            <a:spLocks noGrp="1"/>
          </p:cNvSpPr>
          <p:nvPr>
            <p:ph type="sldNum" sz="quarter" idx="12"/>
          </p:nvPr>
        </p:nvSpPr>
        <p:spPr/>
        <p:txBody>
          <a:bodyPr/>
          <a:lstStyle/>
          <a:p>
            <a:fld id="{6302C9B9-574C-4C96-BB87-80608D2B0507}" type="slidenum">
              <a:rPr lang="en-US" smtClean="0"/>
              <a:t>13</a:t>
            </a:fld>
            <a:endParaRPr lang="en-US" dirty="0"/>
          </a:p>
        </p:txBody>
      </p:sp>
      <p:sp>
        <p:nvSpPr>
          <p:cNvPr id="5" name="Title 1"/>
          <p:cNvSpPr>
            <a:spLocks noGrp="1"/>
          </p:cNvSpPr>
          <p:nvPr>
            <p:ph type="title"/>
          </p:nvPr>
        </p:nvSpPr>
        <p:spPr>
          <a:xfrm>
            <a:off x="838200" y="365125"/>
            <a:ext cx="10515600" cy="987157"/>
          </a:xfrm>
        </p:spPr>
        <p:txBody>
          <a:bodyPr/>
          <a:lstStyle/>
          <a:p>
            <a:pPr algn="ctr"/>
            <a:r>
              <a:rPr lang="en-IN" b="1" dirty="0"/>
              <a:t>HMM : Assumptions</a:t>
            </a:r>
          </a:p>
        </p:txBody>
      </p:sp>
      <p:pic>
        <p:nvPicPr>
          <p:cNvPr id="6" name="Picture 5"/>
          <p:cNvPicPr>
            <a:picLocks noChangeAspect="1"/>
          </p:cNvPicPr>
          <p:nvPr/>
        </p:nvPicPr>
        <p:blipFill>
          <a:blip r:embed="rId2"/>
          <a:stretch>
            <a:fillRect/>
          </a:stretch>
        </p:blipFill>
        <p:spPr>
          <a:xfrm>
            <a:off x="528637" y="1493524"/>
            <a:ext cx="11134725" cy="4721583"/>
          </a:xfrm>
          <a:prstGeom prst="rect">
            <a:avLst/>
          </a:prstGeom>
        </p:spPr>
      </p:pic>
    </p:spTree>
    <p:extLst>
      <p:ext uri="{BB962C8B-B14F-4D97-AF65-F5344CB8AC3E}">
        <p14:creationId xmlns:p14="http://schemas.microsoft.com/office/powerpoint/2010/main" val="687193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54362E-7872-48F3-81F4-05525209ADDA}" type="datetime1">
              <a:rPr lang="en-US" smtClean="0"/>
              <a:t>12/29/2021</a:t>
            </a:fld>
            <a:endParaRPr lang="en-US" dirty="0"/>
          </a:p>
        </p:txBody>
      </p:sp>
      <p:sp>
        <p:nvSpPr>
          <p:cNvPr id="4" name="Slide Number Placeholder 3"/>
          <p:cNvSpPr>
            <a:spLocks noGrp="1"/>
          </p:cNvSpPr>
          <p:nvPr>
            <p:ph type="sldNum" sz="quarter" idx="12"/>
          </p:nvPr>
        </p:nvSpPr>
        <p:spPr/>
        <p:txBody>
          <a:bodyPr/>
          <a:lstStyle/>
          <a:p>
            <a:fld id="{6302C9B9-574C-4C96-BB87-80608D2B0507}" type="slidenum">
              <a:rPr lang="en-US" smtClean="0"/>
              <a:t>14</a:t>
            </a:fld>
            <a:endParaRPr lang="en-US" dirty="0"/>
          </a:p>
        </p:txBody>
      </p:sp>
      <p:pic>
        <p:nvPicPr>
          <p:cNvPr id="5" name="Picture 4"/>
          <p:cNvPicPr>
            <a:picLocks noChangeAspect="1"/>
          </p:cNvPicPr>
          <p:nvPr/>
        </p:nvPicPr>
        <p:blipFill>
          <a:blip r:embed="rId2"/>
          <a:stretch>
            <a:fillRect/>
          </a:stretch>
        </p:blipFill>
        <p:spPr>
          <a:xfrm>
            <a:off x="571500" y="1352283"/>
            <a:ext cx="10782300" cy="5022760"/>
          </a:xfrm>
          <a:prstGeom prst="rect">
            <a:avLst/>
          </a:prstGeom>
        </p:spPr>
      </p:pic>
      <p:sp>
        <p:nvSpPr>
          <p:cNvPr id="6" name="Title 1"/>
          <p:cNvSpPr>
            <a:spLocks noGrp="1"/>
          </p:cNvSpPr>
          <p:nvPr>
            <p:ph type="title"/>
          </p:nvPr>
        </p:nvSpPr>
        <p:spPr/>
        <p:txBody>
          <a:bodyPr/>
          <a:lstStyle/>
          <a:p>
            <a:pPr algn="ctr"/>
            <a:r>
              <a:rPr lang="en-IN" b="1" dirty="0"/>
              <a:t>HMM : Definition</a:t>
            </a:r>
          </a:p>
        </p:txBody>
      </p:sp>
    </p:spTree>
    <p:extLst>
      <p:ext uri="{BB962C8B-B14F-4D97-AF65-F5344CB8AC3E}">
        <p14:creationId xmlns:p14="http://schemas.microsoft.com/office/powerpoint/2010/main" val="1006325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54362E-7872-48F3-81F4-05525209ADDA}" type="datetime1">
              <a:rPr lang="en-US" smtClean="0"/>
              <a:t>12/29/2021</a:t>
            </a:fld>
            <a:endParaRPr lang="en-US" dirty="0"/>
          </a:p>
        </p:txBody>
      </p:sp>
      <p:sp>
        <p:nvSpPr>
          <p:cNvPr id="4" name="Slide Number Placeholder 3"/>
          <p:cNvSpPr>
            <a:spLocks noGrp="1"/>
          </p:cNvSpPr>
          <p:nvPr>
            <p:ph type="sldNum" sz="quarter" idx="12"/>
          </p:nvPr>
        </p:nvSpPr>
        <p:spPr/>
        <p:txBody>
          <a:bodyPr/>
          <a:lstStyle/>
          <a:p>
            <a:fld id="{6302C9B9-574C-4C96-BB87-80608D2B0507}" type="slidenum">
              <a:rPr lang="en-US" smtClean="0"/>
              <a:t>15</a:t>
            </a:fld>
            <a:endParaRPr lang="en-US" dirty="0"/>
          </a:p>
        </p:txBody>
      </p:sp>
      <p:pic>
        <p:nvPicPr>
          <p:cNvPr id="5" name="Picture 4"/>
          <p:cNvPicPr>
            <a:picLocks noChangeAspect="1"/>
          </p:cNvPicPr>
          <p:nvPr/>
        </p:nvPicPr>
        <p:blipFill>
          <a:blip r:embed="rId2"/>
          <a:stretch>
            <a:fillRect/>
          </a:stretch>
        </p:blipFill>
        <p:spPr>
          <a:xfrm>
            <a:off x="1038158" y="1834300"/>
            <a:ext cx="10315642" cy="4450590"/>
          </a:xfrm>
          <a:prstGeom prst="rect">
            <a:avLst/>
          </a:prstGeom>
        </p:spPr>
      </p:pic>
      <p:sp>
        <p:nvSpPr>
          <p:cNvPr id="6" name="Title 1"/>
          <p:cNvSpPr txBox="1">
            <a:spLocks/>
          </p:cNvSpPr>
          <p:nvPr/>
        </p:nvSpPr>
        <p:spPr>
          <a:xfrm>
            <a:off x="838200" y="154547"/>
            <a:ext cx="10515600" cy="110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a:t>HMM : Dependency Structure</a:t>
            </a:r>
            <a:endParaRPr lang="en-IN" b="1" dirty="0"/>
          </a:p>
        </p:txBody>
      </p:sp>
    </p:spTree>
    <p:extLst>
      <p:ext uri="{BB962C8B-B14F-4D97-AF65-F5344CB8AC3E}">
        <p14:creationId xmlns:p14="http://schemas.microsoft.com/office/powerpoint/2010/main" val="3744005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54362E-7872-48F3-81F4-05525209ADDA}" type="datetime1">
              <a:rPr lang="en-US" smtClean="0"/>
              <a:t>12/29/2021</a:t>
            </a:fld>
            <a:endParaRPr lang="en-US" dirty="0"/>
          </a:p>
        </p:txBody>
      </p:sp>
      <p:sp>
        <p:nvSpPr>
          <p:cNvPr id="4" name="Slide Number Placeholder 3"/>
          <p:cNvSpPr>
            <a:spLocks noGrp="1"/>
          </p:cNvSpPr>
          <p:nvPr>
            <p:ph type="sldNum" sz="quarter" idx="12"/>
          </p:nvPr>
        </p:nvSpPr>
        <p:spPr/>
        <p:txBody>
          <a:bodyPr/>
          <a:lstStyle/>
          <a:p>
            <a:fld id="{6302C9B9-574C-4C96-BB87-80608D2B0507}" type="slidenum">
              <a:rPr lang="en-US" smtClean="0"/>
              <a:t>16</a:t>
            </a:fld>
            <a:endParaRPr lang="en-US" dirty="0"/>
          </a:p>
        </p:txBody>
      </p:sp>
      <p:pic>
        <p:nvPicPr>
          <p:cNvPr id="5" name="Picture 4"/>
          <p:cNvPicPr>
            <a:picLocks noChangeAspect="1"/>
          </p:cNvPicPr>
          <p:nvPr/>
        </p:nvPicPr>
        <p:blipFill>
          <a:blip r:embed="rId2"/>
          <a:stretch>
            <a:fillRect/>
          </a:stretch>
        </p:blipFill>
        <p:spPr>
          <a:xfrm>
            <a:off x="257578" y="2125014"/>
            <a:ext cx="11576614" cy="4237149"/>
          </a:xfrm>
          <a:prstGeom prst="rect">
            <a:avLst/>
          </a:prstGeom>
        </p:spPr>
      </p:pic>
      <p:sp>
        <p:nvSpPr>
          <p:cNvPr id="6" name="Title 1"/>
          <p:cNvSpPr>
            <a:spLocks noGrp="1"/>
          </p:cNvSpPr>
          <p:nvPr>
            <p:ph type="title"/>
          </p:nvPr>
        </p:nvSpPr>
        <p:spPr/>
        <p:txBody>
          <a:bodyPr/>
          <a:lstStyle/>
          <a:p>
            <a:pPr algn="ctr"/>
            <a:r>
              <a:rPr lang="en-IN" b="1" u="sng" dirty="0"/>
              <a:t>Problems in HMM </a:t>
            </a:r>
          </a:p>
        </p:txBody>
      </p:sp>
    </p:spTree>
    <p:extLst>
      <p:ext uri="{BB962C8B-B14F-4D97-AF65-F5344CB8AC3E}">
        <p14:creationId xmlns:p14="http://schemas.microsoft.com/office/powerpoint/2010/main" val="4712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254362E-7872-48F3-81F4-05525209ADDA}" type="datetime1">
              <a:rPr lang="en-US" smtClean="0"/>
              <a:t>12/29/2021</a:t>
            </a:fld>
            <a:endParaRPr lang="en-US" dirty="0"/>
          </a:p>
        </p:txBody>
      </p:sp>
      <p:sp>
        <p:nvSpPr>
          <p:cNvPr id="4" name="Slide Number Placeholder 3"/>
          <p:cNvSpPr>
            <a:spLocks noGrp="1"/>
          </p:cNvSpPr>
          <p:nvPr>
            <p:ph type="sldNum" sz="quarter" idx="12"/>
          </p:nvPr>
        </p:nvSpPr>
        <p:spPr/>
        <p:txBody>
          <a:bodyPr/>
          <a:lstStyle/>
          <a:p>
            <a:fld id="{6302C9B9-574C-4C96-BB87-80608D2B0507}" type="slidenum">
              <a:rPr lang="en-US" smtClean="0"/>
              <a:t>17</a:t>
            </a:fld>
            <a:endParaRPr lang="en-US" dirty="0"/>
          </a:p>
        </p:txBody>
      </p:sp>
      <p:pic>
        <p:nvPicPr>
          <p:cNvPr id="5" name="Picture 4"/>
          <p:cNvPicPr>
            <a:picLocks noChangeAspect="1"/>
          </p:cNvPicPr>
          <p:nvPr/>
        </p:nvPicPr>
        <p:blipFill>
          <a:blip r:embed="rId2"/>
          <a:stretch>
            <a:fillRect/>
          </a:stretch>
        </p:blipFill>
        <p:spPr>
          <a:xfrm>
            <a:off x="294872" y="247041"/>
            <a:ext cx="11321871" cy="6389867"/>
          </a:xfrm>
          <a:prstGeom prst="rect">
            <a:avLst/>
          </a:prstGeom>
        </p:spPr>
      </p:pic>
    </p:spTree>
    <p:extLst>
      <p:ext uri="{BB962C8B-B14F-4D97-AF65-F5344CB8AC3E}">
        <p14:creationId xmlns:p14="http://schemas.microsoft.com/office/powerpoint/2010/main" val="72441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254362E-7872-48F3-81F4-05525209ADDA}" type="datetime1">
              <a:rPr lang="en-US" smtClean="0"/>
              <a:t>12/29/2021</a:t>
            </a:fld>
            <a:endParaRPr lang="en-US" dirty="0"/>
          </a:p>
        </p:txBody>
      </p:sp>
      <p:sp>
        <p:nvSpPr>
          <p:cNvPr id="4" name="Slide Number Placeholder 3"/>
          <p:cNvSpPr>
            <a:spLocks noGrp="1"/>
          </p:cNvSpPr>
          <p:nvPr>
            <p:ph type="sldNum" sz="quarter" idx="12"/>
          </p:nvPr>
        </p:nvSpPr>
        <p:spPr/>
        <p:txBody>
          <a:bodyPr/>
          <a:lstStyle/>
          <a:p>
            <a:fld id="{6302C9B9-574C-4C96-BB87-80608D2B0507}" type="slidenum">
              <a:rPr lang="en-US" smtClean="0"/>
              <a:t>18</a:t>
            </a:fld>
            <a:endParaRPr lang="en-US" dirty="0"/>
          </a:p>
        </p:txBody>
      </p:sp>
      <p:pic>
        <p:nvPicPr>
          <p:cNvPr id="5" name="Picture 4"/>
          <p:cNvPicPr>
            <a:picLocks noChangeAspect="1"/>
          </p:cNvPicPr>
          <p:nvPr/>
        </p:nvPicPr>
        <p:blipFill>
          <a:blip r:embed="rId2"/>
          <a:stretch>
            <a:fillRect/>
          </a:stretch>
        </p:blipFill>
        <p:spPr>
          <a:xfrm>
            <a:off x="270456" y="618185"/>
            <a:ext cx="11731364" cy="4971246"/>
          </a:xfrm>
          <a:prstGeom prst="rect">
            <a:avLst/>
          </a:prstGeom>
        </p:spPr>
      </p:pic>
    </p:spTree>
    <p:extLst>
      <p:ext uri="{BB962C8B-B14F-4D97-AF65-F5344CB8AC3E}">
        <p14:creationId xmlns:p14="http://schemas.microsoft.com/office/powerpoint/2010/main" val="306543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254362E-7872-48F3-81F4-05525209ADDA}" type="datetime1">
              <a:rPr lang="en-US" smtClean="0"/>
              <a:t>12/29/2021</a:t>
            </a:fld>
            <a:endParaRPr lang="en-US" dirty="0"/>
          </a:p>
        </p:txBody>
      </p:sp>
      <p:sp>
        <p:nvSpPr>
          <p:cNvPr id="4" name="Slide Number Placeholder 3"/>
          <p:cNvSpPr>
            <a:spLocks noGrp="1"/>
          </p:cNvSpPr>
          <p:nvPr>
            <p:ph type="sldNum" sz="quarter" idx="12"/>
          </p:nvPr>
        </p:nvSpPr>
        <p:spPr/>
        <p:txBody>
          <a:bodyPr/>
          <a:lstStyle/>
          <a:p>
            <a:fld id="{6302C9B9-574C-4C96-BB87-80608D2B0507}" type="slidenum">
              <a:rPr lang="en-US" smtClean="0"/>
              <a:t>19</a:t>
            </a:fld>
            <a:endParaRPr lang="en-US" dirty="0"/>
          </a:p>
        </p:txBody>
      </p:sp>
      <p:pic>
        <p:nvPicPr>
          <p:cNvPr id="5" name="Picture 4"/>
          <p:cNvPicPr>
            <a:picLocks noChangeAspect="1"/>
          </p:cNvPicPr>
          <p:nvPr/>
        </p:nvPicPr>
        <p:blipFill>
          <a:blip r:embed="rId2"/>
          <a:stretch>
            <a:fillRect/>
          </a:stretch>
        </p:blipFill>
        <p:spPr>
          <a:xfrm>
            <a:off x="336728" y="265627"/>
            <a:ext cx="11649237" cy="6096536"/>
          </a:xfrm>
          <a:prstGeom prst="rect">
            <a:avLst/>
          </a:prstGeom>
        </p:spPr>
      </p:pic>
    </p:spTree>
    <p:extLst>
      <p:ext uri="{BB962C8B-B14F-4D97-AF65-F5344CB8AC3E}">
        <p14:creationId xmlns:p14="http://schemas.microsoft.com/office/powerpoint/2010/main" val="385182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Hidden Markov Model</a:t>
            </a:r>
          </a:p>
        </p:txBody>
      </p:sp>
      <p:sp>
        <p:nvSpPr>
          <p:cNvPr id="3" name="Content Placeholder 2"/>
          <p:cNvSpPr>
            <a:spLocks noGrp="1"/>
          </p:cNvSpPr>
          <p:nvPr>
            <p:ph idx="1"/>
          </p:nvPr>
        </p:nvSpPr>
        <p:spPr/>
        <p:txBody>
          <a:bodyPr/>
          <a:lstStyle/>
          <a:p>
            <a:r>
              <a:rPr lang="en-US" b="1" dirty="0"/>
              <a:t>Hidden Markov Model</a:t>
            </a:r>
            <a:r>
              <a:rPr lang="en-US" dirty="0"/>
              <a:t> (</a:t>
            </a:r>
            <a:r>
              <a:rPr lang="en-US" b="1" dirty="0"/>
              <a:t>HMM</a:t>
            </a:r>
            <a:r>
              <a:rPr lang="en-US" dirty="0"/>
              <a:t>) is a </a:t>
            </a:r>
            <a:r>
              <a:rPr lang="en-US" dirty="0">
                <a:hlinkClick r:id="rId2"/>
              </a:rPr>
              <a:t>statistical</a:t>
            </a:r>
            <a:r>
              <a:rPr lang="en-US" dirty="0"/>
              <a:t> </a:t>
            </a:r>
            <a:r>
              <a:rPr lang="en-US" dirty="0">
                <a:hlinkClick r:id="rId3"/>
              </a:rPr>
              <a:t>Markov model</a:t>
            </a:r>
            <a:r>
              <a:rPr lang="en-US" dirty="0"/>
              <a:t> in which the system being modeled is assumed to be a </a:t>
            </a:r>
            <a:r>
              <a:rPr lang="en-US" dirty="0">
                <a:hlinkClick r:id="rId4"/>
              </a:rPr>
              <a:t>Markov process</a:t>
            </a:r>
            <a:r>
              <a:rPr lang="en-US" dirty="0"/>
              <a:t> with unobserved (i.e. </a:t>
            </a:r>
            <a:r>
              <a:rPr lang="en-US" i="1" dirty="0"/>
              <a:t>hidden</a:t>
            </a:r>
            <a:r>
              <a:rPr lang="en-US" dirty="0"/>
              <a:t>) states.</a:t>
            </a:r>
          </a:p>
          <a:p>
            <a:endParaRPr lang="en-US" dirty="0"/>
          </a:p>
          <a:p>
            <a:r>
              <a:rPr lang="en-US" dirty="0"/>
              <a:t>Hidden Markov models are especially known for their application in </a:t>
            </a:r>
            <a:r>
              <a:rPr lang="en-US" dirty="0">
                <a:hlinkClick r:id="rId5"/>
              </a:rPr>
              <a:t>reinforcement learning</a:t>
            </a:r>
            <a:r>
              <a:rPr lang="en-US" dirty="0"/>
              <a:t> and </a:t>
            </a:r>
            <a:r>
              <a:rPr lang="en-US" dirty="0">
                <a:hlinkClick r:id="rId6"/>
              </a:rPr>
              <a:t>temporal</a:t>
            </a:r>
            <a:r>
              <a:rPr lang="en-US" dirty="0"/>
              <a:t> </a:t>
            </a:r>
            <a:r>
              <a:rPr lang="en-US" dirty="0">
                <a:hlinkClick r:id="rId7"/>
              </a:rPr>
              <a:t>pattern recognition</a:t>
            </a:r>
            <a:r>
              <a:rPr lang="en-US" dirty="0"/>
              <a:t> such as </a:t>
            </a:r>
            <a:r>
              <a:rPr lang="en-US" dirty="0">
                <a:hlinkClick r:id="rId8"/>
              </a:rPr>
              <a:t>speech</a:t>
            </a:r>
            <a:r>
              <a:rPr lang="en-US" dirty="0"/>
              <a:t>, </a:t>
            </a:r>
            <a:r>
              <a:rPr lang="en-US" dirty="0">
                <a:hlinkClick r:id="rId9"/>
              </a:rPr>
              <a:t>handwriting</a:t>
            </a:r>
            <a:r>
              <a:rPr lang="en-US" dirty="0"/>
              <a:t>, </a:t>
            </a:r>
            <a:r>
              <a:rPr lang="en-US" dirty="0">
                <a:hlinkClick r:id="rId10"/>
              </a:rPr>
              <a:t>gesture recognition</a:t>
            </a:r>
            <a:r>
              <a:rPr lang="en-US" dirty="0"/>
              <a:t>, </a:t>
            </a:r>
            <a:r>
              <a:rPr lang="en-US" dirty="0">
                <a:hlinkClick r:id="rId11"/>
              </a:rPr>
              <a:t>part-of-speech tagging</a:t>
            </a:r>
            <a:r>
              <a:rPr lang="en-US" dirty="0"/>
              <a:t>, musical score following, </a:t>
            </a:r>
            <a:r>
              <a:rPr lang="en-US" dirty="0">
                <a:hlinkClick r:id="rId12"/>
              </a:rPr>
              <a:t>partial discharge</a:t>
            </a:r>
            <a:r>
              <a:rPr lang="en-US" dirty="0"/>
              <a:t>s and </a:t>
            </a:r>
            <a:r>
              <a:rPr lang="en-US" dirty="0">
                <a:hlinkClick r:id="rId13"/>
              </a:rPr>
              <a:t>bioinformatics</a:t>
            </a:r>
            <a:r>
              <a:rPr lang="en-US" dirty="0"/>
              <a:t>.</a:t>
            </a:r>
          </a:p>
          <a:p>
            <a:endParaRPr lang="en-US" dirty="0"/>
          </a:p>
        </p:txBody>
      </p:sp>
      <p:sp>
        <p:nvSpPr>
          <p:cNvPr id="4" name="Date Placeholder 3"/>
          <p:cNvSpPr>
            <a:spLocks noGrp="1"/>
          </p:cNvSpPr>
          <p:nvPr>
            <p:ph type="dt" sz="half" idx="10"/>
          </p:nvPr>
        </p:nvSpPr>
        <p:spPr/>
        <p:txBody>
          <a:bodyPr/>
          <a:lstStyle/>
          <a:p>
            <a:fld id="{98B5969D-5670-41B6-A262-5EF8BBC0C3F9}" type="datetime1">
              <a:rPr lang="en-US" smtClean="0"/>
              <a:t>12/29/2021</a:t>
            </a:fld>
            <a:endParaRPr lang="en-US" dirty="0"/>
          </a:p>
        </p:txBody>
      </p:sp>
      <p:sp>
        <p:nvSpPr>
          <p:cNvPr id="5" name="Slide Number Placeholder 4"/>
          <p:cNvSpPr>
            <a:spLocks noGrp="1"/>
          </p:cNvSpPr>
          <p:nvPr>
            <p:ph type="sldNum" sz="quarter" idx="12"/>
          </p:nvPr>
        </p:nvSpPr>
        <p:spPr/>
        <p:txBody>
          <a:bodyPr/>
          <a:lstStyle/>
          <a:p>
            <a:fld id="{6302C9B9-574C-4C96-BB87-80608D2B0507}" type="slidenum">
              <a:rPr lang="en-US" smtClean="0"/>
              <a:t>2</a:t>
            </a:fld>
            <a:endParaRPr lang="en-US" dirty="0"/>
          </a:p>
        </p:txBody>
      </p:sp>
    </p:spTree>
    <p:extLst>
      <p:ext uri="{BB962C8B-B14F-4D97-AF65-F5344CB8AC3E}">
        <p14:creationId xmlns:p14="http://schemas.microsoft.com/office/powerpoint/2010/main" val="3310873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254362E-7872-48F3-81F4-05525209ADDA}" type="datetime1">
              <a:rPr lang="en-US" smtClean="0"/>
              <a:t>12/29/2021</a:t>
            </a:fld>
            <a:endParaRPr lang="en-US" dirty="0"/>
          </a:p>
        </p:txBody>
      </p:sp>
      <p:sp>
        <p:nvSpPr>
          <p:cNvPr id="4" name="Slide Number Placeholder 3"/>
          <p:cNvSpPr>
            <a:spLocks noGrp="1"/>
          </p:cNvSpPr>
          <p:nvPr>
            <p:ph type="sldNum" sz="quarter" idx="12"/>
          </p:nvPr>
        </p:nvSpPr>
        <p:spPr/>
        <p:txBody>
          <a:bodyPr/>
          <a:lstStyle/>
          <a:p>
            <a:fld id="{6302C9B9-574C-4C96-BB87-80608D2B0507}" type="slidenum">
              <a:rPr lang="en-US" smtClean="0"/>
              <a:t>20</a:t>
            </a:fld>
            <a:endParaRPr lang="en-US" dirty="0"/>
          </a:p>
        </p:txBody>
      </p:sp>
      <p:pic>
        <p:nvPicPr>
          <p:cNvPr id="5" name="Picture 4"/>
          <p:cNvPicPr>
            <a:picLocks noChangeAspect="1"/>
          </p:cNvPicPr>
          <p:nvPr/>
        </p:nvPicPr>
        <p:blipFill>
          <a:blip r:embed="rId2"/>
          <a:stretch>
            <a:fillRect/>
          </a:stretch>
        </p:blipFill>
        <p:spPr>
          <a:xfrm>
            <a:off x="417825" y="345448"/>
            <a:ext cx="11486168" cy="5913684"/>
          </a:xfrm>
          <a:prstGeom prst="rect">
            <a:avLst/>
          </a:prstGeom>
        </p:spPr>
      </p:pic>
    </p:spTree>
    <p:extLst>
      <p:ext uri="{BB962C8B-B14F-4D97-AF65-F5344CB8AC3E}">
        <p14:creationId xmlns:p14="http://schemas.microsoft.com/office/powerpoint/2010/main" val="110383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Terminology in HMM</a:t>
            </a:r>
          </a:p>
        </p:txBody>
      </p:sp>
      <p:sp>
        <p:nvSpPr>
          <p:cNvPr id="3" name="Content Placeholder 2"/>
          <p:cNvSpPr>
            <a:spLocks noGrp="1"/>
          </p:cNvSpPr>
          <p:nvPr>
            <p:ph idx="1"/>
          </p:nvPr>
        </p:nvSpPr>
        <p:spPr/>
        <p:txBody>
          <a:bodyPr/>
          <a:lstStyle/>
          <a:p>
            <a:r>
              <a:rPr lang="en-US" dirty="0"/>
              <a:t>The term hidden refers to the first order Markov process behind the observation. Observation refers to the data we know and can observe. Markov process is shown by the interaction between “Rainy” and “Sunny” in the below diagram and each of these are </a:t>
            </a:r>
            <a:r>
              <a:rPr lang="en-US" b="1" dirty="0"/>
              <a:t>HIDDEN STATES</a:t>
            </a:r>
            <a:r>
              <a:rPr lang="en-US" dirty="0"/>
              <a:t>.</a:t>
            </a:r>
          </a:p>
          <a:p>
            <a:endParaRPr lang="en-US" dirty="0"/>
          </a:p>
          <a:p>
            <a:r>
              <a:rPr lang="en-US" dirty="0"/>
              <a:t>Refer the figure in next slide:</a:t>
            </a:r>
          </a:p>
        </p:txBody>
      </p:sp>
      <p:sp>
        <p:nvSpPr>
          <p:cNvPr id="4" name="Date Placeholder 3"/>
          <p:cNvSpPr>
            <a:spLocks noGrp="1"/>
          </p:cNvSpPr>
          <p:nvPr>
            <p:ph type="dt" sz="half" idx="10"/>
          </p:nvPr>
        </p:nvSpPr>
        <p:spPr/>
        <p:txBody>
          <a:bodyPr/>
          <a:lstStyle/>
          <a:p>
            <a:fld id="{98B5969D-5670-41B6-A262-5EF8BBC0C3F9}" type="datetime1">
              <a:rPr lang="en-US" smtClean="0"/>
              <a:t>12/29/2021</a:t>
            </a:fld>
            <a:endParaRPr lang="en-US" dirty="0"/>
          </a:p>
        </p:txBody>
      </p:sp>
      <p:sp>
        <p:nvSpPr>
          <p:cNvPr id="5" name="Slide Number Placeholder 4"/>
          <p:cNvSpPr>
            <a:spLocks noGrp="1"/>
          </p:cNvSpPr>
          <p:nvPr>
            <p:ph type="sldNum" sz="quarter" idx="12"/>
          </p:nvPr>
        </p:nvSpPr>
        <p:spPr/>
        <p:txBody>
          <a:bodyPr/>
          <a:lstStyle/>
          <a:p>
            <a:fld id="{6302C9B9-574C-4C96-BB87-80608D2B0507}" type="slidenum">
              <a:rPr lang="en-US" smtClean="0"/>
              <a:t>3</a:t>
            </a:fld>
            <a:endParaRPr lang="en-US" dirty="0"/>
          </a:p>
        </p:txBody>
      </p:sp>
    </p:spTree>
    <p:extLst>
      <p:ext uri="{BB962C8B-B14F-4D97-AF65-F5344CB8AC3E}">
        <p14:creationId xmlns:p14="http://schemas.microsoft.com/office/powerpoint/2010/main" val="132710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B5969D-5670-41B6-A262-5EF8BBC0C3F9}" type="datetime1">
              <a:rPr lang="en-US" smtClean="0"/>
              <a:t>12/29/2021</a:t>
            </a:fld>
            <a:endParaRPr lang="en-US" dirty="0"/>
          </a:p>
        </p:txBody>
      </p:sp>
      <p:sp>
        <p:nvSpPr>
          <p:cNvPr id="5" name="Slide Number Placeholder 4"/>
          <p:cNvSpPr>
            <a:spLocks noGrp="1"/>
          </p:cNvSpPr>
          <p:nvPr>
            <p:ph type="sldNum" sz="quarter" idx="12"/>
          </p:nvPr>
        </p:nvSpPr>
        <p:spPr/>
        <p:txBody>
          <a:bodyPr/>
          <a:lstStyle/>
          <a:p>
            <a:fld id="{6302C9B9-574C-4C96-BB87-80608D2B0507}" type="slidenum">
              <a:rPr lang="en-US" smtClean="0"/>
              <a:t>4</a:t>
            </a:fld>
            <a:endParaRPr lang="en-US" dirty="0"/>
          </a:p>
        </p:txBody>
      </p:sp>
      <p:pic>
        <p:nvPicPr>
          <p:cNvPr id="6" name="Picture 5"/>
          <p:cNvPicPr>
            <a:picLocks noChangeAspect="1"/>
          </p:cNvPicPr>
          <p:nvPr/>
        </p:nvPicPr>
        <p:blipFill>
          <a:blip r:embed="rId2"/>
          <a:stretch>
            <a:fillRect/>
          </a:stretch>
        </p:blipFill>
        <p:spPr>
          <a:xfrm>
            <a:off x="518160" y="341150"/>
            <a:ext cx="10865755" cy="6015200"/>
          </a:xfrm>
          <a:prstGeom prst="rect">
            <a:avLst/>
          </a:prstGeom>
        </p:spPr>
      </p:pic>
    </p:spTree>
    <p:extLst>
      <p:ext uri="{BB962C8B-B14F-4D97-AF65-F5344CB8AC3E}">
        <p14:creationId xmlns:p14="http://schemas.microsoft.com/office/powerpoint/2010/main" val="219126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B5969D-5670-41B6-A262-5EF8BBC0C3F9}" type="datetime1">
              <a:rPr lang="en-US" smtClean="0"/>
              <a:t>12/29/2021</a:t>
            </a:fld>
            <a:endParaRPr lang="en-US" dirty="0"/>
          </a:p>
        </p:txBody>
      </p:sp>
      <p:sp>
        <p:nvSpPr>
          <p:cNvPr id="5" name="Slide Number Placeholder 4"/>
          <p:cNvSpPr>
            <a:spLocks noGrp="1"/>
          </p:cNvSpPr>
          <p:nvPr>
            <p:ph type="sldNum" sz="quarter" idx="12"/>
          </p:nvPr>
        </p:nvSpPr>
        <p:spPr/>
        <p:txBody>
          <a:bodyPr/>
          <a:lstStyle/>
          <a:p>
            <a:fld id="{6302C9B9-574C-4C96-BB87-80608D2B0507}" type="slidenum">
              <a:rPr lang="en-US" smtClean="0"/>
              <a:t>5</a:t>
            </a:fld>
            <a:endParaRPr lang="en-US" dirty="0"/>
          </a:p>
        </p:txBody>
      </p:sp>
      <p:pic>
        <p:nvPicPr>
          <p:cNvPr id="6" name="Picture 5"/>
          <p:cNvPicPr>
            <a:picLocks noChangeAspect="1"/>
          </p:cNvPicPr>
          <p:nvPr/>
        </p:nvPicPr>
        <p:blipFill>
          <a:blip r:embed="rId2"/>
          <a:stretch>
            <a:fillRect/>
          </a:stretch>
        </p:blipFill>
        <p:spPr>
          <a:xfrm>
            <a:off x="640080" y="297656"/>
            <a:ext cx="10424160" cy="5982789"/>
          </a:xfrm>
          <a:prstGeom prst="rect">
            <a:avLst/>
          </a:prstGeom>
        </p:spPr>
      </p:pic>
    </p:spTree>
    <p:extLst>
      <p:ext uri="{BB962C8B-B14F-4D97-AF65-F5344CB8AC3E}">
        <p14:creationId xmlns:p14="http://schemas.microsoft.com/office/powerpoint/2010/main" val="427888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98B5969D-5670-41B6-A262-5EF8BBC0C3F9}" type="datetime1">
              <a:rPr lang="en-US" smtClean="0"/>
              <a:t>12/29/2021</a:t>
            </a:fld>
            <a:endParaRPr lang="en-US" dirty="0"/>
          </a:p>
        </p:txBody>
      </p:sp>
      <p:sp>
        <p:nvSpPr>
          <p:cNvPr id="5" name="Slide Number Placeholder 4"/>
          <p:cNvSpPr>
            <a:spLocks noGrp="1"/>
          </p:cNvSpPr>
          <p:nvPr>
            <p:ph type="sldNum" sz="quarter" idx="12"/>
          </p:nvPr>
        </p:nvSpPr>
        <p:spPr/>
        <p:txBody>
          <a:bodyPr/>
          <a:lstStyle/>
          <a:p>
            <a:fld id="{6302C9B9-574C-4C96-BB87-80608D2B0507}" type="slidenum">
              <a:rPr lang="en-US" smtClean="0"/>
              <a:t>6</a:t>
            </a:fld>
            <a:endParaRPr lang="en-US" dirty="0"/>
          </a:p>
        </p:txBody>
      </p:sp>
      <p:pic>
        <p:nvPicPr>
          <p:cNvPr id="6" name="Picture 5"/>
          <p:cNvPicPr>
            <a:picLocks noChangeAspect="1"/>
          </p:cNvPicPr>
          <p:nvPr/>
        </p:nvPicPr>
        <p:blipFill>
          <a:blip r:embed="rId2"/>
          <a:stretch>
            <a:fillRect/>
          </a:stretch>
        </p:blipFill>
        <p:spPr>
          <a:xfrm>
            <a:off x="296423" y="1027224"/>
            <a:ext cx="11599153" cy="5149739"/>
          </a:xfrm>
          <a:prstGeom prst="rect">
            <a:avLst/>
          </a:prstGeom>
          <a:ln>
            <a:solidFill>
              <a:schemeClr val="tx1"/>
            </a:solidFill>
          </a:ln>
        </p:spPr>
      </p:pic>
    </p:spTree>
    <p:extLst>
      <p:ext uri="{BB962C8B-B14F-4D97-AF65-F5344CB8AC3E}">
        <p14:creationId xmlns:p14="http://schemas.microsoft.com/office/powerpoint/2010/main" val="422931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B5969D-5670-41B6-A262-5EF8BBC0C3F9}" type="datetime1">
              <a:rPr lang="en-US" smtClean="0"/>
              <a:t>12/29/2021</a:t>
            </a:fld>
            <a:endParaRPr lang="en-US" dirty="0"/>
          </a:p>
        </p:txBody>
      </p:sp>
      <p:sp>
        <p:nvSpPr>
          <p:cNvPr id="5" name="Slide Number Placeholder 4"/>
          <p:cNvSpPr>
            <a:spLocks noGrp="1"/>
          </p:cNvSpPr>
          <p:nvPr>
            <p:ph type="sldNum" sz="quarter" idx="12"/>
          </p:nvPr>
        </p:nvSpPr>
        <p:spPr/>
        <p:txBody>
          <a:bodyPr/>
          <a:lstStyle/>
          <a:p>
            <a:fld id="{6302C9B9-574C-4C96-BB87-80608D2B0507}" type="slidenum">
              <a:rPr lang="en-US" smtClean="0"/>
              <a:t>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862012"/>
            <a:ext cx="6667500" cy="5133975"/>
          </a:xfrm>
          <a:prstGeom prst="rect">
            <a:avLst/>
          </a:prstGeom>
        </p:spPr>
      </p:pic>
    </p:spTree>
    <p:extLst>
      <p:ext uri="{BB962C8B-B14F-4D97-AF65-F5344CB8AC3E}">
        <p14:creationId xmlns:p14="http://schemas.microsoft.com/office/powerpoint/2010/main" val="2453804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85445"/>
            <a:ext cx="10515600" cy="4923693"/>
          </a:xfrm>
        </p:spPr>
        <p:txBody>
          <a:bodyPr>
            <a:normAutofit/>
          </a:bodyPr>
          <a:lstStyle/>
          <a:p>
            <a:r>
              <a:rPr lang="en-US" b="1" dirty="0"/>
              <a:t>OBSERVATIONS</a:t>
            </a:r>
            <a:r>
              <a:rPr lang="en-US" dirty="0"/>
              <a:t> are known data and refers to “Walk”, “Shop”, and “Clean” in the above diagram. In machine learning sense, observation is our training data, and the number of hidden states is our hyper parameter for our model. Evaluation of the model will be discussed later.</a:t>
            </a:r>
          </a:p>
        </p:txBody>
      </p:sp>
      <p:sp>
        <p:nvSpPr>
          <p:cNvPr id="2" name="Date Placeholder 1"/>
          <p:cNvSpPr>
            <a:spLocks noGrp="1"/>
          </p:cNvSpPr>
          <p:nvPr>
            <p:ph type="dt" sz="half" idx="10"/>
          </p:nvPr>
        </p:nvSpPr>
        <p:spPr/>
        <p:txBody>
          <a:bodyPr/>
          <a:lstStyle/>
          <a:p>
            <a:fld id="{768A7CC4-FAB2-4964-A3BC-1B7FB5E0BDC9}" type="datetime1">
              <a:rPr lang="en-US" smtClean="0"/>
              <a:t>12/29/2021</a:t>
            </a:fld>
            <a:endParaRPr lang="en-US" dirty="0"/>
          </a:p>
        </p:txBody>
      </p:sp>
      <p:sp>
        <p:nvSpPr>
          <p:cNvPr id="3" name="Slide Number Placeholder 2"/>
          <p:cNvSpPr>
            <a:spLocks noGrp="1"/>
          </p:cNvSpPr>
          <p:nvPr>
            <p:ph type="sldNum" sz="quarter" idx="12"/>
          </p:nvPr>
        </p:nvSpPr>
        <p:spPr/>
        <p:txBody>
          <a:bodyPr/>
          <a:lstStyle/>
          <a:p>
            <a:fld id="{6302C9B9-574C-4C96-BB87-80608D2B0507}" type="slidenum">
              <a:rPr lang="en-US" smtClean="0"/>
              <a:t>8</a:t>
            </a:fld>
            <a:endParaRPr lang="en-US" dirty="0"/>
          </a:p>
        </p:txBody>
      </p:sp>
    </p:spTree>
    <p:extLst>
      <p:ext uri="{BB962C8B-B14F-4D97-AF65-F5344CB8AC3E}">
        <p14:creationId xmlns:p14="http://schemas.microsoft.com/office/powerpoint/2010/main" val="1741212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54362E-7872-48F3-81F4-05525209ADDA}" type="datetime1">
              <a:rPr lang="en-US" smtClean="0"/>
              <a:t>12/29/2021</a:t>
            </a:fld>
            <a:endParaRPr lang="en-US" dirty="0"/>
          </a:p>
        </p:txBody>
      </p:sp>
      <p:sp>
        <p:nvSpPr>
          <p:cNvPr id="4" name="Slide Number Placeholder 3"/>
          <p:cNvSpPr>
            <a:spLocks noGrp="1"/>
          </p:cNvSpPr>
          <p:nvPr>
            <p:ph type="sldNum" sz="quarter" idx="12"/>
          </p:nvPr>
        </p:nvSpPr>
        <p:spPr/>
        <p:txBody>
          <a:bodyPr/>
          <a:lstStyle/>
          <a:p>
            <a:fld id="{6302C9B9-574C-4C96-BB87-80608D2B0507}" type="slidenum">
              <a:rPr lang="en-US" smtClean="0"/>
              <a:t>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923" y="621323"/>
            <a:ext cx="9601200" cy="4982308"/>
          </a:xfrm>
          <a:prstGeom prst="rect">
            <a:avLst/>
          </a:prstGeom>
        </p:spPr>
      </p:pic>
    </p:spTree>
    <p:extLst>
      <p:ext uri="{BB962C8B-B14F-4D97-AF65-F5344CB8AC3E}">
        <p14:creationId xmlns:p14="http://schemas.microsoft.com/office/powerpoint/2010/main" val="2634466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0A487C-7D4C-4962-8482-26DFD4254A9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F84F0C4-F1F3-4AA6-9FE8-1D6397DED0D9}">
  <ds:schemaRefs>
    <ds:schemaRef ds:uri="http://schemas.microsoft.com/sharepoint/v3/contenttype/forms"/>
  </ds:schemaRefs>
</ds:datastoreItem>
</file>

<file path=customXml/itemProps3.xml><?xml version="1.0" encoding="utf-8"?>
<ds:datastoreItem xmlns:ds="http://schemas.openxmlformats.org/officeDocument/2006/customXml" ds:itemID="{43050E40-28C5-4421-A0F0-8DE9C35F2A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ddce48-4927-49d3-9c8d-0a4b2e223357"/>
    <ds:schemaRef ds:uri="97366e1e-3f04-441e-b6c8-11d4a868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335</Words>
  <Application>Microsoft Office PowerPoint</Application>
  <PresentationFormat>Widescreen</PresentationFormat>
  <Paragraphs>55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Module 4</vt:lpstr>
      <vt:lpstr>Hidden Markov Model</vt:lpstr>
      <vt:lpstr>Terminology in HMM</vt:lpstr>
      <vt:lpstr>PowerPoint Presentation</vt:lpstr>
      <vt:lpstr>PowerPoint Presentation</vt:lpstr>
      <vt:lpstr>PowerPoint Presentation</vt:lpstr>
      <vt:lpstr>PowerPoint Presentation</vt:lpstr>
      <vt:lpstr>OBSERVATIONS are known data and refers to “Walk”, “Shop”, and “Clean” in the above diagram. In machine learning sense, observation is our training data, and the number of hidden states is our hyper parameter for our model. Evaluation of the model will be discussed later.</vt:lpstr>
      <vt:lpstr>PowerPoint Presentation</vt:lpstr>
      <vt:lpstr>T = don’t have any observation yet, N = 2, M = 3, Q = {“Rainy”, “Sunny”}, V = {“Walk”, “Shop”, “Clean”}    State transition probabilities are the arrows pointing to each hidden state. Observation probability matrix are the blue and red arrows pointing to each observations from each hidden state. The matrix are row stochastic meaning the rows add up to 1. </vt:lpstr>
      <vt:lpstr>PowerPoint Presentation</vt:lpstr>
      <vt:lpstr>PowerPoint Presentation</vt:lpstr>
      <vt:lpstr>HMM : Assumptions</vt:lpstr>
      <vt:lpstr>HMM : Definition</vt:lpstr>
      <vt:lpstr>PowerPoint Presentation</vt:lpstr>
      <vt:lpstr>Problems in HMM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Sandeep Mathias</dc:creator>
  <cp:lastModifiedBy>Sandeep Mathias</cp:lastModifiedBy>
  <cp:revision>5</cp:revision>
  <dcterms:created xsi:type="dcterms:W3CDTF">2021-12-27T06:55:05Z</dcterms:created>
  <dcterms:modified xsi:type="dcterms:W3CDTF">2021-12-29T14:10:37Z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