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687" r:id="rId3"/>
    <p:sldId id="673" r:id="rId4"/>
    <p:sldId id="398" r:id="rId5"/>
    <p:sldId id="688" r:id="rId6"/>
    <p:sldId id="526" r:id="rId7"/>
    <p:sldId id="527" r:id="rId8"/>
    <p:sldId id="528" r:id="rId9"/>
    <p:sldId id="529" r:id="rId10"/>
    <p:sldId id="530" r:id="rId11"/>
    <p:sldId id="531" r:id="rId12"/>
    <p:sldId id="675" r:id="rId13"/>
    <p:sldId id="676" r:id="rId14"/>
    <p:sldId id="534" r:id="rId15"/>
    <p:sldId id="677" r:id="rId16"/>
    <p:sldId id="678" r:id="rId17"/>
    <p:sldId id="679" r:id="rId18"/>
    <p:sldId id="532" r:id="rId19"/>
    <p:sldId id="6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F42CC-EE0A-44BA-90D0-20959BA0DB87}" type="datetimeFigureOut">
              <a:rPr lang="en-IN" smtClean="0"/>
              <a:t>12-11-2021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ACA3A3-89CB-459F-B33B-4676E721AEC8}" type="slidenum">
              <a:rPr lang="en-IN" smtClean="0"/>
              <a:t>‹#›</a:t>
            </a:fld>
            <a:endParaRPr lang="en-IN"/>
          </a:p>
        </p:txBody>
      </p:sp>
    </p:spTree>
    <p:extLst>
      <p:ext uri="{BB962C8B-B14F-4D97-AF65-F5344CB8AC3E}">
        <p14:creationId xmlns:p14="http://schemas.microsoft.com/office/powerpoint/2010/main" val="864272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0FCD-51C1-4AA0-B2D1-EFD8515AF5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E40722-C3C8-4E42-9ED4-D607F982F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26854A-C372-4C4F-A2EE-AC0B04450F5D}"/>
              </a:ext>
            </a:extLst>
          </p:cNvPr>
          <p:cNvSpPr>
            <a:spLocks noGrp="1"/>
          </p:cNvSpPr>
          <p:nvPr>
            <p:ph type="dt" sz="half" idx="10"/>
          </p:nvPr>
        </p:nvSpPr>
        <p:spPr/>
        <p:txBody>
          <a:bodyPr/>
          <a:lstStyle/>
          <a:p>
            <a:fld id="{EC63AD95-6EAB-4263-B962-421B54FD7C4C}" type="datetimeFigureOut">
              <a:rPr lang="en-IN" smtClean="0"/>
              <a:t>12-11-2021</a:t>
            </a:fld>
            <a:endParaRPr lang="en-IN"/>
          </a:p>
        </p:txBody>
      </p:sp>
      <p:sp>
        <p:nvSpPr>
          <p:cNvPr id="5" name="Footer Placeholder 4">
            <a:extLst>
              <a:ext uri="{FF2B5EF4-FFF2-40B4-BE49-F238E27FC236}">
                <a16:creationId xmlns:a16="http://schemas.microsoft.com/office/drawing/2014/main" id="{50A91635-8F92-4D46-8ED3-6D5C5712D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C06BD-13A3-4491-9326-9483F8F6DF19}"/>
              </a:ext>
            </a:extLst>
          </p:cNvPr>
          <p:cNvSpPr>
            <a:spLocks noGrp="1"/>
          </p:cNvSpPr>
          <p:nvPr>
            <p:ph type="sldNum" sz="quarter" idx="12"/>
          </p:nvPr>
        </p:nvSpPr>
        <p:spPr/>
        <p:txBody>
          <a:bodyPr/>
          <a:lstStyle/>
          <a:p>
            <a:fld id="{C2A4EBC8-1B45-4EDB-9DAD-EEE9C4EEA0D5}" type="slidenum">
              <a:rPr lang="en-IN" smtClean="0"/>
              <a:t>‹#›</a:t>
            </a:fld>
            <a:endParaRPr lang="en-IN"/>
          </a:p>
        </p:txBody>
      </p:sp>
    </p:spTree>
    <p:extLst>
      <p:ext uri="{BB962C8B-B14F-4D97-AF65-F5344CB8AC3E}">
        <p14:creationId xmlns:p14="http://schemas.microsoft.com/office/powerpoint/2010/main" val="100974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D91C-BC91-4E27-A0BA-93D184BB60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8A74E8-2637-40DE-84F4-135A653608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D1576F-F37C-4A12-9EEE-CE37B28EEDDE}"/>
              </a:ext>
            </a:extLst>
          </p:cNvPr>
          <p:cNvSpPr>
            <a:spLocks noGrp="1"/>
          </p:cNvSpPr>
          <p:nvPr>
            <p:ph type="dt" sz="half" idx="10"/>
          </p:nvPr>
        </p:nvSpPr>
        <p:spPr/>
        <p:txBody>
          <a:bodyPr/>
          <a:lstStyle/>
          <a:p>
            <a:fld id="{EC63AD95-6EAB-4263-B962-421B54FD7C4C}" type="datetimeFigureOut">
              <a:rPr lang="en-IN" smtClean="0"/>
              <a:t>12-11-2021</a:t>
            </a:fld>
            <a:endParaRPr lang="en-IN"/>
          </a:p>
        </p:txBody>
      </p:sp>
      <p:sp>
        <p:nvSpPr>
          <p:cNvPr id="5" name="Footer Placeholder 4">
            <a:extLst>
              <a:ext uri="{FF2B5EF4-FFF2-40B4-BE49-F238E27FC236}">
                <a16:creationId xmlns:a16="http://schemas.microsoft.com/office/drawing/2014/main" id="{3911A02A-60D3-4CEA-9028-196129AB0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7412F7-EC86-40EF-8215-EDE094DC919F}"/>
              </a:ext>
            </a:extLst>
          </p:cNvPr>
          <p:cNvSpPr>
            <a:spLocks noGrp="1"/>
          </p:cNvSpPr>
          <p:nvPr>
            <p:ph type="sldNum" sz="quarter" idx="12"/>
          </p:nvPr>
        </p:nvSpPr>
        <p:spPr/>
        <p:txBody>
          <a:bodyPr/>
          <a:lstStyle/>
          <a:p>
            <a:fld id="{C2A4EBC8-1B45-4EDB-9DAD-EEE9C4EEA0D5}" type="slidenum">
              <a:rPr lang="en-IN" smtClean="0"/>
              <a:t>‹#›</a:t>
            </a:fld>
            <a:endParaRPr lang="en-IN"/>
          </a:p>
        </p:txBody>
      </p:sp>
    </p:spTree>
    <p:extLst>
      <p:ext uri="{BB962C8B-B14F-4D97-AF65-F5344CB8AC3E}">
        <p14:creationId xmlns:p14="http://schemas.microsoft.com/office/powerpoint/2010/main" val="105913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BBED4-127F-455B-BE1D-55500BE6E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14507F-44FD-4842-A0D7-A1D122CD6E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7ECCBF-1C52-4A2C-9486-9E0C0152B427}"/>
              </a:ext>
            </a:extLst>
          </p:cNvPr>
          <p:cNvSpPr>
            <a:spLocks noGrp="1"/>
          </p:cNvSpPr>
          <p:nvPr>
            <p:ph type="dt" sz="half" idx="10"/>
          </p:nvPr>
        </p:nvSpPr>
        <p:spPr/>
        <p:txBody>
          <a:bodyPr/>
          <a:lstStyle/>
          <a:p>
            <a:fld id="{EC63AD95-6EAB-4263-B962-421B54FD7C4C}" type="datetimeFigureOut">
              <a:rPr lang="en-IN" smtClean="0"/>
              <a:t>12-11-2021</a:t>
            </a:fld>
            <a:endParaRPr lang="en-IN"/>
          </a:p>
        </p:txBody>
      </p:sp>
      <p:sp>
        <p:nvSpPr>
          <p:cNvPr id="5" name="Footer Placeholder 4">
            <a:extLst>
              <a:ext uri="{FF2B5EF4-FFF2-40B4-BE49-F238E27FC236}">
                <a16:creationId xmlns:a16="http://schemas.microsoft.com/office/drawing/2014/main" id="{F971F20D-4EDF-4A6B-AA5D-FC05E4E009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242DAC-C21C-4034-AA60-89B1C32F30A3}"/>
              </a:ext>
            </a:extLst>
          </p:cNvPr>
          <p:cNvSpPr>
            <a:spLocks noGrp="1"/>
          </p:cNvSpPr>
          <p:nvPr>
            <p:ph type="sldNum" sz="quarter" idx="12"/>
          </p:nvPr>
        </p:nvSpPr>
        <p:spPr/>
        <p:txBody>
          <a:bodyPr/>
          <a:lstStyle/>
          <a:p>
            <a:fld id="{C2A4EBC8-1B45-4EDB-9DAD-EEE9C4EEA0D5}" type="slidenum">
              <a:rPr lang="en-IN" smtClean="0"/>
              <a:t>‹#›</a:t>
            </a:fld>
            <a:endParaRPr lang="en-IN"/>
          </a:p>
        </p:txBody>
      </p:sp>
    </p:spTree>
    <p:extLst>
      <p:ext uri="{BB962C8B-B14F-4D97-AF65-F5344CB8AC3E}">
        <p14:creationId xmlns:p14="http://schemas.microsoft.com/office/powerpoint/2010/main" val="3743632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77A31B4-8045-4FB7-A520-2E351157EC0D}" type="datetime1">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4005806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905126-FE85-4056-8207-4461564A96B5}" type="datetime1">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803495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200DC-4DF8-4F01-8D41-3BA05A230B6A}" type="datetime1">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890840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95A8FAB-10FA-496F-B07D-2C1300F0A672}" type="datetime1">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247479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A7330C6-8AA2-4D6B-A186-F19E63318F60}" type="datetime1">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105093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70BB474-AD75-4FBD-A807-DF075E6E4697}" type="datetime1">
              <a:rPr lang="en-IN" smtClean="0"/>
              <a:t>12-11-2021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3074620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41B6A-2932-40E8-87BC-821E760245C3}" type="datetime1">
              <a:rPr lang="en-IN" smtClean="0"/>
              <a:t>12-11-2021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29031394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C8FE2-F467-4AAE-97D6-57C6D62C9EE0}" type="datetime1">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3392405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91C7-3E20-4A4B-8234-B0272EB1E1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6AD4D6-DF1F-49B7-8978-F8055B1A6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2A49E9-B03D-4506-93F6-EC8ACA4BFBA9}"/>
              </a:ext>
            </a:extLst>
          </p:cNvPr>
          <p:cNvSpPr>
            <a:spLocks noGrp="1"/>
          </p:cNvSpPr>
          <p:nvPr>
            <p:ph type="dt" sz="half" idx="10"/>
          </p:nvPr>
        </p:nvSpPr>
        <p:spPr/>
        <p:txBody>
          <a:bodyPr/>
          <a:lstStyle/>
          <a:p>
            <a:fld id="{EC63AD95-6EAB-4263-B962-421B54FD7C4C}" type="datetimeFigureOut">
              <a:rPr lang="en-IN" smtClean="0"/>
              <a:t>12-11-2021</a:t>
            </a:fld>
            <a:endParaRPr lang="en-IN"/>
          </a:p>
        </p:txBody>
      </p:sp>
      <p:sp>
        <p:nvSpPr>
          <p:cNvPr id="5" name="Footer Placeholder 4">
            <a:extLst>
              <a:ext uri="{FF2B5EF4-FFF2-40B4-BE49-F238E27FC236}">
                <a16:creationId xmlns:a16="http://schemas.microsoft.com/office/drawing/2014/main" id="{03BB0EB4-9A78-4055-9121-A66170F5BB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938D90-DAF8-4813-9237-13364841B226}"/>
              </a:ext>
            </a:extLst>
          </p:cNvPr>
          <p:cNvSpPr>
            <a:spLocks noGrp="1"/>
          </p:cNvSpPr>
          <p:nvPr>
            <p:ph type="sldNum" sz="quarter" idx="12"/>
          </p:nvPr>
        </p:nvSpPr>
        <p:spPr/>
        <p:txBody>
          <a:bodyPr/>
          <a:lstStyle/>
          <a:p>
            <a:fld id="{C2A4EBC8-1B45-4EDB-9DAD-EEE9C4EEA0D5}" type="slidenum">
              <a:rPr lang="en-IN" smtClean="0"/>
              <a:t>‹#›</a:t>
            </a:fld>
            <a:endParaRPr lang="en-IN"/>
          </a:p>
        </p:txBody>
      </p:sp>
    </p:spTree>
    <p:extLst>
      <p:ext uri="{BB962C8B-B14F-4D97-AF65-F5344CB8AC3E}">
        <p14:creationId xmlns:p14="http://schemas.microsoft.com/office/powerpoint/2010/main" val="32601918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42FF36-D81B-4604-947D-C02986B50A7E}" type="datetime1">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41337866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4D862A-2CB0-42E2-8B21-01685BEC47B8}" type="datetime1">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531013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251D5C-DE6E-4654-ABBB-DEC39978CEC3}" type="datetime1">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78142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75E7-1E30-4F52-9F55-9C2DA4BFAB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E091B0-BE74-4743-BF9F-BAA3D9D112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6F06F0-8156-402B-8181-FD2B0676424E}"/>
              </a:ext>
            </a:extLst>
          </p:cNvPr>
          <p:cNvSpPr>
            <a:spLocks noGrp="1"/>
          </p:cNvSpPr>
          <p:nvPr>
            <p:ph type="dt" sz="half" idx="10"/>
          </p:nvPr>
        </p:nvSpPr>
        <p:spPr/>
        <p:txBody>
          <a:bodyPr/>
          <a:lstStyle/>
          <a:p>
            <a:fld id="{EC63AD95-6EAB-4263-B962-421B54FD7C4C}" type="datetimeFigureOut">
              <a:rPr lang="en-IN" smtClean="0"/>
              <a:t>12-11-2021</a:t>
            </a:fld>
            <a:endParaRPr lang="en-IN"/>
          </a:p>
        </p:txBody>
      </p:sp>
      <p:sp>
        <p:nvSpPr>
          <p:cNvPr id="5" name="Footer Placeholder 4">
            <a:extLst>
              <a:ext uri="{FF2B5EF4-FFF2-40B4-BE49-F238E27FC236}">
                <a16:creationId xmlns:a16="http://schemas.microsoft.com/office/drawing/2014/main" id="{28716E44-5928-4996-A433-656AA01A2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4EA23-975E-4F96-BC3A-3F7B2420CD97}"/>
              </a:ext>
            </a:extLst>
          </p:cNvPr>
          <p:cNvSpPr>
            <a:spLocks noGrp="1"/>
          </p:cNvSpPr>
          <p:nvPr>
            <p:ph type="sldNum" sz="quarter" idx="12"/>
          </p:nvPr>
        </p:nvSpPr>
        <p:spPr/>
        <p:txBody>
          <a:bodyPr/>
          <a:lstStyle/>
          <a:p>
            <a:fld id="{C2A4EBC8-1B45-4EDB-9DAD-EEE9C4EEA0D5}" type="slidenum">
              <a:rPr lang="en-IN" smtClean="0"/>
              <a:t>‹#›</a:t>
            </a:fld>
            <a:endParaRPr lang="en-IN"/>
          </a:p>
        </p:txBody>
      </p:sp>
    </p:spTree>
    <p:extLst>
      <p:ext uri="{BB962C8B-B14F-4D97-AF65-F5344CB8AC3E}">
        <p14:creationId xmlns:p14="http://schemas.microsoft.com/office/powerpoint/2010/main" val="113141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2E16-BC6A-4520-AB8D-416D56F46F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6D82B1-9533-4E87-84CF-78DCDCF09C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1A2AEF-BF5B-423F-A572-1D91F697ED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5CA3E2-2E83-4AD5-B675-2F2734AC4001}"/>
              </a:ext>
            </a:extLst>
          </p:cNvPr>
          <p:cNvSpPr>
            <a:spLocks noGrp="1"/>
          </p:cNvSpPr>
          <p:nvPr>
            <p:ph type="dt" sz="half" idx="10"/>
          </p:nvPr>
        </p:nvSpPr>
        <p:spPr/>
        <p:txBody>
          <a:bodyPr/>
          <a:lstStyle/>
          <a:p>
            <a:fld id="{EC63AD95-6EAB-4263-B962-421B54FD7C4C}" type="datetimeFigureOut">
              <a:rPr lang="en-IN" smtClean="0"/>
              <a:t>12-11-2021</a:t>
            </a:fld>
            <a:endParaRPr lang="en-IN"/>
          </a:p>
        </p:txBody>
      </p:sp>
      <p:sp>
        <p:nvSpPr>
          <p:cNvPr id="6" name="Footer Placeholder 5">
            <a:extLst>
              <a:ext uri="{FF2B5EF4-FFF2-40B4-BE49-F238E27FC236}">
                <a16:creationId xmlns:a16="http://schemas.microsoft.com/office/drawing/2014/main" id="{4C92AADC-A8B3-4DFC-A566-B2E009A70C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B46DFC-BD4A-4FD4-BF54-6D796D86BADD}"/>
              </a:ext>
            </a:extLst>
          </p:cNvPr>
          <p:cNvSpPr>
            <a:spLocks noGrp="1"/>
          </p:cNvSpPr>
          <p:nvPr>
            <p:ph type="sldNum" sz="quarter" idx="12"/>
          </p:nvPr>
        </p:nvSpPr>
        <p:spPr/>
        <p:txBody>
          <a:bodyPr/>
          <a:lstStyle/>
          <a:p>
            <a:fld id="{C2A4EBC8-1B45-4EDB-9DAD-EEE9C4EEA0D5}" type="slidenum">
              <a:rPr lang="en-IN" smtClean="0"/>
              <a:t>‹#›</a:t>
            </a:fld>
            <a:endParaRPr lang="en-IN"/>
          </a:p>
        </p:txBody>
      </p:sp>
    </p:spTree>
    <p:extLst>
      <p:ext uri="{BB962C8B-B14F-4D97-AF65-F5344CB8AC3E}">
        <p14:creationId xmlns:p14="http://schemas.microsoft.com/office/powerpoint/2010/main" val="102162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A9B6-0B5A-44D6-A165-7935991DA9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9E4348-40D0-4BB1-9A74-668F337503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E4157D-59AA-4555-9124-BB3C5BB930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090439-3DFC-4787-B5AF-1108F75D8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FE7230-AE7C-41E0-8234-C36C17D04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EDA733-EF20-4021-A413-16A8EC7826CE}"/>
              </a:ext>
            </a:extLst>
          </p:cNvPr>
          <p:cNvSpPr>
            <a:spLocks noGrp="1"/>
          </p:cNvSpPr>
          <p:nvPr>
            <p:ph type="dt" sz="half" idx="10"/>
          </p:nvPr>
        </p:nvSpPr>
        <p:spPr/>
        <p:txBody>
          <a:bodyPr/>
          <a:lstStyle/>
          <a:p>
            <a:fld id="{EC63AD95-6EAB-4263-B962-421B54FD7C4C}" type="datetimeFigureOut">
              <a:rPr lang="en-IN" smtClean="0"/>
              <a:t>12-11-2021</a:t>
            </a:fld>
            <a:endParaRPr lang="en-IN"/>
          </a:p>
        </p:txBody>
      </p:sp>
      <p:sp>
        <p:nvSpPr>
          <p:cNvPr id="8" name="Footer Placeholder 7">
            <a:extLst>
              <a:ext uri="{FF2B5EF4-FFF2-40B4-BE49-F238E27FC236}">
                <a16:creationId xmlns:a16="http://schemas.microsoft.com/office/drawing/2014/main" id="{E016944D-8E34-4CAA-B0BD-19B88E6B13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8B859A-B048-4A2F-9987-F7342E91A403}"/>
              </a:ext>
            </a:extLst>
          </p:cNvPr>
          <p:cNvSpPr>
            <a:spLocks noGrp="1"/>
          </p:cNvSpPr>
          <p:nvPr>
            <p:ph type="sldNum" sz="quarter" idx="12"/>
          </p:nvPr>
        </p:nvSpPr>
        <p:spPr/>
        <p:txBody>
          <a:bodyPr/>
          <a:lstStyle/>
          <a:p>
            <a:fld id="{C2A4EBC8-1B45-4EDB-9DAD-EEE9C4EEA0D5}" type="slidenum">
              <a:rPr lang="en-IN" smtClean="0"/>
              <a:t>‹#›</a:t>
            </a:fld>
            <a:endParaRPr lang="en-IN"/>
          </a:p>
        </p:txBody>
      </p:sp>
    </p:spTree>
    <p:extLst>
      <p:ext uri="{BB962C8B-B14F-4D97-AF65-F5344CB8AC3E}">
        <p14:creationId xmlns:p14="http://schemas.microsoft.com/office/powerpoint/2010/main" val="267632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16B2-C36B-46EC-9A62-04B87E5EC3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F43C20-5296-4D1D-95EB-ED3EF4521B52}"/>
              </a:ext>
            </a:extLst>
          </p:cNvPr>
          <p:cNvSpPr>
            <a:spLocks noGrp="1"/>
          </p:cNvSpPr>
          <p:nvPr>
            <p:ph type="dt" sz="half" idx="10"/>
          </p:nvPr>
        </p:nvSpPr>
        <p:spPr/>
        <p:txBody>
          <a:bodyPr/>
          <a:lstStyle/>
          <a:p>
            <a:fld id="{EC63AD95-6EAB-4263-B962-421B54FD7C4C}" type="datetimeFigureOut">
              <a:rPr lang="en-IN" smtClean="0"/>
              <a:t>12-11-2021</a:t>
            </a:fld>
            <a:endParaRPr lang="en-IN"/>
          </a:p>
        </p:txBody>
      </p:sp>
      <p:sp>
        <p:nvSpPr>
          <p:cNvPr id="4" name="Footer Placeholder 3">
            <a:extLst>
              <a:ext uri="{FF2B5EF4-FFF2-40B4-BE49-F238E27FC236}">
                <a16:creationId xmlns:a16="http://schemas.microsoft.com/office/drawing/2014/main" id="{E0F45FA1-B171-46C8-AEF6-4010D09F63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CBFD73-79DB-4797-978F-10AD8C81381D}"/>
              </a:ext>
            </a:extLst>
          </p:cNvPr>
          <p:cNvSpPr>
            <a:spLocks noGrp="1"/>
          </p:cNvSpPr>
          <p:nvPr>
            <p:ph type="sldNum" sz="quarter" idx="12"/>
          </p:nvPr>
        </p:nvSpPr>
        <p:spPr/>
        <p:txBody>
          <a:bodyPr/>
          <a:lstStyle/>
          <a:p>
            <a:fld id="{C2A4EBC8-1B45-4EDB-9DAD-EEE9C4EEA0D5}" type="slidenum">
              <a:rPr lang="en-IN" smtClean="0"/>
              <a:t>‹#›</a:t>
            </a:fld>
            <a:endParaRPr lang="en-IN"/>
          </a:p>
        </p:txBody>
      </p:sp>
    </p:spTree>
    <p:extLst>
      <p:ext uri="{BB962C8B-B14F-4D97-AF65-F5344CB8AC3E}">
        <p14:creationId xmlns:p14="http://schemas.microsoft.com/office/powerpoint/2010/main" val="232699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902BCB-D5AD-46B6-A72B-375DE555BA49}"/>
              </a:ext>
            </a:extLst>
          </p:cNvPr>
          <p:cNvSpPr>
            <a:spLocks noGrp="1"/>
          </p:cNvSpPr>
          <p:nvPr>
            <p:ph type="dt" sz="half" idx="10"/>
          </p:nvPr>
        </p:nvSpPr>
        <p:spPr/>
        <p:txBody>
          <a:bodyPr/>
          <a:lstStyle/>
          <a:p>
            <a:fld id="{EC63AD95-6EAB-4263-B962-421B54FD7C4C}" type="datetimeFigureOut">
              <a:rPr lang="en-IN" smtClean="0"/>
              <a:t>12-11-2021</a:t>
            </a:fld>
            <a:endParaRPr lang="en-IN"/>
          </a:p>
        </p:txBody>
      </p:sp>
      <p:sp>
        <p:nvSpPr>
          <p:cNvPr id="3" name="Footer Placeholder 2">
            <a:extLst>
              <a:ext uri="{FF2B5EF4-FFF2-40B4-BE49-F238E27FC236}">
                <a16:creationId xmlns:a16="http://schemas.microsoft.com/office/drawing/2014/main" id="{5BA1A1E0-D0C3-41B7-BEBB-F3785E2CD8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A21C1F-E261-4FED-9009-32D7F73075A9}"/>
              </a:ext>
            </a:extLst>
          </p:cNvPr>
          <p:cNvSpPr>
            <a:spLocks noGrp="1"/>
          </p:cNvSpPr>
          <p:nvPr>
            <p:ph type="sldNum" sz="quarter" idx="12"/>
          </p:nvPr>
        </p:nvSpPr>
        <p:spPr/>
        <p:txBody>
          <a:bodyPr/>
          <a:lstStyle/>
          <a:p>
            <a:fld id="{C2A4EBC8-1B45-4EDB-9DAD-EEE9C4EEA0D5}" type="slidenum">
              <a:rPr lang="en-IN" smtClean="0"/>
              <a:t>‹#›</a:t>
            </a:fld>
            <a:endParaRPr lang="en-IN"/>
          </a:p>
        </p:txBody>
      </p:sp>
    </p:spTree>
    <p:extLst>
      <p:ext uri="{BB962C8B-B14F-4D97-AF65-F5344CB8AC3E}">
        <p14:creationId xmlns:p14="http://schemas.microsoft.com/office/powerpoint/2010/main" val="93717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13E6-14AC-45A5-93FC-451A38138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CEC530-BC03-4446-A38F-25E0641DF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DE9F50-2D21-4E3C-9838-53B13839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23F81-DE07-45FB-965F-E00C251DBA39}"/>
              </a:ext>
            </a:extLst>
          </p:cNvPr>
          <p:cNvSpPr>
            <a:spLocks noGrp="1"/>
          </p:cNvSpPr>
          <p:nvPr>
            <p:ph type="dt" sz="half" idx="10"/>
          </p:nvPr>
        </p:nvSpPr>
        <p:spPr/>
        <p:txBody>
          <a:bodyPr/>
          <a:lstStyle/>
          <a:p>
            <a:fld id="{EC63AD95-6EAB-4263-B962-421B54FD7C4C}" type="datetimeFigureOut">
              <a:rPr lang="en-IN" smtClean="0"/>
              <a:t>12-11-2021</a:t>
            </a:fld>
            <a:endParaRPr lang="en-IN"/>
          </a:p>
        </p:txBody>
      </p:sp>
      <p:sp>
        <p:nvSpPr>
          <p:cNvPr id="6" name="Footer Placeholder 5">
            <a:extLst>
              <a:ext uri="{FF2B5EF4-FFF2-40B4-BE49-F238E27FC236}">
                <a16:creationId xmlns:a16="http://schemas.microsoft.com/office/drawing/2014/main" id="{8DBAF98B-D75E-4357-9EDC-21A8180A74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EDFA68-7363-44FF-8360-CAC60819CAD7}"/>
              </a:ext>
            </a:extLst>
          </p:cNvPr>
          <p:cNvSpPr>
            <a:spLocks noGrp="1"/>
          </p:cNvSpPr>
          <p:nvPr>
            <p:ph type="sldNum" sz="quarter" idx="12"/>
          </p:nvPr>
        </p:nvSpPr>
        <p:spPr/>
        <p:txBody>
          <a:bodyPr/>
          <a:lstStyle/>
          <a:p>
            <a:fld id="{C2A4EBC8-1B45-4EDB-9DAD-EEE9C4EEA0D5}" type="slidenum">
              <a:rPr lang="en-IN" smtClean="0"/>
              <a:t>‹#›</a:t>
            </a:fld>
            <a:endParaRPr lang="en-IN"/>
          </a:p>
        </p:txBody>
      </p:sp>
    </p:spTree>
    <p:extLst>
      <p:ext uri="{BB962C8B-B14F-4D97-AF65-F5344CB8AC3E}">
        <p14:creationId xmlns:p14="http://schemas.microsoft.com/office/powerpoint/2010/main" val="592235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9D1F-B65F-4821-B58A-5E84BF5D1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E13BC2-B8E1-4085-A826-8895F5F63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8826F3-D379-424D-9F1C-54271907A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FF9B6-15C6-4B84-9201-ABDD938326A3}"/>
              </a:ext>
            </a:extLst>
          </p:cNvPr>
          <p:cNvSpPr>
            <a:spLocks noGrp="1"/>
          </p:cNvSpPr>
          <p:nvPr>
            <p:ph type="dt" sz="half" idx="10"/>
          </p:nvPr>
        </p:nvSpPr>
        <p:spPr/>
        <p:txBody>
          <a:bodyPr/>
          <a:lstStyle/>
          <a:p>
            <a:fld id="{EC63AD95-6EAB-4263-B962-421B54FD7C4C}" type="datetimeFigureOut">
              <a:rPr lang="en-IN" smtClean="0"/>
              <a:t>12-11-2021</a:t>
            </a:fld>
            <a:endParaRPr lang="en-IN"/>
          </a:p>
        </p:txBody>
      </p:sp>
      <p:sp>
        <p:nvSpPr>
          <p:cNvPr id="6" name="Footer Placeholder 5">
            <a:extLst>
              <a:ext uri="{FF2B5EF4-FFF2-40B4-BE49-F238E27FC236}">
                <a16:creationId xmlns:a16="http://schemas.microsoft.com/office/drawing/2014/main" id="{D4F57AB8-F148-4CF2-A14D-E9DCD16ED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D800E8-B0E6-4057-8AD1-41F38BE7671C}"/>
              </a:ext>
            </a:extLst>
          </p:cNvPr>
          <p:cNvSpPr>
            <a:spLocks noGrp="1"/>
          </p:cNvSpPr>
          <p:nvPr>
            <p:ph type="sldNum" sz="quarter" idx="12"/>
          </p:nvPr>
        </p:nvSpPr>
        <p:spPr/>
        <p:txBody>
          <a:bodyPr/>
          <a:lstStyle/>
          <a:p>
            <a:fld id="{C2A4EBC8-1B45-4EDB-9DAD-EEE9C4EEA0D5}" type="slidenum">
              <a:rPr lang="en-IN" smtClean="0"/>
              <a:t>‹#›</a:t>
            </a:fld>
            <a:endParaRPr lang="en-IN"/>
          </a:p>
        </p:txBody>
      </p:sp>
    </p:spTree>
    <p:extLst>
      <p:ext uri="{BB962C8B-B14F-4D97-AF65-F5344CB8AC3E}">
        <p14:creationId xmlns:p14="http://schemas.microsoft.com/office/powerpoint/2010/main" val="268317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6BE34-9352-46B6-A64B-E83B92C6C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FA772F-4EF8-42E7-8EF6-C5C132EEA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2250CD-EEA6-4DE3-A0F2-4E41C5FFA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3AD95-6EAB-4263-B962-421B54FD7C4C}" type="datetimeFigureOut">
              <a:rPr lang="en-IN" smtClean="0"/>
              <a:t>12-11-2021</a:t>
            </a:fld>
            <a:endParaRPr lang="en-IN"/>
          </a:p>
        </p:txBody>
      </p:sp>
      <p:sp>
        <p:nvSpPr>
          <p:cNvPr id="5" name="Footer Placeholder 4">
            <a:extLst>
              <a:ext uri="{FF2B5EF4-FFF2-40B4-BE49-F238E27FC236}">
                <a16:creationId xmlns:a16="http://schemas.microsoft.com/office/drawing/2014/main" id="{66BA64C9-402D-4E8E-A18D-B422516589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54C169-CEDD-4DA3-8677-2B956D08F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4EBC8-1B45-4EDB-9DAD-EEE9C4EEA0D5}" type="slidenum">
              <a:rPr lang="en-IN" smtClean="0"/>
              <a:t>‹#›</a:t>
            </a:fld>
            <a:endParaRPr lang="en-IN"/>
          </a:p>
        </p:txBody>
      </p:sp>
    </p:spTree>
    <p:extLst>
      <p:ext uri="{BB962C8B-B14F-4D97-AF65-F5344CB8AC3E}">
        <p14:creationId xmlns:p14="http://schemas.microsoft.com/office/powerpoint/2010/main" val="3438261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6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8F0B9-92C2-400D-85D0-C48ADBFB463C}" type="datetime1">
              <a:rPr lang="en-IN" smtClean="0"/>
              <a:t>12-11-2021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1AC54-31CB-420A-A8F1-E6AEF193BA21}" type="slidenum">
              <a:rPr lang="en-IN" smtClean="0"/>
              <a:t>‹#›</a:t>
            </a:fld>
            <a:endParaRPr lang="en-IN"/>
          </a:p>
        </p:txBody>
      </p:sp>
    </p:spTree>
    <p:extLst>
      <p:ext uri="{BB962C8B-B14F-4D97-AF65-F5344CB8AC3E}">
        <p14:creationId xmlns:p14="http://schemas.microsoft.com/office/powerpoint/2010/main" val="180806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CE9AAA-EB34-4009-AF03-1899D7CC904B}"/>
              </a:ext>
            </a:extLst>
          </p:cNvPr>
          <p:cNvSpPr>
            <a:spLocks noGrp="1"/>
          </p:cNvSpPr>
          <p:nvPr>
            <p:ph type="ctrTitle"/>
          </p:nvPr>
        </p:nvSpPr>
        <p:spPr/>
        <p:txBody>
          <a:bodyPr/>
          <a:lstStyle/>
          <a:p>
            <a:r>
              <a:rPr lang="en-IN" dirty="0"/>
              <a:t>CSE 228 – Principles of Artificial Intelligence</a:t>
            </a:r>
          </a:p>
        </p:txBody>
      </p:sp>
      <p:sp>
        <p:nvSpPr>
          <p:cNvPr id="6" name="Subtitle 5">
            <a:extLst>
              <a:ext uri="{FF2B5EF4-FFF2-40B4-BE49-F238E27FC236}">
                <a16:creationId xmlns:a16="http://schemas.microsoft.com/office/drawing/2014/main" id="{D0E17EC1-DDE8-4EF6-9D1F-9B8AD6977F6A}"/>
              </a:ext>
            </a:extLst>
          </p:cNvPr>
          <p:cNvSpPr>
            <a:spLocks noGrp="1"/>
          </p:cNvSpPr>
          <p:nvPr>
            <p:ph type="subTitle" idx="1"/>
          </p:nvPr>
        </p:nvSpPr>
        <p:spPr/>
        <p:txBody>
          <a:bodyPr/>
          <a:lstStyle/>
          <a:p>
            <a:endParaRPr lang="en-IN" dirty="0"/>
          </a:p>
          <a:p>
            <a:r>
              <a:rPr lang="en-IN" dirty="0"/>
              <a:t>Module #3, Lecture #5</a:t>
            </a:r>
          </a:p>
        </p:txBody>
      </p:sp>
      <p:sp>
        <p:nvSpPr>
          <p:cNvPr id="4" name="Slide Number Placeholder 3">
            <a:extLst>
              <a:ext uri="{FF2B5EF4-FFF2-40B4-BE49-F238E27FC236}">
                <a16:creationId xmlns:a16="http://schemas.microsoft.com/office/drawing/2014/main" id="{C44555E4-5472-4F5D-A073-CDD7608FFFDA}"/>
              </a:ext>
            </a:extLst>
          </p:cNvPr>
          <p:cNvSpPr>
            <a:spLocks noGrp="1"/>
          </p:cNvSpPr>
          <p:nvPr>
            <p:ph type="sldNum" sz="quarter" idx="12"/>
          </p:nvPr>
        </p:nvSpPr>
        <p:spPr/>
        <p:txBody>
          <a:bodyPr/>
          <a:lstStyle/>
          <a:p>
            <a:fld id="{0B91AC54-31CB-420A-A8F1-E6AEF193BA21}" type="slidenum">
              <a:rPr lang="en-IN" smtClean="0"/>
              <a:t>1</a:t>
            </a:fld>
            <a:endParaRPr lang="en-IN"/>
          </a:p>
        </p:txBody>
      </p:sp>
    </p:spTree>
    <p:extLst>
      <p:ext uri="{BB962C8B-B14F-4D97-AF65-F5344CB8AC3E}">
        <p14:creationId xmlns:p14="http://schemas.microsoft.com/office/powerpoint/2010/main" val="1911752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57420"/>
            <a:ext cx="10515600" cy="415409"/>
          </a:xfrm>
        </p:spPr>
        <p:txBody>
          <a:bodyPr>
            <a:normAutofit fontScale="90000"/>
          </a:bodyPr>
          <a:lstStyle/>
          <a:p>
            <a:r>
              <a:rPr lang="en-IN" dirty="0"/>
              <a:t>Solve using A*</a:t>
            </a:r>
          </a:p>
        </p:txBody>
      </p:sp>
      <p:pic>
        <p:nvPicPr>
          <p:cNvPr id="6" name="Picture 5"/>
          <p:cNvPicPr>
            <a:picLocks noChangeAspect="1"/>
          </p:cNvPicPr>
          <p:nvPr/>
        </p:nvPicPr>
        <p:blipFill>
          <a:blip r:embed="rId2"/>
          <a:stretch>
            <a:fillRect/>
          </a:stretch>
        </p:blipFill>
        <p:spPr>
          <a:xfrm>
            <a:off x="760927" y="4408723"/>
            <a:ext cx="1592688" cy="2112407"/>
          </a:xfrm>
          <a:prstGeom prst="rect">
            <a:avLst/>
          </a:prstGeom>
        </p:spPr>
      </p:pic>
      <p:pic>
        <p:nvPicPr>
          <p:cNvPr id="7" name="Picture 6"/>
          <p:cNvPicPr>
            <a:picLocks noChangeAspect="1"/>
          </p:cNvPicPr>
          <p:nvPr/>
        </p:nvPicPr>
        <p:blipFill>
          <a:blip r:embed="rId3"/>
          <a:stretch>
            <a:fillRect/>
          </a:stretch>
        </p:blipFill>
        <p:spPr>
          <a:xfrm>
            <a:off x="467932" y="859328"/>
            <a:ext cx="4209354" cy="2630846"/>
          </a:xfrm>
          <a:prstGeom prst="rect">
            <a:avLst/>
          </a:prstGeom>
        </p:spPr>
      </p:pic>
      <p:pic>
        <p:nvPicPr>
          <p:cNvPr id="8" name="Picture 7"/>
          <p:cNvPicPr>
            <a:picLocks noChangeAspect="1"/>
          </p:cNvPicPr>
          <p:nvPr/>
        </p:nvPicPr>
        <p:blipFill>
          <a:blip r:embed="rId4"/>
          <a:stretch>
            <a:fillRect/>
          </a:stretch>
        </p:blipFill>
        <p:spPr>
          <a:xfrm>
            <a:off x="6409086" y="995228"/>
            <a:ext cx="4037277" cy="2494946"/>
          </a:xfrm>
          <a:prstGeom prst="rect">
            <a:avLst/>
          </a:prstGeom>
        </p:spPr>
      </p:pic>
      <p:sp>
        <p:nvSpPr>
          <p:cNvPr id="9" name="TextBox 8"/>
          <p:cNvSpPr txBox="1"/>
          <p:nvPr/>
        </p:nvSpPr>
        <p:spPr>
          <a:xfrm>
            <a:off x="1873539" y="3490174"/>
            <a:ext cx="1398140" cy="400110"/>
          </a:xfrm>
          <a:prstGeom prst="rect">
            <a:avLst/>
          </a:prstGeom>
          <a:noFill/>
        </p:spPr>
        <p:txBody>
          <a:bodyPr wrap="none" rtlCol="0">
            <a:spAutoFit/>
          </a:bodyPr>
          <a:lstStyle/>
          <a:p>
            <a:r>
              <a:rPr lang="en-IN" sz="2000" b="1" dirty="0"/>
              <a:t>Initial State</a:t>
            </a:r>
          </a:p>
        </p:txBody>
      </p:sp>
      <p:sp>
        <p:nvSpPr>
          <p:cNvPr id="10" name="TextBox 9"/>
          <p:cNvSpPr txBox="1"/>
          <p:nvPr/>
        </p:nvSpPr>
        <p:spPr>
          <a:xfrm>
            <a:off x="7861054" y="3569514"/>
            <a:ext cx="1386598" cy="400110"/>
          </a:xfrm>
          <a:prstGeom prst="rect">
            <a:avLst/>
          </a:prstGeom>
          <a:noFill/>
        </p:spPr>
        <p:txBody>
          <a:bodyPr wrap="none" rtlCol="0">
            <a:spAutoFit/>
          </a:bodyPr>
          <a:lstStyle/>
          <a:p>
            <a:r>
              <a:rPr lang="en-IN" sz="2000" b="1" dirty="0"/>
              <a:t>GOAL State</a:t>
            </a:r>
          </a:p>
        </p:txBody>
      </p:sp>
      <p:sp>
        <p:nvSpPr>
          <p:cNvPr id="11" name="TextBox 10"/>
          <p:cNvSpPr txBox="1"/>
          <p:nvPr/>
        </p:nvSpPr>
        <p:spPr>
          <a:xfrm>
            <a:off x="3271679" y="4365608"/>
            <a:ext cx="1595052" cy="461665"/>
          </a:xfrm>
          <a:prstGeom prst="rect">
            <a:avLst/>
          </a:prstGeom>
          <a:noFill/>
        </p:spPr>
        <p:txBody>
          <a:bodyPr wrap="square" rtlCol="0">
            <a:spAutoFit/>
          </a:bodyPr>
          <a:lstStyle/>
          <a:p>
            <a:r>
              <a:rPr lang="en-IN" sz="2400" b="1" dirty="0"/>
              <a:t>Heuristic ? </a:t>
            </a:r>
          </a:p>
        </p:txBody>
      </p:sp>
      <p:sp>
        <p:nvSpPr>
          <p:cNvPr id="12" name="Rectangle 11"/>
          <p:cNvSpPr/>
          <p:nvPr/>
        </p:nvSpPr>
        <p:spPr>
          <a:xfrm>
            <a:off x="4969762" y="4457941"/>
            <a:ext cx="2287806" cy="369332"/>
          </a:xfrm>
          <a:prstGeom prst="rect">
            <a:avLst/>
          </a:prstGeom>
        </p:spPr>
        <p:txBody>
          <a:bodyPr wrap="none">
            <a:spAutoFit/>
          </a:bodyPr>
          <a:lstStyle/>
          <a:p>
            <a:r>
              <a:rPr lang="en-IN" b="1" dirty="0">
                <a:latin typeface="medium-content-serif-font"/>
              </a:rPr>
              <a:t>H Score / M - Score</a:t>
            </a:r>
            <a:endParaRPr lang="en-IN" dirty="0"/>
          </a:p>
        </p:txBody>
      </p:sp>
      <p:sp>
        <p:nvSpPr>
          <p:cNvPr id="3" name="Rectangle 2"/>
          <p:cNvSpPr/>
          <p:nvPr/>
        </p:nvSpPr>
        <p:spPr>
          <a:xfrm>
            <a:off x="3061499" y="4890658"/>
            <a:ext cx="8864337" cy="2031325"/>
          </a:xfrm>
          <a:prstGeom prst="rect">
            <a:avLst/>
          </a:prstGeom>
        </p:spPr>
        <p:txBody>
          <a:bodyPr wrap="square">
            <a:spAutoFit/>
          </a:bodyPr>
          <a:lstStyle/>
          <a:p>
            <a:pPr>
              <a:buFont typeface="Arial" panose="020B0604020202020204" pitchFamily="34" charset="0"/>
              <a:buChar char="•"/>
            </a:pPr>
            <a:r>
              <a:rPr lang="en-US" b="1" i="1" u="sng" dirty="0">
                <a:solidFill>
                  <a:srgbClr val="000000"/>
                </a:solidFill>
                <a:latin typeface="Times New Roman" panose="02020603050405020304" pitchFamily="18" charset="0"/>
              </a:rPr>
              <a:t>Hamming priority function</a:t>
            </a:r>
            <a:r>
              <a:rPr lang="en-US" i="1" dirty="0">
                <a:solidFill>
                  <a:srgbClr val="000000"/>
                </a:solidFill>
                <a:latin typeface="Times New Roman" panose="02020603050405020304" pitchFamily="18" charset="0"/>
              </a:rPr>
              <a:t>:</a:t>
            </a:r>
            <a:r>
              <a:rPr lang="en-US" dirty="0">
                <a:solidFill>
                  <a:srgbClr val="000000"/>
                </a:solidFill>
                <a:latin typeface="Times New Roman" panose="02020603050405020304" pitchFamily="18" charset="0"/>
              </a:rPr>
              <a:t> The number of blocks in the wrong position, plus the number of moves made so far to get to the state. (A state with a small number of blocks in the wrong position is close to the goal state, and we prefer a state that have been reached using a small number of moves.)</a:t>
            </a:r>
          </a:p>
          <a:p>
            <a:pPr>
              <a:buFont typeface="Arial" panose="020B0604020202020204" pitchFamily="34" charset="0"/>
              <a:buChar char="•"/>
            </a:pPr>
            <a:r>
              <a:rPr lang="en-US" b="1" i="1" u="sng" dirty="0">
                <a:solidFill>
                  <a:srgbClr val="000000"/>
                </a:solidFill>
                <a:latin typeface="Times New Roman" panose="02020603050405020304" pitchFamily="18" charset="0"/>
              </a:rPr>
              <a:t>Manhattan priority function</a:t>
            </a:r>
            <a:r>
              <a:rPr lang="en-US" i="1" dirty="0">
                <a:solidFill>
                  <a:srgbClr val="000000"/>
                </a:solidFill>
                <a:latin typeface="Times New Roman" panose="02020603050405020304" pitchFamily="18" charset="0"/>
              </a:rPr>
              <a:t>:</a:t>
            </a:r>
            <a:r>
              <a:rPr lang="en-US" dirty="0">
                <a:solidFill>
                  <a:srgbClr val="000000"/>
                </a:solidFill>
                <a:latin typeface="Times New Roman" panose="02020603050405020304" pitchFamily="18" charset="0"/>
              </a:rPr>
              <a:t> The sum of the distances (sum of the vertical and horizontal distance) from the blocks to their goal positions, plus the number of moves made so far to get to the state.</a:t>
            </a:r>
            <a:endParaRPr lang="en-US" b="0" i="0" dirty="0">
              <a:solidFill>
                <a:srgbClr val="000000"/>
              </a:solidFill>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AEF3FAFC-4F71-45D5-8637-351930927CEF}"/>
              </a:ext>
            </a:extLst>
          </p:cNvPr>
          <p:cNvSpPr>
            <a:spLocks noGrp="1"/>
          </p:cNvSpPr>
          <p:nvPr>
            <p:ph type="sldNum" sz="quarter" idx="12"/>
          </p:nvPr>
        </p:nvSpPr>
        <p:spPr/>
        <p:txBody>
          <a:bodyPr/>
          <a:lstStyle/>
          <a:p>
            <a:fld id="{0B91AC54-31CB-420A-A8F1-E6AEF193BA21}" type="slidenum">
              <a:rPr lang="en-IN" smtClean="0"/>
              <a:t>10</a:t>
            </a:fld>
            <a:endParaRPr lang="en-IN"/>
          </a:p>
        </p:txBody>
      </p:sp>
    </p:spTree>
    <p:extLst>
      <p:ext uri="{BB962C8B-B14F-4D97-AF65-F5344CB8AC3E}">
        <p14:creationId xmlns:p14="http://schemas.microsoft.com/office/powerpoint/2010/main" val="230300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36A6-DDD6-4D62-A86F-A581365999D7}"/>
              </a:ext>
            </a:extLst>
          </p:cNvPr>
          <p:cNvSpPr>
            <a:spLocks noGrp="1"/>
          </p:cNvSpPr>
          <p:nvPr>
            <p:ph type="title"/>
          </p:nvPr>
        </p:nvSpPr>
        <p:spPr/>
        <p:txBody>
          <a:bodyPr/>
          <a:lstStyle/>
          <a:p>
            <a:r>
              <a:rPr lang="en-IN" dirty="0"/>
              <a:t>Constraint Network</a:t>
            </a:r>
          </a:p>
        </p:txBody>
      </p:sp>
      <p:sp>
        <p:nvSpPr>
          <p:cNvPr id="3" name="Content Placeholder 2">
            <a:extLst>
              <a:ext uri="{FF2B5EF4-FFF2-40B4-BE49-F238E27FC236}">
                <a16:creationId xmlns:a16="http://schemas.microsoft.com/office/drawing/2014/main" id="{75F176BC-FA39-499A-8484-56E8A8F24C58}"/>
              </a:ext>
            </a:extLst>
          </p:cNvPr>
          <p:cNvSpPr>
            <a:spLocks noGrp="1"/>
          </p:cNvSpPr>
          <p:nvPr>
            <p:ph idx="1"/>
          </p:nvPr>
        </p:nvSpPr>
        <p:spPr>
          <a:xfrm>
            <a:off x="838200" y="1852258"/>
            <a:ext cx="10515600" cy="4351338"/>
          </a:xfrm>
        </p:spPr>
        <p:txBody>
          <a:bodyPr/>
          <a:lstStyle/>
          <a:p>
            <a:r>
              <a:rPr lang="en-IN" dirty="0"/>
              <a:t>Constraint Network is a graph where:</a:t>
            </a:r>
          </a:p>
          <a:p>
            <a:pPr lvl="1"/>
            <a:r>
              <a:rPr lang="en-IN" dirty="0"/>
              <a:t>1 node / vertex for every variable (represented as a circle)</a:t>
            </a:r>
          </a:p>
          <a:p>
            <a:pPr lvl="1"/>
            <a:r>
              <a:rPr lang="en-IN" dirty="0"/>
              <a:t>1 node / edge for every constraint (represented as a rectangle)</a:t>
            </a:r>
          </a:p>
          <a:p>
            <a:pPr lvl="1"/>
            <a:r>
              <a:rPr lang="en-IN" dirty="0"/>
              <a:t>Undirected edges between variable and constraint nodes when a variable is involved in a constraint.</a:t>
            </a:r>
          </a:p>
          <a:p>
            <a:r>
              <a:rPr lang="en-IN" dirty="0"/>
              <a:t>Example: 2 variables X, and Y, where X &lt; Y.</a:t>
            </a:r>
          </a:p>
          <a:p>
            <a:endParaRPr lang="en-IN" dirty="0"/>
          </a:p>
        </p:txBody>
      </p:sp>
      <p:sp>
        <p:nvSpPr>
          <p:cNvPr id="4" name="Slide Number Placeholder 3">
            <a:extLst>
              <a:ext uri="{FF2B5EF4-FFF2-40B4-BE49-F238E27FC236}">
                <a16:creationId xmlns:a16="http://schemas.microsoft.com/office/drawing/2014/main" id="{D2A88FF0-A201-4398-B7E5-BA80CF4F5932}"/>
              </a:ext>
            </a:extLst>
          </p:cNvPr>
          <p:cNvSpPr>
            <a:spLocks noGrp="1"/>
          </p:cNvSpPr>
          <p:nvPr>
            <p:ph type="sldNum" sz="quarter" idx="12"/>
          </p:nvPr>
        </p:nvSpPr>
        <p:spPr/>
        <p:txBody>
          <a:bodyPr/>
          <a:lstStyle/>
          <a:p>
            <a:fld id="{0B91AC54-31CB-420A-A8F1-E6AEF193BA21}" type="slidenum">
              <a:rPr lang="en-IN" smtClean="0"/>
              <a:t>11</a:t>
            </a:fld>
            <a:endParaRPr lang="en-IN"/>
          </a:p>
        </p:txBody>
      </p:sp>
      <p:sp>
        <p:nvSpPr>
          <p:cNvPr id="5" name="Oval 4">
            <a:extLst>
              <a:ext uri="{FF2B5EF4-FFF2-40B4-BE49-F238E27FC236}">
                <a16:creationId xmlns:a16="http://schemas.microsoft.com/office/drawing/2014/main" id="{6759C3CA-DE5D-420B-984D-0276BD03C1CB}"/>
              </a:ext>
            </a:extLst>
          </p:cNvPr>
          <p:cNvSpPr/>
          <p:nvPr/>
        </p:nvSpPr>
        <p:spPr>
          <a:xfrm>
            <a:off x="3062796" y="4572000"/>
            <a:ext cx="594804" cy="443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p>
        </p:txBody>
      </p:sp>
      <p:sp>
        <p:nvSpPr>
          <p:cNvPr id="6" name="Oval 5">
            <a:extLst>
              <a:ext uri="{FF2B5EF4-FFF2-40B4-BE49-F238E27FC236}">
                <a16:creationId xmlns:a16="http://schemas.microsoft.com/office/drawing/2014/main" id="{1FA1829C-9F0F-4D4A-BE8D-1F2980C32FC2}"/>
              </a:ext>
            </a:extLst>
          </p:cNvPr>
          <p:cNvSpPr/>
          <p:nvPr/>
        </p:nvSpPr>
        <p:spPr>
          <a:xfrm>
            <a:off x="5287392" y="4591235"/>
            <a:ext cx="594804" cy="443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a:t>
            </a:r>
          </a:p>
        </p:txBody>
      </p:sp>
      <p:sp>
        <p:nvSpPr>
          <p:cNvPr id="7" name="Rectangle 6">
            <a:extLst>
              <a:ext uri="{FF2B5EF4-FFF2-40B4-BE49-F238E27FC236}">
                <a16:creationId xmlns:a16="http://schemas.microsoft.com/office/drawing/2014/main" id="{A85360F7-C002-4544-B294-7B036626DDAA}"/>
              </a:ext>
            </a:extLst>
          </p:cNvPr>
          <p:cNvSpPr/>
          <p:nvPr/>
        </p:nvSpPr>
        <p:spPr>
          <a:xfrm>
            <a:off x="4154750" y="4675572"/>
            <a:ext cx="745724" cy="275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 &lt; Y</a:t>
            </a:r>
          </a:p>
        </p:txBody>
      </p:sp>
      <p:cxnSp>
        <p:nvCxnSpPr>
          <p:cNvPr id="9" name="Straight Connector 8">
            <a:extLst>
              <a:ext uri="{FF2B5EF4-FFF2-40B4-BE49-F238E27FC236}">
                <a16:creationId xmlns:a16="http://schemas.microsoft.com/office/drawing/2014/main" id="{F1CBC94F-DC7B-4888-B1C6-4A7C80DC7B9E}"/>
              </a:ext>
            </a:extLst>
          </p:cNvPr>
          <p:cNvCxnSpPr>
            <a:stCxn id="5" idx="6"/>
            <a:endCxn id="7" idx="1"/>
          </p:cNvCxnSpPr>
          <p:nvPr/>
        </p:nvCxnSpPr>
        <p:spPr>
          <a:xfrm>
            <a:off x="3657600" y="4793942"/>
            <a:ext cx="497150" cy="19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71F81A-7130-40BB-8DEE-4EA1D91D330A}"/>
              </a:ext>
            </a:extLst>
          </p:cNvPr>
          <p:cNvCxnSpPr>
            <a:stCxn id="7" idx="3"/>
            <a:endCxn id="6" idx="2"/>
          </p:cNvCxnSpPr>
          <p:nvPr/>
        </p:nvCxnSpPr>
        <p:spPr>
          <a:xfrm>
            <a:off x="4900474" y="4813176"/>
            <a:ext cx="386918"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02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4F31-DE60-4AA5-B9A7-034C55366892}"/>
              </a:ext>
            </a:extLst>
          </p:cNvPr>
          <p:cNvSpPr>
            <a:spLocks noGrp="1"/>
          </p:cNvSpPr>
          <p:nvPr>
            <p:ph type="title"/>
          </p:nvPr>
        </p:nvSpPr>
        <p:spPr/>
        <p:txBody>
          <a:bodyPr/>
          <a:lstStyle/>
          <a:p>
            <a:r>
              <a:rPr lang="en-IN" dirty="0"/>
              <a:t>Arc Consistency of Constraint Network</a:t>
            </a:r>
          </a:p>
        </p:txBody>
      </p:sp>
      <p:sp>
        <p:nvSpPr>
          <p:cNvPr id="3" name="Content Placeholder 2">
            <a:extLst>
              <a:ext uri="{FF2B5EF4-FFF2-40B4-BE49-F238E27FC236}">
                <a16:creationId xmlns:a16="http://schemas.microsoft.com/office/drawing/2014/main" id="{693CC2C4-AA46-4966-99FD-E074C85A7DEE}"/>
              </a:ext>
            </a:extLst>
          </p:cNvPr>
          <p:cNvSpPr>
            <a:spLocks noGrp="1"/>
          </p:cNvSpPr>
          <p:nvPr>
            <p:ph idx="1"/>
          </p:nvPr>
        </p:nvSpPr>
        <p:spPr/>
        <p:txBody>
          <a:bodyPr/>
          <a:lstStyle/>
          <a:p>
            <a:r>
              <a:rPr lang="en-IN" dirty="0"/>
              <a:t>An arc &lt;x, R(</a:t>
            </a:r>
            <a:r>
              <a:rPr lang="en-IN" dirty="0" err="1"/>
              <a:t>x,y</a:t>
            </a:r>
            <a:r>
              <a:rPr lang="en-IN" dirty="0"/>
              <a:t>)&gt; is arc consistent if, for each value of x in Domain(X), there is some value Y in Domain(Y) where R(</a:t>
            </a:r>
            <a:r>
              <a:rPr lang="en-IN" dirty="0" err="1"/>
              <a:t>x,y</a:t>
            </a:r>
            <a:r>
              <a:rPr lang="en-IN" dirty="0"/>
              <a:t>) is satisfied.</a:t>
            </a:r>
          </a:p>
          <a:p>
            <a:r>
              <a:rPr lang="en-IN" dirty="0"/>
              <a:t>A network is arc consistent if all its arcs are consistent.</a:t>
            </a:r>
          </a:p>
        </p:txBody>
      </p:sp>
      <p:sp>
        <p:nvSpPr>
          <p:cNvPr id="4" name="Slide Number Placeholder 3">
            <a:extLst>
              <a:ext uri="{FF2B5EF4-FFF2-40B4-BE49-F238E27FC236}">
                <a16:creationId xmlns:a16="http://schemas.microsoft.com/office/drawing/2014/main" id="{4D729A7F-FDC5-47EE-BE24-49A39AB842D9}"/>
              </a:ext>
            </a:extLst>
          </p:cNvPr>
          <p:cNvSpPr>
            <a:spLocks noGrp="1"/>
          </p:cNvSpPr>
          <p:nvPr>
            <p:ph type="sldNum" sz="quarter" idx="12"/>
          </p:nvPr>
        </p:nvSpPr>
        <p:spPr/>
        <p:txBody>
          <a:bodyPr/>
          <a:lstStyle/>
          <a:p>
            <a:fld id="{0B91AC54-31CB-420A-A8F1-E6AEF193BA21}" type="slidenum">
              <a:rPr lang="en-IN" smtClean="0"/>
              <a:t>12</a:t>
            </a:fld>
            <a:endParaRPr lang="en-IN"/>
          </a:p>
        </p:txBody>
      </p:sp>
    </p:spTree>
    <p:extLst>
      <p:ext uri="{BB962C8B-B14F-4D97-AF65-F5344CB8AC3E}">
        <p14:creationId xmlns:p14="http://schemas.microsoft.com/office/powerpoint/2010/main" val="337091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2"/>
          <a:stretch>
            <a:fillRect/>
          </a:stretch>
        </p:blipFill>
        <p:spPr>
          <a:xfrm>
            <a:off x="513678" y="2041011"/>
            <a:ext cx="11034147" cy="691177"/>
          </a:xfrm>
          <a:prstGeom prst="rect">
            <a:avLst/>
          </a:prstGeom>
        </p:spPr>
      </p:pic>
      <p:pic>
        <p:nvPicPr>
          <p:cNvPr id="7" name="Picture 6"/>
          <p:cNvPicPr>
            <a:picLocks noChangeAspect="1"/>
          </p:cNvPicPr>
          <p:nvPr/>
        </p:nvPicPr>
        <p:blipFill>
          <a:blip r:embed="rId3"/>
          <a:stretch>
            <a:fillRect/>
          </a:stretch>
        </p:blipFill>
        <p:spPr>
          <a:xfrm>
            <a:off x="643674" y="230188"/>
            <a:ext cx="10774157" cy="1675886"/>
          </a:xfrm>
          <a:prstGeom prst="rect">
            <a:avLst/>
          </a:prstGeom>
        </p:spPr>
      </p:pic>
      <p:sp>
        <p:nvSpPr>
          <p:cNvPr id="11" name="Rectangle 10"/>
          <p:cNvSpPr/>
          <p:nvPr/>
        </p:nvSpPr>
        <p:spPr>
          <a:xfrm>
            <a:off x="838200" y="2815884"/>
            <a:ext cx="10515600" cy="461665"/>
          </a:xfrm>
          <a:prstGeom prst="rect">
            <a:avLst/>
          </a:prstGeom>
        </p:spPr>
        <p:txBody>
          <a:bodyPr wrap="square">
            <a:spAutoFit/>
          </a:bodyPr>
          <a:lstStyle/>
          <a:p>
            <a:r>
              <a:rPr lang="en-US" sz="2400" b="1" dirty="0"/>
              <a:t>Is the network arc-consistent ? If not, compute the arc-consistent network.</a:t>
            </a:r>
            <a:endParaRPr lang="en-IN" sz="2400" b="1" dirty="0"/>
          </a:p>
        </p:txBody>
      </p:sp>
      <p:sp>
        <p:nvSpPr>
          <p:cNvPr id="3" name="Slide Number Placeholder 2">
            <a:extLst>
              <a:ext uri="{FF2B5EF4-FFF2-40B4-BE49-F238E27FC236}">
                <a16:creationId xmlns:a16="http://schemas.microsoft.com/office/drawing/2014/main" id="{AFDCB955-22A0-4E15-BC81-EBA30CE1FD42}"/>
              </a:ext>
            </a:extLst>
          </p:cNvPr>
          <p:cNvSpPr>
            <a:spLocks noGrp="1"/>
          </p:cNvSpPr>
          <p:nvPr>
            <p:ph type="sldNum" sz="quarter" idx="12"/>
          </p:nvPr>
        </p:nvSpPr>
        <p:spPr/>
        <p:txBody>
          <a:bodyPr/>
          <a:lstStyle/>
          <a:p>
            <a:fld id="{0B91AC54-31CB-420A-A8F1-E6AEF193BA21}" type="slidenum">
              <a:rPr lang="en-IN" smtClean="0"/>
              <a:t>13</a:t>
            </a:fld>
            <a:endParaRPr lang="en-IN"/>
          </a:p>
        </p:txBody>
      </p:sp>
    </p:spTree>
    <p:extLst>
      <p:ext uri="{BB962C8B-B14F-4D97-AF65-F5344CB8AC3E}">
        <p14:creationId xmlns:p14="http://schemas.microsoft.com/office/powerpoint/2010/main" val="376081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EF80-91C3-4D40-887D-C7C8C496B17C}"/>
              </a:ext>
            </a:extLst>
          </p:cNvPr>
          <p:cNvSpPr>
            <a:spLocks noGrp="1"/>
          </p:cNvSpPr>
          <p:nvPr>
            <p:ph type="title"/>
          </p:nvPr>
        </p:nvSpPr>
        <p:spPr/>
        <p:txBody>
          <a:bodyPr/>
          <a:lstStyle/>
          <a:p>
            <a:r>
              <a:rPr lang="en-IN" dirty="0"/>
              <a:t>Relational Form</a:t>
            </a:r>
          </a:p>
        </p:txBody>
      </p:sp>
      <p:graphicFrame>
        <p:nvGraphicFramePr>
          <p:cNvPr id="5" name="Table 5">
            <a:extLst>
              <a:ext uri="{FF2B5EF4-FFF2-40B4-BE49-F238E27FC236}">
                <a16:creationId xmlns:a16="http://schemas.microsoft.com/office/drawing/2014/main" id="{5C78AF81-8CFC-40F6-BE29-908A57373A7D}"/>
              </a:ext>
            </a:extLst>
          </p:cNvPr>
          <p:cNvGraphicFramePr>
            <a:graphicFrameLocks noGrp="1"/>
          </p:cNvGraphicFramePr>
          <p:nvPr>
            <p:ph idx="1"/>
            <p:extLst>
              <p:ext uri="{D42A27DB-BD31-4B8C-83A1-F6EECF244321}">
                <p14:modId xmlns:p14="http://schemas.microsoft.com/office/powerpoint/2010/main" val="936744139"/>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2224596">
                  <a:extLst>
                    <a:ext uri="{9D8B030D-6E8A-4147-A177-3AD203B41FA5}">
                      <a16:colId xmlns:a16="http://schemas.microsoft.com/office/drawing/2014/main" val="274561240"/>
                    </a:ext>
                  </a:extLst>
                </a:gridCol>
                <a:gridCol w="8291004">
                  <a:extLst>
                    <a:ext uri="{9D8B030D-6E8A-4147-A177-3AD203B41FA5}">
                      <a16:colId xmlns:a16="http://schemas.microsoft.com/office/drawing/2014/main" val="2119030666"/>
                    </a:ext>
                  </a:extLst>
                </a:gridCol>
              </a:tblGrid>
              <a:tr h="370840">
                <a:tc>
                  <a:txBody>
                    <a:bodyPr/>
                    <a:lstStyle/>
                    <a:p>
                      <a:r>
                        <a:rPr lang="en-IN" dirty="0"/>
                        <a:t>Relation</a:t>
                      </a:r>
                    </a:p>
                  </a:txBody>
                  <a:tcPr/>
                </a:tc>
                <a:tc>
                  <a:txBody>
                    <a:bodyPr/>
                    <a:lstStyle/>
                    <a:p>
                      <a:r>
                        <a:rPr lang="en-IN" dirty="0"/>
                        <a:t>Domain</a:t>
                      </a:r>
                    </a:p>
                  </a:txBody>
                  <a:tcPr/>
                </a:tc>
                <a:extLst>
                  <a:ext uri="{0D108BD9-81ED-4DB2-BD59-A6C34878D82A}">
                    <a16:rowId xmlns:a16="http://schemas.microsoft.com/office/drawing/2014/main" val="1612718704"/>
                  </a:ext>
                </a:extLst>
              </a:tr>
              <a:tr h="370840">
                <a:tc>
                  <a:txBody>
                    <a:bodyPr/>
                    <a:lstStyle/>
                    <a:p>
                      <a:r>
                        <a:rPr lang="en-IN" dirty="0"/>
                        <a:t>X1 &gt;= X2</a:t>
                      </a:r>
                    </a:p>
                  </a:txBody>
                  <a:tcPr/>
                </a:tc>
                <a:tc>
                  <a:txBody>
                    <a:bodyPr/>
                    <a:lstStyle/>
                    <a:p>
                      <a:r>
                        <a:rPr lang="en-IN" dirty="0"/>
                        <a:t>(3,3), (4,3), (4,4)</a:t>
                      </a:r>
                    </a:p>
                  </a:txBody>
                  <a:tcPr/>
                </a:tc>
                <a:extLst>
                  <a:ext uri="{0D108BD9-81ED-4DB2-BD59-A6C34878D82A}">
                    <a16:rowId xmlns:a16="http://schemas.microsoft.com/office/drawing/2014/main" val="199299352"/>
                  </a:ext>
                </a:extLst>
              </a:tr>
              <a:tr h="370840">
                <a:tc>
                  <a:txBody>
                    <a:bodyPr/>
                    <a:lstStyle/>
                    <a:p>
                      <a:r>
                        <a:rPr lang="en-IN" dirty="0"/>
                        <a:t>X2 &gt; X3 or X3 – X2 = 2</a:t>
                      </a:r>
                    </a:p>
                  </a:txBody>
                  <a:tcPr/>
                </a:tc>
                <a:tc>
                  <a:txBody>
                    <a:bodyPr/>
                    <a:lstStyle/>
                    <a:p>
                      <a:r>
                        <a:rPr lang="en-IN" dirty="0"/>
                        <a:t>(3,2), (4,2), (4,3), (5,2), (5,3), (8,2), (8,3), (8,5), (8,6), (8,7), (9,2), (9,3), (9,5), (9,6), (9,7), (3,5), (4,6), (5,7)</a:t>
                      </a:r>
                    </a:p>
                  </a:txBody>
                  <a:tcPr/>
                </a:tc>
                <a:extLst>
                  <a:ext uri="{0D108BD9-81ED-4DB2-BD59-A6C34878D82A}">
                    <a16:rowId xmlns:a16="http://schemas.microsoft.com/office/drawing/2014/main" val="1737469043"/>
                  </a:ext>
                </a:extLst>
              </a:tr>
              <a:tr h="370840">
                <a:tc>
                  <a:txBody>
                    <a:bodyPr/>
                    <a:lstStyle/>
                    <a:p>
                      <a:r>
                        <a:rPr lang="en-IN" dirty="0"/>
                        <a:t>X3 != X4</a:t>
                      </a:r>
                    </a:p>
                  </a:txBody>
                  <a:tcPr/>
                </a:tc>
                <a:tc>
                  <a:txBody>
                    <a:bodyPr/>
                    <a:lstStyle/>
                    <a:p>
                      <a:r>
                        <a:rPr lang="en-IN" dirty="0"/>
                        <a:t>(2,3), (2,5), (2,7), (2,8), (2,9), (3,5), (3,7), (3,8), (3,9), (5,3), (5,7), (5,8), (5,9), (6,3), (6,5) (6,7), (6,8), (6,9), (7,3), (7,5), (7,8), (7,9), (9,3), (9,5), (9,7), (9,8)</a:t>
                      </a:r>
                    </a:p>
                  </a:txBody>
                  <a:tcPr/>
                </a:tc>
                <a:extLst>
                  <a:ext uri="{0D108BD9-81ED-4DB2-BD59-A6C34878D82A}">
                    <a16:rowId xmlns:a16="http://schemas.microsoft.com/office/drawing/2014/main" val="3709310084"/>
                  </a:ext>
                </a:extLst>
              </a:tr>
            </a:tbl>
          </a:graphicData>
        </a:graphic>
      </p:graphicFrame>
      <p:sp>
        <p:nvSpPr>
          <p:cNvPr id="4" name="Slide Number Placeholder 3">
            <a:extLst>
              <a:ext uri="{FF2B5EF4-FFF2-40B4-BE49-F238E27FC236}">
                <a16:creationId xmlns:a16="http://schemas.microsoft.com/office/drawing/2014/main" id="{C23E2F76-CC34-4C7C-9C9F-6C07C0A3E7F1}"/>
              </a:ext>
            </a:extLst>
          </p:cNvPr>
          <p:cNvSpPr>
            <a:spLocks noGrp="1"/>
          </p:cNvSpPr>
          <p:nvPr>
            <p:ph type="sldNum" sz="quarter" idx="12"/>
          </p:nvPr>
        </p:nvSpPr>
        <p:spPr/>
        <p:txBody>
          <a:bodyPr/>
          <a:lstStyle/>
          <a:p>
            <a:fld id="{0B91AC54-31CB-420A-A8F1-E6AEF193BA21}" type="slidenum">
              <a:rPr lang="en-IN" smtClean="0"/>
              <a:t>14</a:t>
            </a:fld>
            <a:endParaRPr lang="en-IN"/>
          </a:p>
        </p:txBody>
      </p:sp>
    </p:spTree>
    <p:extLst>
      <p:ext uri="{BB962C8B-B14F-4D97-AF65-F5344CB8AC3E}">
        <p14:creationId xmlns:p14="http://schemas.microsoft.com/office/powerpoint/2010/main" val="1365250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0CD7-A89E-4BFA-831A-6F533DD5C0B7}"/>
              </a:ext>
            </a:extLst>
          </p:cNvPr>
          <p:cNvSpPr>
            <a:spLocks noGrp="1"/>
          </p:cNvSpPr>
          <p:nvPr>
            <p:ph type="title"/>
          </p:nvPr>
        </p:nvSpPr>
        <p:spPr/>
        <p:txBody>
          <a:bodyPr/>
          <a:lstStyle/>
          <a:p>
            <a:r>
              <a:rPr lang="en-IN" dirty="0"/>
              <a:t>Constraint Graph</a:t>
            </a:r>
          </a:p>
        </p:txBody>
      </p:sp>
      <p:sp>
        <p:nvSpPr>
          <p:cNvPr id="3" name="Content Placeholder 2">
            <a:extLst>
              <a:ext uri="{FF2B5EF4-FFF2-40B4-BE49-F238E27FC236}">
                <a16:creationId xmlns:a16="http://schemas.microsoft.com/office/drawing/2014/main" id="{D3177114-7A61-41A3-926B-E64C30AD4967}"/>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B9D1D411-59BF-4008-B500-A66335C97CDF}"/>
              </a:ext>
            </a:extLst>
          </p:cNvPr>
          <p:cNvSpPr>
            <a:spLocks noGrp="1"/>
          </p:cNvSpPr>
          <p:nvPr>
            <p:ph type="sldNum" sz="quarter" idx="12"/>
          </p:nvPr>
        </p:nvSpPr>
        <p:spPr/>
        <p:txBody>
          <a:bodyPr/>
          <a:lstStyle/>
          <a:p>
            <a:fld id="{0B91AC54-31CB-420A-A8F1-E6AEF193BA21}" type="slidenum">
              <a:rPr lang="en-IN" smtClean="0"/>
              <a:t>15</a:t>
            </a:fld>
            <a:endParaRPr lang="en-IN"/>
          </a:p>
        </p:txBody>
      </p:sp>
      <p:sp>
        <p:nvSpPr>
          <p:cNvPr id="6" name="Rectangle 5">
            <a:extLst>
              <a:ext uri="{FF2B5EF4-FFF2-40B4-BE49-F238E27FC236}">
                <a16:creationId xmlns:a16="http://schemas.microsoft.com/office/drawing/2014/main" id="{BF58F841-BF67-4C5F-B127-DF48AD28908E}"/>
              </a:ext>
            </a:extLst>
          </p:cNvPr>
          <p:cNvSpPr/>
          <p:nvPr/>
        </p:nvSpPr>
        <p:spPr>
          <a:xfrm>
            <a:off x="4492101" y="2308194"/>
            <a:ext cx="1012054" cy="39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X1 &gt;= X2</a:t>
            </a:r>
          </a:p>
        </p:txBody>
      </p:sp>
      <p:sp>
        <p:nvSpPr>
          <p:cNvPr id="7" name="Rectangle 6">
            <a:extLst>
              <a:ext uri="{FF2B5EF4-FFF2-40B4-BE49-F238E27FC236}">
                <a16:creationId xmlns:a16="http://schemas.microsoft.com/office/drawing/2014/main" id="{2A1C5080-9858-4F3E-BC7E-E1247BB61ED2}"/>
              </a:ext>
            </a:extLst>
          </p:cNvPr>
          <p:cNvSpPr/>
          <p:nvPr/>
        </p:nvSpPr>
        <p:spPr>
          <a:xfrm>
            <a:off x="3959441" y="3463287"/>
            <a:ext cx="2077374" cy="39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X2 &gt; X3 or X2 = X3-2</a:t>
            </a:r>
          </a:p>
        </p:txBody>
      </p:sp>
      <p:sp>
        <p:nvSpPr>
          <p:cNvPr id="8" name="Rectangle 7">
            <a:extLst>
              <a:ext uri="{FF2B5EF4-FFF2-40B4-BE49-F238E27FC236}">
                <a16:creationId xmlns:a16="http://schemas.microsoft.com/office/drawing/2014/main" id="{D102081D-6DEA-4279-BD45-BC0F19A52B66}"/>
              </a:ext>
            </a:extLst>
          </p:cNvPr>
          <p:cNvSpPr/>
          <p:nvPr/>
        </p:nvSpPr>
        <p:spPr>
          <a:xfrm>
            <a:off x="4520776" y="4620377"/>
            <a:ext cx="1012054" cy="39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X3 != X4</a:t>
            </a:r>
          </a:p>
        </p:txBody>
      </p:sp>
      <p:sp>
        <p:nvSpPr>
          <p:cNvPr id="9" name="Oval 8">
            <a:extLst>
              <a:ext uri="{FF2B5EF4-FFF2-40B4-BE49-F238E27FC236}">
                <a16:creationId xmlns:a16="http://schemas.microsoft.com/office/drawing/2014/main" id="{2380313C-E7AC-459E-8049-2D750DF792EC}"/>
              </a:ext>
            </a:extLst>
          </p:cNvPr>
          <p:cNvSpPr/>
          <p:nvPr/>
        </p:nvSpPr>
        <p:spPr>
          <a:xfrm>
            <a:off x="2637327" y="2220035"/>
            <a:ext cx="914668" cy="807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X1={1,2,3,4}</a:t>
            </a:r>
          </a:p>
        </p:txBody>
      </p:sp>
      <p:sp>
        <p:nvSpPr>
          <p:cNvPr id="10" name="Oval 9">
            <a:extLst>
              <a:ext uri="{FF2B5EF4-FFF2-40B4-BE49-F238E27FC236}">
                <a16:creationId xmlns:a16="http://schemas.microsoft.com/office/drawing/2014/main" id="{FEE6A0D0-497F-4F1D-8807-9EC7A3D32BCC}"/>
              </a:ext>
            </a:extLst>
          </p:cNvPr>
          <p:cNvSpPr/>
          <p:nvPr/>
        </p:nvSpPr>
        <p:spPr>
          <a:xfrm>
            <a:off x="6265790" y="2220035"/>
            <a:ext cx="914668" cy="807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X2={3,4,5,8,9}</a:t>
            </a:r>
          </a:p>
        </p:txBody>
      </p:sp>
      <p:sp>
        <p:nvSpPr>
          <p:cNvPr id="11" name="Oval 10">
            <a:extLst>
              <a:ext uri="{FF2B5EF4-FFF2-40B4-BE49-F238E27FC236}">
                <a16:creationId xmlns:a16="http://schemas.microsoft.com/office/drawing/2014/main" id="{978B1926-1AE4-4588-BB53-E292AAAEE31D}"/>
              </a:ext>
            </a:extLst>
          </p:cNvPr>
          <p:cNvSpPr/>
          <p:nvPr/>
        </p:nvSpPr>
        <p:spPr>
          <a:xfrm>
            <a:off x="2637327" y="4395042"/>
            <a:ext cx="914668" cy="807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X3={2,3,5,6,7,9}</a:t>
            </a:r>
          </a:p>
        </p:txBody>
      </p:sp>
      <p:sp>
        <p:nvSpPr>
          <p:cNvPr id="12" name="Oval 11">
            <a:extLst>
              <a:ext uri="{FF2B5EF4-FFF2-40B4-BE49-F238E27FC236}">
                <a16:creationId xmlns:a16="http://schemas.microsoft.com/office/drawing/2014/main" id="{F9286622-50C2-401C-9074-77C31EB0542C}"/>
              </a:ext>
            </a:extLst>
          </p:cNvPr>
          <p:cNvSpPr/>
          <p:nvPr/>
        </p:nvSpPr>
        <p:spPr>
          <a:xfrm>
            <a:off x="6265790" y="4395042"/>
            <a:ext cx="914668" cy="807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X4={3,5,7,8,9}</a:t>
            </a:r>
          </a:p>
        </p:txBody>
      </p:sp>
      <p:cxnSp>
        <p:nvCxnSpPr>
          <p:cNvPr id="14" name="Straight Connector 13">
            <a:extLst>
              <a:ext uri="{FF2B5EF4-FFF2-40B4-BE49-F238E27FC236}">
                <a16:creationId xmlns:a16="http://schemas.microsoft.com/office/drawing/2014/main" id="{2BD345FB-E97A-4946-ADBE-BD0902FE9B7F}"/>
              </a:ext>
            </a:extLst>
          </p:cNvPr>
          <p:cNvCxnSpPr>
            <a:stCxn id="9" idx="6"/>
            <a:endCxn id="6" idx="1"/>
          </p:cNvCxnSpPr>
          <p:nvPr/>
        </p:nvCxnSpPr>
        <p:spPr>
          <a:xfrm flipV="1">
            <a:off x="3551995" y="2507942"/>
            <a:ext cx="940106" cy="116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D12354-F498-4569-9332-3CA7E3B514D3}"/>
              </a:ext>
            </a:extLst>
          </p:cNvPr>
          <p:cNvCxnSpPr>
            <a:cxnSpLocks/>
            <a:stCxn id="7" idx="0"/>
            <a:endCxn id="10" idx="3"/>
          </p:cNvCxnSpPr>
          <p:nvPr/>
        </p:nvCxnSpPr>
        <p:spPr>
          <a:xfrm flipV="1">
            <a:off x="4998128" y="2909593"/>
            <a:ext cx="1401612" cy="553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2262577-A70C-4129-AEC6-3A1EEC0FC9D3}"/>
              </a:ext>
            </a:extLst>
          </p:cNvPr>
          <p:cNvCxnSpPr>
            <a:cxnSpLocks/>
            <a:stCxn id="6" idx="3"/>
            <a:endCxn id="10" idx="2"/>
          </p:cNvCxnSpPr>
          <p:nvPr/>
        </p:nvCxnSpPr>
        <p:spPr>
          <a:xfrm>
            <a:off x="5504155" y="2507942"/>
            <a:ext cx="761635" cy="116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DD0BF1-F230-4F3C-8F93-0685E1198EBF}"/>
              </a:ext>
            </a:extLst>
          </p:cNvPr>
          <p:cNvCxnSpPr>
            <a:cxnSpLocks/>
            <a:stCxn id="7" idx="2"/>
            <a:endCxn id="11" idx="0"/>
          </p:cNvCxnSpPr>
          <p:nvPr/>
        </p:nvCxnSpPr>
        <p:spPr>
          <a:xfrm flipH="1">
            <a:off x="3094661" y="3862782"/>
            <a:ext cx="1903467" cy="532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70793F-1A60-4557-AEF5-6E2E0062DB96}"/>
              </a:ext>
            </a:extLst>
          </p:cNvPr>
          <p:cNvCxnSpPr>
            <a:cxnSpLocks/>
            <a:stCxn id="8" idx="1"/>
            <a:endCxn id="11" idx="6"/>
          </p:cNvCxnSpPr>
          <p:nvPr/>
        </p:nvCxnSpPr>
        <p:spPr>
          <a:xfrm flipH="1" flipV="1">
            <a:off x="3551995" y="4798976"/>
            <a:ext cx="968781" cy="21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255BBAB-7FB2-4AE0-B74E-38A54B9310F4}"/>
              </a:ext>
            </a:extLst>
          </p:cNvPr>
          <p:cNvCxnSpPr>
            <a:cxnSpLocks/>
            <a:stCxn id="8" idx="3"/>
            <a:endCxn id="12" idx="2"/>
          </p:cNvCxnSpPr>
          <p:nvPr/>
        </p:nvCxnSpPr>
        <p:spPr>
          <a:xfrm flipV="1">
            <a:off x="5532830" y="4798976"/>
            <a:ext cx="732960" cy="211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008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0CD7-A89E-4BFA-831A-6F533DD5C0B7}"/>
              </a:ext>
            </a:extLst>
          </p:cNvPr>
          <p:cNvSpPr>
            <a:spLocks noGrp="1"/>
          </p:cNvSpPr>
          <p:nvPr>
            <p:ph type="title"/>
          </p:nvPr>
        </p:nvSpPr>
        <p:spPr/>
        <p:txBody>
          <a:bodyPr/>
          <a:lstStyle/>
          <a:p>
            <a:r>
              <a:rPr lang="en-IN" dirty="0"/>
              <a:t>Arc Constraint Graph</a:t>
            </a:r>
          </a:p>
        </p:txBody>
      </p:sp>
      <p:sp>
        <p:nvSpPr>
          <p:cNvPr id="3" name="Content Placeholder 2">
            <a:extLst>
              <a:ext uri="{FF2B5EF4-FFF2-40B4-BE49-F238E27FC236}">
                <a16:creationId xmlns:a16="http://schemas.microsoft.com/office/drawing/2014/main" id="{D3177114-7A61-41A3-926B-E64C30AD4967}"/>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B9D1D411-59BF-4008-B500-A66335C97CDF}"/>
              </a:ext>
            </a:extLst>
          </p:cNvPr>
          <p:cNvSpPr>
            <a:spLocks noGrp="1"/>
          </p:cNvSpPr>
          <p:nvPr>
            <p:ph type="sldNum" sz="quarter" idx="12"/>
          </p:nvPr>
        </p:nvSpPr>
        <p:spPr/>
        <p:txBody>
          <a:bodyPr/>
          <a:lstStyle/>
          <a:p>
            <a:fld id="{0B91AC54-31CB-420A-A8F1-E6AEF193BA21}" type="slidenum">
              <a:rPr lang="en-IN" smtClean="0"/>
              <a:t>16</a:t>
            </a:fld>
            <a:endParaRPr lang="en-IN"/>
          </a:p>
        </p:txBody>
      </p:sp>
      <p:sp>
        <p:nvSpPr>
          <p:cNvPr id="6" name="Rectangle 5">
            <a:extLst>
              <a:ext uri="{FF2B5EF4-FFF2-40B4-BE49-F238E27FC236}">
                <a16:creationId xmlns:a16="http://schemas.microsoft.com/office/drawing/2014/main" id="{BF58F841-BF67-4C5F-B127-DF48AD28908E}"/>
              </a:ext>
            </a:extLst>
          </p:cNvPr>
          <p:cNvSpPr/>
          <p:nvPr/>
        </p:nvSpPr>
        <p:spPr>
          <a:xfrm>
            <a:off x="4492101" y="2308194"/>
            <a:ext cx="1012054" cy="39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X1 &gt;= X2</a:t>
            </a:r>
          </a:p>
        </p:txBody>
      </p:sp>
      <p:sp>
        <p:nvSpPr>
          <p:cNvPr id="7" name="Rectangle 6">
            <a:extLst>
              <a:ext uri="{FF2B5EF4-FFF2-40B4-BE49-F238E27FC236}">
                <a16:creationId xmlns:a16="http://schemas.microsoft.com/office/drawing/2014/main" id="{2A1C5080-9858-4F3E-BC7E-E1247BB61ED2}"/>
              </a:ext>
            </a:extLst>
          </p:cNvPr>
          <p:cNvSpPr/>
          <p:nvPr/>
        </p:nvSpPr>
        <p:spPr>
          <a:xfrm>
            <a:off x="3959441" y="3463287"/>
            <a:ext cx="2077374" cy="39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X2 &gt; X3 or X2 = X3-2</a:t>
            </a:r>
          </a:p>
        </p:txBody>
      </p:sp>
      <p:sp>
        <p:nvSpPr>
          <p:cNvPr id="8" name="Rectangle 7">
            <a:extLst>
              <a:ext uri="{FF2B5EF4-FFF2-40B4-BE49-F238E27FC236}">
                <a16:creationId xmlns:a16="http://schemas.microsoft.com/office/drawing/2014/main" id="{D102081D-6DEA-4279-BD45-BC0F19A52B66}"/>
              </a:ext>
            </a:extLst>
          </p:cNvPr>
          <p:cNvSpPr/>
          <p:nvPr/>
        </p:nvSpPr>
        <p:spPr>
          <a:xfrm>
            <a:off x="4520776" y="4620377"/>
            <a:ext cx="1012054" cy="39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X3 != X4</a:t>
            </a:r>
          </a:p>
        </p:txBody>
      </p:sp>
      <p:sp>
        <p:nvSpPr>
          <p:cNvPr id="9" name="Oval 8">
            <a:extLst>
              <a:ext uri="{FF2B5EF4-FFF2-40B4-BE49-F238E27FC236}">
                <a16:creationId xmlns:a16="http://schemas.microsoft.com/office/drawing/2014/main" id="{2380313C-E7AC-459E-8049-2D750DF792EC}"/>
              </a:ext>
            </a:extLst>
          </p:cNvPr>
          <p:cNvSpPr/>
          <p:nvPr/>
        </p:nvSpPr>
        <p:spPr>
          <a:xfrm>
            <a:off x="2637327" y="2220035"/>
            <a:ext cx="914668" cy="807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X1={3,4}</a:t>
            </a:r>
          </a:p>
        </p:txBody>
      </p:sp>
      <p:sp>
        <p:nvSpPr>
          <p:cNvPr id="10" name="Oval 9">
            <a:extLst>
              <a:ext uri="{FF2B5EF4-FFF2-40B4-BE49-F238E27FC236}">
                <a16:creationId xmlns:a16="http://schemas.microsoft.com/office/drawing/2014/main" id="{FEE6A0D0-497F-4F1D-8807-9EC7A3D32BCC}"/>
              </a:ext>
            </a:extLst>
          </p:cNvPr>
          <p:cNvSpPr/>
          <p:nvPr/>
        </p:nvSpPr>
        <p:spPr>
          <a:xfrm>
            <a:off x="6265790" y="2220035"/>
            <a:ext cx="914668" cy="807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X2={3,4}</a:t>
            </a:r>
          </a:p>
        </p:txBody>
      </p:sp>
      <p:sp>
        <p:nvSpPr>
          <p:cNvPr id="11" name="Oval 10">
            <a:extLst>
              <a:ext uri="{FF2B5EF4-FFF2-40B4-BE49-F238E27FC236}">
                <a16:creationId xmlns:a16="http://schemas.microsoft.com/office/drawing/2014/main" id="{978B1926-1AE4-4588-BB53-E292AAAEE31D}"/>
              </a:ext>
            </a:extLst>
          </p:cNvPr>
          <p:cNvSpPr/>
          <p:nvPr/>
        </p:nvSpPr>
        <p:spPr>
          <a:xfrm>
            <a:off x="2637327" y="4395042"/>
            <a:ext cx="914668" cy="807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X3={2,3,5,6}</a:t>
            </a:r>
          </a:p>
        </p:txBody>
      </p:sp>
      <p:sp>
        <p:nvSpPr>
          <p:cNvPr id="12" name="Oval 11">
            <a:extLst>
              <a:ext uri="{FF2B5EF4-FFF2-40B4-BE49-F238E27FC236}">
                <a16:creationId xmlns:a16="http://schemas.microsoft.com/office/drawing/2014/main" id="{F9286622-50C2-401C-9074-77C31EB0542C}"/>
              </a:ext>
            </a:extLst>
          </p:cNvPr>
          <p:cNvSpPr/>
          <p:nvPr/>
        </p:nvSpPr>
        <p:spPr>
          <a:xfrm>
            <a:off x="6265790" y="4395042"/>
            <a:ext cx="914668" cy="807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X4={3,5,7,8,9}</a:t>
            </a:r>
          </a:p>
        </p:txBody>
      </p:sp>
      <p:cxnSp>
        <p:nvCxnSpPr>
          <p:cNvPr id="14" name="Straight Connector 13">
            <a:extLst>
              <a:ext uri="{FF2B5EF4-FFF2-40B4-BE49-F238E27FC236}">
                <a16:creationId xmlns:a16="http://schemas.microsoft.com/office/drawing/2014/main" id="{2BD345FB-E97A-4946-ADBE-BD0902FE9B7F}"/>
              </a:ext>
            </a:extLst>
          </p:cNvPr>
          <p:cNvCxnSpPr>
            <a:stCxn id="9" idx="6"/>
            <a:endCxn id="6" idx="1"/>
          </p:cNvCxnSpPr>
          <p:nvPr/>
        </p:nvCxnSpPr>
        <p:spPr>
          <a:xfrm flipV="1">
            <a:off x="3551995" y="2507942"/>
            <a:ext cx="940106" cy="116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D12354-F498-4569-9332-3CA7E3B514D3}"/>
              </a:ext>
            </a:extLst>
          </p:cNvPr>
          <p:cNvCxnSpPr>
            <a:cxnSpLocks/>
            <a:stCxn id="7" idx="0"/>
            <a:endCxn id="10" idx="3"/>
          </p:cNvCxnSpPr>
          <p:nvPr/>
        </p:nvCxnSpPr>
        <p:spPr>
          <a:xfrm flipV="1">
            <a:off x="4998128" y="2909593"/>
            <a:ext cx="1401612" cy="553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2262577-A70C-4129-AEC6-3A1EEC0FC9D3}"/>
              </a:ext>
            </a:extLst>
          </p:cNvPr>
          <p:cNvCxnSpPr>
            <a:cxnSpLocks/>
            <a:stCxn id="6" idx="3"/>
            <a:endCxn id="10" idx="2"/>
          </p:cNvCxnSpPr>
          <p:nvPr/>
        </p:nvCxnSpPr>
        <p:spPr>
          <a:xfrm>
            <a:off x="5504155" y="2507942"/>
            <a:ext cx="761635" cy="116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DD0BF1-F230-4F3C-8F93-0685E1198EBF}"/>
              </a:ext>
            </a:extLst>
          </p:cNvPr>
          <p:cNvCxnSpPr>
            <a:cxnSpLocks/>
            <a:stCxn id="7" idx="2"/>
            <a:endCxn id="11" idx="0"/>
          </p:cNvCxnSpPr>
          <p:nvPr/>
        </p:nvCxnSpPr>
        <p:spPr>
          <a:xfrm flipH="1">
            <a:off x="3094661" y="3862782"/>
            <a:ext cx="1903467" cy="532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70793F-1A60-4557-AEF5-6E2E0062DB96}"/>
              </a:ext>
            </a:extLst>
          </p:cNvPr>
          <p:cNvCxnSpPr>
            <a:cxnSpLocks/>
            <a:stCxn id="8" idx="1"/>
            <a:endCxn id="11" idx="6"/>
          </p:cNvCxnSpPr>
          <p:nvPr/>
        </p:nvCxnSpPr>
        <p:spPr>
          <a:xfrm flipH="1" flipV="1">
            <a:off x="3551995" y="4798976"/>
            <a:ext cx="968781" cy="21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255BBAB-7FB2-4AE0-B74E-38A54B9310F4}"/>
              </a:ext>
            </a:extLst>
          </p:cNvPr>
          <p:cNvCxnSpPr>
            <a:cxnSpLocks/>
            <a:stCxn id="8" idx="3"/>
            <a:endCxn id="12" idx="2"/>
          </p:cNvCxnSpPr>
          <p:nvPr/>
        </p:nvCxnSpPr>
        <p:spPr>
          <a:xfrm flipV="1">
            <a:off x="5532830" y="4798976"/>
            <a:ext cx="732960" cy="211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96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3457"/>
            <a:ext cx="10515600" cy="1325563"/>
          </a:xfrm>
        </p:spPr>
        <p:txBody>
          <a:bodyPr/>
          <a:lstStyle/>
          <a:p>
            <a:r>
              <a:rPr lang="en-IN" dirty="0"/>
              <a:t>Solve using Alpha Beta Pruning</a:t>
            </a:r>
          </a:p>
        </p:txBody>
      </p:sp>
      <p:pic>
        <p:nvPicPr>
          <p:cNvPr id="4" name="Picture 3"/>
          <p:cNvPicPr>
            <a:picLocks noChangeAspect="1"/>
          </p:cNvPicPr>
          <p:nvPr/>
        </p:nvPicPr>
        <p:blipFill>
          <a:blip r:embed="rId2"/>
          <a:stretch>
            <a:fillRect/>
          </a:stretch>
        </p:blipFill>
        <p:spPr>
          <a:xfrm>
            <a:off x="242887" y="1690688"/>
            <a:ext cx="11706225" cy="4953000"/>
          </a:xfrm>
          <a:prstGeom prst="rect">
            <a:avLst/>
          </a:prstGeom>
        </p:spPr>
      </p:pic>
      <p:sp>
        <p:nvSpPr>
          <p:cNvPr id="3" name="Slide Number Placeholder 2">
            <a:extLst>
              <a:ext uri="{FF2B5EF4-FFF2-40B4-BE49-F238E27FC236}">
                <a16:creationId xmlns:a16="http://schemas.microsoft.com/office/drawing/2014/main" id="{604B5800-0E12-400B-9FBE-681DD8AAC13E}"/>
              </a:ext>
            </a:extLst>
          </p:cNvPr>
          <p:cNvSpPr>
            <a:spLocks noGrp="1"/>
          </p:cNvSpPr>
          <p:nvPr>
            <p:ph type="sldNum" sz="quarter" idx="12"/>
          </p:nvPr>
        </p:nvSpPr>
        <p:spPr/>
        <p:txBody>
          <a:bodyPr/>
          <a:lstStyle/>
          <a:p>
            <a:fld id="{0B91AC54-31CB-420A-A8F1-E6AEF193BA21}" type="slidenum">
              <a:rPr lang="en-IN" smtClean="0"/>
              <a:t>17</a:t>
            </a:fld>
            <a:endParaRPr lang="en-IN"/>
          </a:p>
        </p:txBody>
      </p:sp>
    </p:spTree>
    <p:extLst>
      <p:ext uri="{BB962C8B-B14F-4D97-AF65-F5344CB8AC3E}">
        <p14:creationId xmlns:p14="http://schemas.microsoft.com/office/powerpoint/2010/main" val="228880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a:hlinkClick r:id="rId2" action="ppaction://hlinksldjump"/>
          </p:cNvPr>
          <p:cNvPicPr>
            <a:picLocks noGrp="1" noChangeAspect="1"/>
          </p:cNvPicPr>
          <p:nvPr>
            <p:ph idx="1"/>
          </p:nvPr>
        </p:nvPicPr>
        <p:blipFill>
          <a:blip r:embed="rId3"/>
          <a:stretch>
            <a:fillRect/>
          </a:stretch>
        </p:blipFill>
        <p:spPr>
          <a:xfrm>
            <a:off x="177616" y="365124"/>
            <a:ext cx="11777109" cy="5147033"/>
          </a:xfrm>
          <a:prstGeom prst="rect">
            <a:avLst/>
          </a:prstGeom>
        </p:spPr>
      </p:pic>
      <p:sp>
        <p:nvSpPr>
          <p:cNvPr id="3" name="Slide Number Placeholder 2">
            <a:extLst>
              <a:ext uri="{FF2B5EF4-FFF2-40B4-BE49-F238E27FC236}">
                <a16:creationId xmlns:a16="http://schemas.microsoft.com/office/drawing/2014/main" id="{AE97013D-C862-4EC6-8FE8-C943F650634E}"/>
              </a:ext>
            </a:extLst>
          </p:cNvPr>
          <p:cNvSpPr>
            <a:spLocks noGrp="1"/>
          </p:cNvSpPr>
          <p:nvPr>
            <p:ph type="sldNum" sz="quarter" idx="12"/>
          </p:nvPr>
        </p:nvSpPr>
        <p:spPr/>
        <p:txBody>
          <a:bodyPr/>
          <a:lstStyle/>
          <a:p>
            <a:fld id="{0B91AC54-31CB-420A-A8F1-E6AEF193BA21}" type="slidenum">
              <a:rPr lang="en-IN" smtClean="0"/>
              <a:t>18</a:t>
            </a:fld>
            <a:endParaRPr lang="en-IN"/>
          </a:p>
        </p:txBody>
      </p:sp>
    </p:spTree>
    <p:extLst>
      <p:ext uri="{BB962C8B-B14F-4D97-AF65-F5344CB8AC3E}">
        <p14:creationId xmlns:p14="http://schemas.microsoft.com/office/powerpoint/2010/main" val="130889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A6D74-85EA-4E90-A29C-EC447254F107}"/>
              </a:ext>
            </a:extLst>
          </p:cNvPr>
          <p:cNvSpPr>
            <a:spLocks noGrp="1"/>
          </p:cNvSpPr>
          <p:nvPr>
            <p:ph type="title"/>
          </p:nvPr>
        </p:nvSpPr>
        <p:spPr/>
        <p:txBody>
          <a:bodyPr/>
          <a:lstStyle/>
          <a:p>
            <a:r>
              <a:rPr lang="en-IN" dirty="0"/>
              <a:t>More Problems to Solve</a:t>
            </a:r>
          </a:p>
        </p:txBody>
      </p:sp>
      <p:sp>
        <p:nvSpPr>
          <p:cNvPr id="3" name="Content Placeholder 2">
            <a:extLst>
              <a:ext uri="{FF2B5EF4-FFF2-40B4-BE49-F238E27FC236}">
                <a16:creationId xmlns:a16="http://schemas.microsoft.com/office/drawing/2014/main" id="{0C80B9D6-E4E1-4A52-8483-27EF073CCEBE}"/>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1F77A8EA-9927-4A41-8266-28ECB4735747}"/>
              </a:ext>
            </a:extLst>
          </p:cNvPr>
          <p:cNvSpPr>
            <a:spLocks noGrp="1"/>
          </p:cNvSpPr>
          <p:nvPr>
            <p:ph type="sldNum" sz="quarter" idx="12"/>
          </p:nvPr>
        </p:nvSpPr>
        <p:spPr/>
        <p:txBody>
          <a:bodyPr/>
          <a:lstStyle/>
          <a:p>
            <a:fld id="{0B91AC54-31CB-420A-A8F1-E6AEF193BA21}" type="slidenum">
              <a:rPr lang="en-IN" smtClean="0"/>
              <a:t>2</a:t>
            </a:fld>
            <a:endParaRPr lang="en-IN"/>
          </a:p>
        </p:txBody>
      </p:sp>
    </p:spTree>
    <p:extLst>
      <p:ext uri="{BB962C8B-B14F-4D97-AF65-F5344CB8AC3E}">
        <p14:creationId xmlns:p14="http://schemas.microsoft.com/office/powerpoint/2010/main" val="413804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337"/>
            <a:ext cx="10515600" cy="368971"/>
          </a:xfrm>
        </p:spPr>
        <p:txBody>
          <a:bodyPr>
            <a:normAutofit fontScale="90000"/>
          </a:bodyPr>
          <a:lstStyle/>
          <a:p>
            <a:r>
              <a:rPr lang="en-IN" dirty="0"/>
              <a:t>SOLVE…</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08276" y="558308"/>
            <a:ext cx="10876262" cy="6177343"/>
          </a:xfrm>
          <a:prstGeom prst="rect">
            <a:avLst/>
          </a:prstGeom>
        </p:spPr>
      </p:pic>
      <p:sp>
        <p:nvSpPr>
          <p:cNvPr id="5" name="Slide Number Placeholder 4">
            <a:extLst>
              <a:ext uri="{FF2B5EF4-FFF2-40B4-BE49-F238E27FC236}">
                <a16:creationId xmlns:a16="http://schemas.microsoft.com/office/drawing/2014/main" id="{F64A3A59-1A9E-47D6-ABA6-14E0DBBEF978}"/>
              </a:ext>
            </a:extLst>
          </p:cNvPr>
          <p:cNvSpPr>
            <a:spLocks noGrp="1"/>
          </p:cNvSpPr>
          <p:nvPr>
            <p:ph type="sldNum" sz="quarter" idx="12"/>
          </p:nvPr>
        </p:nvSpPr>
        <p:spPr/>
        <p:txBody>
          <a:bodyPr/>
          <a:lstStyle/>
          <a:p>
            <a:fld id="{0B91AC54-31CB-420A-A8F1-E6AEF193BA21}" type="slidenum">
              <a:rPr lang="en-IN" smtClean="0"/>
              <a:t>3</a:t>
            </a:fld>
            <a:endParaRPr lang="en-IN"/>
          </a:p>
        </p:txBody>
      </p:sp>
    </p:spTree>
    <p:extLst>
      <p:ext uri="{BB962C8B-B14F-4D97-AF65-F5344CB8AC3E}">
        <p14:creationId xmlns:p14="http://schemas.microsoft.com/office/powerpoint/2010/main" val="14177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34609" y="136525"/>
            <a:ext cx="11522781" cy="6172157"/>
          </a:xfrm>
          <a:prstGeom prst="rect">
            <a:avLst/>
          </a:prstGeom>
        </p:spPr>
      </p:pic>
      <p:sp>
        <p:nvSpPr>
          <p:cNvPr id="3" name="Slide Number Placeholder 2">
            <a:extLst>
              <a:ext uri="{FF2B5EF4-FFF2-40B4-BE49-F238E27FC236}">
                <a16:creationId xmlns:a16="http://schemas.microsoft.com/office/drawing/2014/main" id="{3B1FB586-28F9-4F1E-AB70-3592E21B4A3F}"/>
              </a:ext>
            </a:extLst>
          </p:cNvPr>
          <p:cNvSpPr>
            <a:spLocks noGrp="1"/>
          </p:cNvSpPr>
          <p:nvPr>
            <p:ph type="sldNum" sz="quarter" idx="12"/>
          </p:nvPr>
        </p:nvSpPr>
        <p:spPr/>
        <p:txBody>
          <a:bodyPr/>
          <a:lstStyle/>
          <a:p>
            <a:fld id="{0B91AC54-31CB-420A-A8F1-E6AEF193BA21}" type="slidenum">
              <a:rPr lang="en-IN" smtClean="0"/>
              <a:t>4</a:t>
            </a:fld>
            <a:endParaRPr lang="en-IN"/>
          </a:p>
        </p:txBody>
      </p:sp>
    </p:spTree>
    <p:extLst>
      <p:ext uri="{BB962C8B-B14F-4D97-AF65-F5344CB8AC3E}">
        <p14:creationId xmlns:p14="http://schemas.microsoft.com/office/powerpoint/2010/main" val="323070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pPr algn="ctr"/>
            <a:r>
              <a:rPr lang="en-IN" dirty="0"/>
              <a:t>Solve using DFS</a:t>
            </a:r>
          </a:p>
        </p:txBody>
      </p:sp>
      <p:pic>
        <p:nvPicPr>
          <p:cNvPr id="5" name="Picture 4"/>
          <p:cNvPicPr>
            <a:picLocks noChangeAspect="1"/>
          </p:cNvPicPr>
          <p:nvPr/>
        </p:nvPicPr>
        <p:blipFill>
          <a:blip r:embed="rId2"/>
          <a:stretch>
            <a:fillRect/>
          </a:stretch>
        </p:blipFill>
        <p:spPr>
          <a:xfrm>
            <a:off x="4700180" y="1487924"/>
            <a:ext cx="2426130" cy="3182904"/>
          </a:xfrm>
          <a:prstGeom prst="rect">
            <a:avLst/>
          </a:prstGeom>
        </p:spPr>
      </p:pic>
      <p:pic>
        <p:nvPicPr>
          <p:cNvPr id="7" name="Content Placeholder 6"/>
          <p:cNvPicPr>
            <a:picLocks noGrp="1" noChangeAspect="1"/>
          </p:cNvPicPr>
          <p:nvPr>
            <p:ph idx="1"/>
          </p:nvPr>
        </p:nvPicPr>
        <p:blipFill>
          <a:blip r:embed="rId3"/>
          <a:stretch>
            <a:fillRect/>
          </a:stretch>
        </p:blipFill>
        <p:spPr>
          <a:xfrm>
            <a:off x="994491" y="1543968"/>
            <a:ext cx="2229998" cy="3070817"/>
          </a:xfrm>
          <a:prstGeom prst="rect">
            <a:avLst/>
          </a:prstGeom>
        </p:spPr>
      </p:pic>
      <p:pic>
        <p:nvPicPr>
          <p:cNvPr id="8" name="Picture 7"/>
          <p:cNvPicPr>
            <a:picLocks noChangeAspect="1"/>
          </p:cNvPicPr>
          <p:nvPr/>
        </p:nvPicPr>
        <p:blipFill>
          <a:blip r:embed="rId4"/>
          <a:stretch>
            <a:fillRect/>
          </a:stretch>
        </p:blipFill>
        <p:spPr>
          <a:xfrm>
            <a:off x="9150439" y="4614785"/>
            <a:ext cx="1592688" cy="2112407"/>
          </a:xfrm>
          <a:prstGeom prst="rect">
            <a:avLst/>
          </a:prstGeom>
        </p:spPr>
      </p:pic>
      <p:sp>
        <p:nvSpPr>
          <p:cNvPr id="3" name="Slide Number Placeholder 2">
            <a:extLst>
              <a:ext uri="{FF2B5EF4-FFF2-40B4-BE49-F238E27FC236}">
                <a16:creationId xmlns:a16="http://schemas.microsoft.com/office/drawing/2014/main" id="{64797EBF-FFFE-4A15-8F74-7778EE17DCD0}"/>
              </a:ext>
            </a:extLst>
          </p:cNvPr>
          <p:cNvSpPr>
            <a:spLocks noGrp="1"/>
          </p:cNvSpPr>
          <p:nvPr>
            <p:ph type="sldNum" sz="quarter" idx="12"/>
          </p:nvPr>
        </p:nvSpPr>
        <p:spPr/>
        <p:txBody>
          <a:bodyPr/>
          <a:lstStyle/>
          <a:p>
            <a:fld id="{0B91AC54-31CB-420A-A8F1-E6AEF193BA21}" type="slidenum">
              <a:rPr lang="en-IN" smtClean="0"/>
              <a:t>5</a:t>
            </a:fld>
            <a:endParaRPr lang="en-IN"/>
          </a:p>
        </p:txBody>
      </p:sp>
    </p:spTree>
    <p:extLst>
      <p:ext uri="{BB962C8B-B14F-4D97-AF65-F5344CB8AC3E}">
        <p14:creationId xmlns:p14="http://schemas.microsoft.com/office/powerpoint/2010/main" val="300010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37894" y="231169"/>
            <a:ext cx="7456868" cy="6304859"/>
          </a:xfrm>
          <a:prstGeom prst="rect">
            <a:avLst/>
          </a:prstGeom>
        </p:spPr>
      </p:pic>
      <p:sp>
        <p:nvSpPr>
          <p:cNvPr id="2" name="Slide Number Placeholder 1">
            <a:extLst>
              <a:ext uri="{FF2B5EF4-FFF2-40B4-BE49-F238E27FC236}">
                <a16:creationId xmlns:a16="http://schemas.microsoft.com/office/drawing/2014/main" id="{C0326EDC-5524-4BD5-BC88-B92B22D0A248}"/>
              </a:ext>
            </a:extLst>
          </p:cNvPr>
          <p:cNvSpPr>
            <a:spLocks noGrp="1"/>
          </p:cNvSpPr>
          <p:nvPr>
            <p:ph type="sldNum" sz="quarter" idx="12"/>
          </p:nvPr>
        </p:nvSpPr>
        <p:spPr/>
        <p:txBody>
          <a:bodyPr/>
          <a:lstStyle/>
          <a:p>
            <a:fld id="{0B91AC54-31CB-420A-A8F1-E6AEF193BA21}" type="slidenum">
              <a:rPr lang="en-IN" smtClean="0"/>
              <a:t>6</a:t>
            </a:fld>
            <a:endParaRPr lang="en-IN"/>
          </a:p>
        </p:txBody>
      </p:sp>
      <p:sp>
        <p:nvSpPr>
          <p:cNvPr id="3" name="Rectangle 2">
            <a:extLst>
              <a:ext uri="{FF2B5EF4-FFF2-40B4-BE49-F238E27FC236}">
                <a16:creationId xmlns:a16="http://schemas.microsoft.com/office/drawing/2014/main" id="{E72E5166-17BC-4353-A679-ACC753556A7A}"/>
              </a:ext>
            </a:extLst>
          </p:cNvPr>
          <p:cNvSpPr/>
          <p:nvPr/>
        </p:nvSpPr>
        <p:spPr>
          <a:xfrm>
            <a:off x="4181382" y="1403166"/>
            <a:ext cx="2050741"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AAFF2C8-8FE4-4FFC-9C7B-14D315AAE053}"/>
              </a:ext>
            </a:extLst>
          </p:cNvPr>
          <p:cNvSpPr/>
          <p:nvPr/>
        </p:nvSpPr>
        <p:spPr>
          <a:xfrm>
            <a:off x="3916533" y="3383031"/>
            <a:ext cx="2050741"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3167B7B-13E2-41FC-8F26-786FA0A497EF}"/>
              </a:ext>
            </a:extLst>
          </p:cNvPr>
          <p:cNvSpPr/>
          <p:nvPr/>
        </p:nvSpPr>
        <p:spPr>
          <a:xfrm>
            <a:off x="4181382" y="2439706"/>
            <a:ext cx="2050741"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9446FCB-92A2-4C8D-A253-33ACFB394498}"/>
              </a:ext>
            </a:extLst>
          </p:cNvPr>
          <p:cNvSpPr/>
          <p:nvPr/>
        </p:nvSpPr>
        <p:spPr>
          <a:xfrm>
            <a:off x="3508160" y="5548482"/>
            <a:ext cx="2050741"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697B8B0-CF04-4E85-A1A5-6360318E2591}"/>
              </a:ext>
            </a:extLst>
          </p:cNvPr>
          <p:cNvSpPr/>
          <p:nvPr/>
        </p:nvSpPr>
        <p:spPr>
          <a:xfrm>
            <a:off x="3651682" y="4419571"/>
            <a:ext cx="2050741"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530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462839" y="151370"/>
            <a:ext cx="9299347" cy="6479935"/>
          </a:xfrm>
          <a:prstGeom prst="rect">
            <a:avLst/>
          </a:prstGeom>
        </p:spPr>
      </p:pic>
      <p:sp>
        <p:nvSpPr>
          <p:cNvPr id="3" name="Slide Number Placeholder 2">
            <a:extLst>
              <a:ext uri="{FF2B5EF4-FFF2-40B4-BE49-F238E27FC236}">
                <a16:creationId xmlns:a16="http://schemas.microsoft.com/office/drawing/2014/main" id="{72D46752-0585-44BC-B370-F89E47BFFC2F}"/>
              </a:ext>
            </a:extLst>
          </p:cNvPr>
          <p:cNvSpPr>
            <a:spLocks noGrp="1"/>
          </p:cNvSpPr>
          <p:nvPr>
            <p:ph type="sldNum" sz="quarter" idx="12"/>
          </p:nvPr>
        </p:nvSpPr>
        <p:spPr/>
        <p:txBody>
          <a:bodyPr/>
          <a:lstStyle/>
          <a:p>
            <a:fld id="{0B91AC54-31CB-420A-A8F1-E6AEF193BA21}" type="slidenum">
              <a:rPr lang="en-IN" smtClean="0"/>
              <a:t>7</a:t>
            </a:fld>
            <a:endParaRPr lang="en-IN"/>
          </a:p>
        </p:txBody>
      </p:sp>
    </p:spTree>
    <p:extLst>
      <p:ext uri="{BB962C8B-B14F-4D97-AF65-F5344CB8AC3E}">
        <p14:creationId xmlns:p14="http://schemas.microsoft.com/office/powerpoint/2010/main" val="338971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57420"/>
            <a:ext cx="10515600" cy="415409"/>
          </a:xfrm>
        </p:spPr>
        <p:txBody>
          <a:bodyPr>
            <a:normAutofit fontScale="90000"/>
          </a:bodyPr>
          <a:lstStyle/>
          <a:p>
            <a:pPr algn="ctr"/>
            <a:r>
              <a:rPr lang="en-IN" dirty="0"/>
              <a:t>Solve using A*</a:t>
            </a:r>
          </a:p>
        </p:txBody>
      </p:sp>
      <p:pic>
        <p:nvPicPr>
          <p:cNvPr id="6" name="Picture 5"/>
          <p:cNvPicPr>
            <a:picLocks noChangeAspect="1"/>
          </p:cNvPicPr>
          <p:nvPr/>
        </p:nvPicPr>
        <p:blipFill>
          <a:blip r:embed="rId2"/>
          <a:stretch>
            <a:fillRect/>
          </a:stretch>
        </p:blipFill>
        <p:spPr>
          <a:xfrm>
            <a:off x="760927" y="4408723"/>
            <a:ext cx="1592688" cy="2112407"/>
          </a:xfrm>
          <a:prstGeom prst="rect">
            <a:avLst/>
          </a:prstGeom>
        </p:spPr>
      </p:pic>
      <p:pic>
        <p:nvPicPr>
          <p:cNvPr id="7" name="Picture 6"/>
          <p:cNvPicPr>
            <a:picLocks noChangeAspect="1"/>
          </p:cNvPicPr>
          <p:nvPr/>
        </p:nvPicPr>
        <p:blipFill>
          <a:blip r:embed="rId3"/>
          <a:stretch>
            <a:fillRect/>
          </a:stretch>
        </p:blipFill>
        <p:spPr>
          <a:xfrm>
            <a:off x="467932" y="859328"/>
            <a:ext cx="4209354" cy="2630846"/>
          </a:xfrm>
          <a:prstGeom prst="rect">
            <a:avLst/>
          </a:prstGeom>
        </p:spPr>
      </p:pic>
      <p:pic>
        <p:nvPicPr>
          <p:cNvPr id="8" name="Picture 7"/>
          <p:cNvPicPr>
            <a:picLocks noChangeAspect="1"/>
          </p:cNvPicPr>
          <p:nvPr/>
        </p:nvPicPr>
        <p:blipFill>
          <a:blip r:embed="rId4"/>
          <a:stretch>
            <a:fillRect/>
          </a:stretch>
        </p:blipFill>
        <p:spPr>
          <a:xfrm>
            <a:off x="6409086" y="995228"/>
            <a:ext cx="4037277" cy="2494946"/>
          </a:xfrm>
          <a:prstGeom prst="rect">
            <a:avLst/>
          </a:prstGeom>
        </p:spPr>
      </p:pic>
      <p:sp>
        <p:nvSpPr>
          <p:cNvPr id="9" name="TextBox 8"/>
          <p:cNvSpPr txBox="1"/>
          <p:nvPr/>
        </p:nvSpPr>
        <p:spPr>
          <a:xfrm>
            <a:off x="1873539" y="3490174"/>
            <a:ext cx="1398140" cy="400110"/>
          </a:xfrm>
          <a:prstGeom prst="rect">
            <a:avLst/>
          </a:prstGeom>
          <a:noFill/>
        </p:spPr>
        <p:txBody>
          <a:bodyPr wrap="none" rtlCol="0">
            <a:spAutoFit/>
          </a:bodyPr>
          <a:lstStyle/>
          <a:p>
            <a:r>
              <a:rPr lang="en-IN" sz="2000" b="1" dirty="0"/>
              <a:t>Initial State</a:t>
            </a:r>
          </a:p>
        </p:txBody>
      </p:sp>
      <p:sp>
        <p:nvSpPr>
          <p:cNvPr id="10" name="TextBox 9"/>
          <p:cNvSpPr txBox="1"/>
          <p:nvPr/>
        </p:nvSpPr>
        <p:spPr>
          <a:xfrm>
            <a:off x="7861054" y="3569514"/>
            <a:ext cx="1386598" cy="400110"/>
          </a:xfrm>
          <a:prstGeom prst="rect">
            <a:avLst/>
          </a:prstGeom>
          <a:noFill/>
        </p:spPr>
        <p:txBody>
          <a:bodyPr wrap="none" rtlCol="0">
            <a:spAutoFit/>
          </a:bodyPr>
          <a:lstStyle/>
          <a:p>
            <a:r>
              <a:rPr lang="en-IN" sz="2000" b="1" dirty="0"/>
              <a:t>GOAL State</a:t>
            </a:r>
          </a:p>
        </p:txBody>
      </p:sp>
      <p:sp>
        <p:nvSpPr>
          <p:cNvPr id="11" name="TextBox 10"/>
          <p:cNvSpPr txBox="1"/>
          <p:nvPr/>
        </p:nvSpPr>
        <p:spPr>
          <a:xfrm>
            <a:off x="3271679" y="4470935"/>
            <a:ext cx="1595052" cy="461665"/>
          </a:xfrm>
          <a:prstGeom prst="rect">
            <a:avLst/>
          </a:prstGeom>
          <a:noFill/>
        </p:spPr>
        <p:txBody>
          <a:bodyPr wrap="none" rtlCol="0">
            <a:spAutoFit/>
          </a:bodyPr>
          <a:lstStyle/>
          <a:p>
            <a:r>
              <a:rPr lang="en-IN" sz="2400" b="1" dirty="0"/>
              <a:t>Heuristic ? </a:t>
            </a:r>
          </a:p>
        </p:txBody>
      </p:sp>
      <p:sp>
        <p:nvSpPr>
          <p:cNvPr id="12" name="Rectangle 11"/>
          <p:cNvSpPr/>
          <p:nvPr/>
        </p:nvSpPr>
        <p:spPr>
          <a:xfrm>
            <a:off x="4866731" y="4517101"/>
            <a:ext cx="3147015" cy="369332"/>
          </a:xfrm>
          <a:prstGeom prst="rect">
            <a:avLst/>
          </a:prstGeom>
        </p:spPr>
        <p:txBody>
          <a:bodyPr wrap="none">
            <a:spAutoFit/>
          </a:bodyPr>
          <a:lstStyle/>
          <a:p>
            <a:r>
              <a:rPr lang="en-IN" b="1" dirty="0">
                <a:latin typeface="medium-content-serif-font"/>
              </a:rPr>
              <a:t>f-score = h-score + g-score</a:t>
            </a:r>
            <a:endParaRPr lang="en-IN" dirty="0"/>
          </a:p>
        </p:txBody>
      </p:sp>
      <p:sp>
        <p:nvSpPr>
          <p:cNvPr id="13" name="Rectangle 12"/>
          <p:cNvSpPr/>
          <p:nvPr/>
        </p:nvSpPr>
        <p:spPr>
          <a:xfrm>
            <a:off x="3271678" y="4978766"/>
            <a:ext cx="8795825" cy="584775"/>
          </a:xfrm>
          <a:prstGeom prst="rect">
            <a:avLst/>
          </a:prstGeom>
        </p:spPr>
        <p:txBody>
          <a:bodyPr wrap="square">
            <a:spAutoFit/>
          </a:bodyPr>
          <a:lstStyle/>
          <a:p>
            <a:r>
              <a:rPr lang="en-US" sz="1600" b="1" dirty="0">
                <a:latin typeface="medium-content-serif-font"/>
              </a:rPr>
              <a:t>h-score</a:t>
            </a:r>
            <a:r>
              <a:rPr lang="en-US" sz="1600" dirty="0">
                <a:latin typeface="medium-content-serif-font"/>
              </a:rPr>
              <a:t> : Number of misplaced tiles by comparing the current state and the goal state </a:t>
            </a:r>
            <a:r>
              <a:rPr lang="en-IN" sz="1600" dirty="0"/>
              <a:t>(</a:t>
            </a:r>
            <a:r>
              <a:rPr lang="en-US" sz="1600" dirty="0"/>
              <a:t>summation of the Manhattan distance between misplaced nodes</a:t>
            </a:r>
            <a:r>
              <a:rPr lang="en-IN" sz="1600" dirty="0"/>
              <a:t>)</a:t>
            </a:r>
            <a:endParaRPr lang="en-US" sz="1600" dirty="0">
              <a:latin typeface="medium-content-serif-font"/>
            </a:endParaRPr>
          </a:p>
        </p:txBody>
      </p:sp>
      <p:sp>
        <p:nvSpPr>
          <p:cNvPr id="14" name="Rectangle 13"/>
          <p:cNvSpPr/>
          <p:nvPr/>
        </p:nvSpPr>
        <p:spPr>
          <a:xfrm>
            <a:off x="3271678" y="5609707"/>
            <a:ext cx="8576885" cy="338554"/>
          </a:xfrm>
          <a:prstGeom prst="rect">
            <a:avLst/>
          </a:prstGeom>
        </p:spPr>
        <p:txBody>
          <a:bodyPr wrap="square">
            <a:spAutoFit/>
          </a:bodyPr>
          <a:lstStyle/>
          <a:p>
            <a:r>
              <a:rPr lang="en-US" sz="1600" b="1" dirty="0">
                <a:latin typeface="medium-content-serif-font"/>
              </a:rPr>
              <a:t>g-score</a:t>
            </a:r>
            <a:r>
              <a:rPr lang="en-US" sz="1600" dirty="0">
                <a:latin typeface="medium-content-serif-font"/>
              </a:rPr>
              <a:t> : Number of nodes traversed from start node to get to the current node.</a:t>
            </a:r>
            <a:endParaRPr lang="en-IN" sz="1600" dirty="0"/>
          </a:p>
        </p:txBody>
      </p:sp>
      <p:sp>
        <p:nvSpPr>
          <p:cNvPr id="3" name="Slide Number Placeholder 2">
            <a:extLst>
              <a:ext uri="{FF2B5EF4-FFF2-40B4-BE49-F238E27FC236}">
                <a16:creationId xmlns:a16="http://schemas.microsoft.com/office/drawing/2014/main" id="{084C5FE7-9C2C-422C-883B-BCDB9EDD8AD0}"/>
              </a:ext>
            </a:extLst>
          </p:cNvPr>
          <p:cNvSpPr>
            <a:spLocks noGrp="1"/>
          </p:cNvSpPr>
          <p:nvPr>
            <p:ph type="sldNum" sz="quarter" idx="12"/>
          </p:nvPr>
        </p:nvSpPr>
        <p:spPr/>
        <p:txBody>
          <a:bodyPr/>
          <a:lstStyle/>
          <a:p>
            <a:fld id="{0B91AC54-31CB-420A-A8F1-E6AEF193BA21}" type="slidenum">
              <a:rPr lang="en-IN" smtClean="0"/>
              <a:t>8</a:t>
            </a:fld>
            <a:endParaRPr lang="en-IN"/>
          </a:p>
        </p:txBody>
      </p:sp>
    </p:spTree>
    <p:extLst>
      <p:ext uri="{BB962C8B-B14F-4D97-AF65-F5344CB8AC3E}">
        <p14:creationId xmlns:p14="http://schemas.microsoft.com/office/powerpoint/2010/main" val="414818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3658" y="365125"/>
            <a:ext cx="8498984" cy="6375215"/>
          </a:xfrm>
          <a:prstGeom prst="rect">
            <a:avLst/>
          </a:prstGeom>
        </p:spPr>
      </p:pic>
      <p:sp>
        <p:nvSpPr>
          <p:cNvPr id="2" name="Slide Number Placeholder 1">
            <a:extLst>
              <a:ext uri="{FF2B5EF4-FFF2-40B4-BE49-F238E27FC236}">
                <a16:creationId xmlns:a16="http://schemas.microsoft.com/office/drawing/2014/main" id="{AC1536FA-2DCC-4F49-A53C-35BBBE1788BA}"/>
              </a:ext>
            </a:extLst>
          </p:cNvPr>
          <p:cNvSpPr>
            <a:spLocks noGrp="1"/>
          </p:cNvSpPr>
          <p:nvPr>
            <p:ph type="sldNum" sz="quarter" idx="12"/>
          </p:nvPr>
        </p:nvSpPr>
        <p:spPr/>
        <p:txBody>
          <a:bodyPr/>
          <a:lstStyle/>
          <a:p>
            <a:fld id="{0B91AC54-31CB-420A-A8F1-E6AEF193BA21}" type="slidenum">
              <a:rPr lang="en-IN" smtClean="0"/>
              <a:t>9</a:t>
            </a:fld>
            <a:endParaRPr lang="en-IN"/>
          </a:p>
        </p:txBody>
      </p:sp>
      <p:sp>
        <p:nvSpPr>
          <p:cNvPr id="3" name="Rectangle 2">
            <a:extLst>
              <a:ext uri="{FF2B5EF4-FFF2-40B4-BE49-F238E27FC236}">
                <a16:creationId xmlns:a16="http://schemas.microsoft.com/office/drawing/2014/main" id="{AF28B0E6-A91C-4971-B24A-043217DFBA29}"/>
              </a:ext>
            </a:extLst>
          </p:cNvPr>
          <p:cNvSpPr/>
          <p:nvPr/>
        </p:nvSpPr>
        <p:spPr>
          <a:xfrm>
            <a:off x="1660124" y="1562470"/>
            <a:ext cx="8273989" cy="16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3CBB069-F659-4871-A512-C1B66E94F269}"/>
              </a:ext>
            </a:extLst>
          </p:cNvPr>
          <p:cNvSpPr/>
          <p:nvPr/>
        </p:nvSpPr>
        <p:spPr>
          <a:xfrm>
            <a:off x="1988598" y="3222594"/>
            <a:ext cx="7821227" cy="158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BBA916D-B5FD-4BDE-8C71-F77189095ACB}"/>
              </a:ext>
            </a:extLst>
          </p:cNvPr>
          <p:cNvSpPr/>
          <p:nvPr/>
        </p:nvSpPr>
        <p:spPr>
          <a:xfrm>
            <a:off x="2237173" y="4811698"/>
            <a:ext cx="6782540" cy="1784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9047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CC700A-2984-468A-A6D3-824E5CB64713}"/>
</file>

<file path=customXml/itemProps2.xml><?xml version="1.0" encoding="utf-8"?>
<ds:datastoreItem xmlns:ds="http://schemas.openxmlformats.org/officeDocument/2006/customXml" ds:itemID="{2522AD53-E21C-4DF6-9505-9042C826E411}"/>
</file>

<file path=customXml/itemProps3.xml><?xml version="1.0" encoding="utf-8"?>
<ds:datastoreItem xmlns:ds="http://schemas.openxmlformats.org/officeDocument/2006/customXml" ds:itemID="{E326E987-45D2-4BB6-BD6A-9365C3D464B2}"/>
</file>

<file path=docProps/app.xml><?xml version="1.0" encoding="utf-8"?>
<Properties xmlns="http://schemas.openxmlformats.org/officeDocument/2006/extended-properties" xmlns:vt="http://schemas.openxmlformats.org/officeDocument/2006/docPropsVTypes">
  <TotalTime>7</TotalTime>
  <Words>590</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Light</vt:lpstr>
      <vt:lpstr>medium-content-serif-font</vt:lpstr>
      <vt:lpstr>Times New Roman</vt:lpstr>
      <vt:lpstr>Office Theme</vt:lpstr>
      <vt:lpstr>1_Office Theme</vt:lpstr>
      <vt:lpstr>CSE 228 – Principles of Artificial Intelligence</vt:lpstr>
      <vt:lpstr>More Problems to Solve</vt:lpstr>
      <vt:lpstr>SOLVE…</vt:lpstr>
      <vt:lpstr>PowerPoint Presentation</vt:lpstr>
      <vt:lpstr>Solve using DFS</vt:lpstr>
      <vt:lpstr>PowerPoint Presentation</vt:lpstr>
      <vt:lpstr>PowerPoint Presentation</vt:lpstr>
      <vt:lpstr>Solve using A*</vt:lpstr>
      <vt:lpstr>PowerPoint Presentation</vt:lpstr>
      <vt:lpstr>Solve using A*</vt:lpstr>
      <vt:lpstr>Constraint Network</vt:lpstr>
      <vt:lpstr>Arc Consistency of Constraint Network</vt:lpstr>
      <vt:lpstr>PowerPoint Presentation</vt:lpstr>
      <vt:lpstr>Relational Form</vt:lpstr>
      <vt:lpstr>Constraint Graph</vt:lpstr>
      <vt:lpstr>Arc Constraint Graph</vt:lpstr>
      <vt:lpstr>Solve using Alpha Beta Pruning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228 – Principles of Artificial Intelligence</dc:title>
  <dc:creator>Sandeep Mathias</dc:creator>
  <cp:lastModifiedBy>Sandeep Mathias</cp:lastModifiedBy>
  <cp:revision>4</cp:revision>
  <dcterms:created xsi:type="dcterms:W3CDTF">2021-11-10T16:01:49Z</dcterms:created>
  <dcterms:modified xsi:type="dcterms:W3CDTF">2021-11-12T06:49:02Z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