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74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8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7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80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2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3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2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4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4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8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Car Sales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Dashboard Design | Power BI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83512"/>
            <a:ext cx="6347714" cy="3880773"/>
          </a:xfrm>
        </p:spPr>
        <p:txBody>
          <a:bodyPr/>
          <a:lstStyle/>
          <a:p>
            <a:r>
              <a:rPr dirty="0"/>
              <a:t>Key KPIs selected for the Dashboard:</a:t>
            </a:r>
          </a:p>
          <a:p>
            <a:pPr lvl="1"/>
            <a:r>
              <a:rPr dirty="0"/>
              <a:t>Total Sales (Total Selling Price)</a:t>
            </a:r>
          </a:p>
          <a:p>
            <a:pPr lvl="1"/>
            <a:r>
              <a:rPr dirty="0"/>
              <a:t>Top Performing Car Makes</a:t>
            </a:r>
          </a:p>
          <a:p>
            <a:pPr lvl="1"/>
            <a:r>
              <a:rPr dirty="0"/>
              <a:t>Monthly Sales Trends</a:t>
            </a:r>
          </a:p>
          <a:p>
            <a:pPr lvl="1"/>
            <a:r>
              <a:rPr dirty="0"/>
              <a:t>Growth Over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rPr dirty="0"/>
              <a:t>Dashboard Visualizations</a:t>
            </a:r>
          </a:p>
        </p:txBody>
      </p:sp>
      <p:pic>
        <p:nvPicPr>
          <p:cNvPr id="4" name="Picture 3" descr="MonthlySales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1097280"/>
            <a:ext cx="7623313" cy="42599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Dashboard Visualizations</a:t>
            </a:r>
          </a:p>
        </p:txBody>
      </p:sp>
      <p:pic>
        <p:nvPicPr>
          <p:cNvPr id="3" name="Picture 2" descr="Top10CarMak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0" y="1207603"/>
            <a:ext cx="7663070" cy="450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50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39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Car Sales Dashboard Design</vt:lpstr>
      <vt:lpstr>KPI Overview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Dashboard Design</dc:title>
  <dc:subject/>
  <dc:creator/>
  <cp:keywords/>
  <dc:description>generated using python-pptx</dc:description>
  <cp:lastModifiedBy>Peer mohammed</cp:lastModifiedBy>
  <cp:revision>2</cp:revision>
  <dcterms:created xsi:type="dcterms:W3CDTF">2013-01-27T09:14:16Z</dcterms:created>
  <dcterms:modified xsi:type="dcterms:W3CDTF">2025-04-13T09:26:20Z</dcterms:modified>
  <cp:category/>
</cp:coreProperties>
</file>