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336ee4a7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336ee4a7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340b8a11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340b8a110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340b8a11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340b8a11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340b8a11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340b8a11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340b8a110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340b8a110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340b8a11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340b8a11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340b8a11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340b8a11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340b8a11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340b8a11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340b8a11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340b8a11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340b8a11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340b8a11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340b8a11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340b8a11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340b8a110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340b8a110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340b8a11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340b8a11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340b8a11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340b8a11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SFML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Platformer game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Sprite - Platforms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2481125" y="940063"/>
            <a:ext cx="3841225" cy="3841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Sprite - Platforms and Ground</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2405175" y="1401537"/>
            <a:ext cx="4680825" cy="234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Sprite - Heart</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4"/>
          <p:cNvPicPr preferRelativeResize="0"/>
          <p:nvPr/>
        </p:nvPicPr>
        <p:blipFill>
          <a:blip r:embed="rId3">
            <a:alphaModFix/>
          </a:blip>
          <a:stretch>
            <a:fillRect/>
          </a:stretch>
        </p:blipFill>
        <p:spPr>
          <a:xfrm>
            <a:off x="6003363" y="1017725"/>
            <a:ext cx="2828925" cy="327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Sprite - Shaded Heart</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5"/>
          <p:cNvPicPr preferRelativeResize="0"/>
          <p:nvPr/>
        </p:nvPicPr>
        <p:blipFill>
          <a:blip r:embed="rId3">
            <a:alphaModFix/>
          </a:blip>
          <a:stretch>
            <a:fillRect/>
          </a:stretch>
        </p:blipFill>
        <p:spPr>
          <a:xfrm>
            <a:off x="5976500" y="1152474"/>
            <a:ext cx="2855800" cy="307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Sprite - Fireball</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6"/>
          <p:cNvPicPr preferRelativeResize="0"/>
          <p:nvPr/>
        </p:nvPicPr>
        <p:blipFill>
          <a:blip r:embed="rId3">
            <a:alphaModFix/>
          </a:blip>
          <a:stretch>
            <a:fillRect/>
          </a:stretch>
        </p:blipFill>
        <p:spPr>
          <a:xfrm>
            <a:off x="3208650" y="1512975"/>
            <a:ext cx="3445275" cy="219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Player</a:t>
            </a:r>
            <a:endParaRPr/>
          </a:p>
          <a:p>
            <a:pPr indent="-342900" lvl="0" marL="457200" rtl="0" algn="l">
              <a:spcBef>
                <a:spcPts val="0"/>
              </a:spcBef>
              <a:spcAft>
                <a:spcPts val="0"/>
              </a:spcAft>
              <a:buSzPts val="1800"/>
              <a:buChar char="●"/>
            </a:pPr>
            <a:r>
              <a:rPr lang="en"/>
              <a:t>Fireball</a:t>
            </a:r>
            <a:endParaRPr/>
          </a:p>
          <a:p>
            <a:pPr indent="-342900" lvl="0" marL="457200" rtl="0" algn="l">
              <a:spcBef>
                <a:spcPts val="0"/>
              </a:spcBef>
              <a:spcAft>
                <a:spcPts val="0"/>
              </a:spcAft>
              <a:buSzPts val="1800"/>
              <a:buChar char="●"/>
            </a:pPr>
            <a:r>
              <a:rPr lang="en"/>
              <a:t>Gold bag</a:t>
            </a:r>
            <a:endParaRPr/>
          </a:p>
          <a:p>
            <a:pPr indent="-342900" lvl="0" marL="457200" rtl="0" algn="l">
              <a:spcBef>
                <a:spcPts val="0"/>
              </a:spcBef>
              <a:spcAft>
                <a:spcPts val="0"/>
              </a:spcAft>
              <a:buSzPts val="1800"/>
              <a:buChar char="●"/>
            </a:pPr>
            <a:r>
              <a:rPr lang="en"/>
              <a:t>Platforms</a:t>
            </a:r>
            <a:endParaRPr/>
          </a:p>
          <a:p>
            <a:pPr indent="-342900" lvl="0" marL="457200" rtl="0" algn="l">
              <a:spcBef>
                <a:spcPts val="0"/>
              </a:spcBef>
              <a:spcAft>
                <a:spcPts val="0"/>
              </a:spcAft>
              <a:buSzPts val="1800"/>
              <a:buChar char="●"/>
            </a:pPr>
            <a:r>
              <a:rPr lang="en"/>
              <a:t>Background</a:t>
            </a:r>
            <a:endParaRPr/>
          </a:p>
          <a:p>
            <a:pPr indent="-342900" lvl="0" marL="457200" rtl="0" algn="l">
              <a:spcBef>
                <a:spcPts val="0"/>
              </a:spcBef>
              <a:spcAft>
                <a:spcPts val="0"/>
              </a:spcAft>
              <a:buSzPts val="1800"/>
              <a:buChar char="●"/>
            </a:pPr>
            <a:r>
              <a:rPr lang="en"/>
              <a:t>Heart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Gameplay part 1</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1"/>
                </a:solidFill>
                <a:highlight>
                  <a:schemeClr val="lt1"/>
                </a:highlight>
              </a:rPr>
              <a:t>The game allows the Player to move in four directions. The number of Platforms in the game depends on its difficulty level. Fireballs move from left to right, and the player's main objective is to avoid them. By collecting randomly appearing Gold bags, the Player can earn bonus points.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Gameplay part 2</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If a Fireball hits the Player, they will lose one of their remaining Lives. Initially, the player starts with three lives. The Player can regain health by collecting Hearts that appear at random positions, but these Hearts are only available for five seconds. If the player loses all remaining lives the Game will be over.</a:t>
            </a:r>
            <a:endParaRPr>
              <a:solidFill>
                <a:schemeClr val="dk1"/>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Pre-game interface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634400" y="1228300"/>
            <a:ext cx="7949051" cy="341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Sprite - Background</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369025" y="1152475"/>
            <a:ext cx="8463274"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Sprite - Character</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3598500" y="682837"/>
            <a:ext cx="4355676" cy="4355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Sprite - Gold bag</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598581" y="1152481"/>
            <a:ext cx="3547196" cy="313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Sprite - Ground</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3057525" y="1741276"/>
            <a:ext cx="3175425" cy="158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