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8DE7-508F-49B5-DAC5-3B94A236C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96E7C-7784-AD7B-79F8-6B3445A18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6185-249F-9588-B01E-D3E16341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3F2-2718-26D4-4BDC-42F3657E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EA3F-58FB-D4D4-2EE7-DD0552B5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8ABE-5359-0E8D-CC43-28EE966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76B12-860E-5869-BF4D-D0FD4FCC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9448-027C-90C7-1432-E39D56EA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FD86-B5FD-2AAF-2EC9-911D34CB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79F09-DE05-EAB3-DD6C-8B35FA5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6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6C9C0-59B0-7D3F-FF65-72813D7B1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CDAE5-C67B-7EB4-BFD0-81EDAE1FF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4CE5-E013-73AC-E21B-DACBE5FF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7907-7918-6D89-D1EB-8ADD3935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856B-E40F-569E-9276-3CC92D9E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0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B39B-25CB-3C8A-BD79-45252F87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E99E-766F-514C-EB1B-6E0D98A9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276B-CBAA-8CDB-19E1-1AFF3CD1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3ADE-0D5C-D53F-A4F3-2BF9CD01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D365-A73D-A086-E456-57AFA105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9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B481-EDE6-7115-38F5-6138F108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7AB1-CC65-98DD-3B31-59BAFCAE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D9D0-1CB2-0D0D-AE91-9A18EAE2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C495-2165-92AB-3162-E36A4F7D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92A6-49AB-3AE7-4805-78471F7C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99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8E73-279C-9C31-1B0D-514252FF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0977-E9AF-54C8-C3F0-36C0D1807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99BAF-D5C6-F663-AC4F-7008B396B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581E-BA83-4BDB-4499-B16C9CD6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9CB3D-F85D-4E33-BBA4-19863914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2FD48-0C61-98DF-A912-B5A0539C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8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447-EF86-4768-9B80-3096D655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91A2-5DCA-FD2B-6137-CAFA2CD3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D5912-0BA3-2F3C-F727-81ED8A52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6FD0-8541-1BB6-70DB-FF7B4BC5F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90B9F-5647-CEA5-3A8D-F382D12E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20D13-CA12-5B47-E268-2684AB81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12775-C920-8AEA-E89A-BCDB39E9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ABE42-F0FA-AF01-6637-277C43EF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9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B075-E945-8C13-7E8C-0A914C6D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FADA8-45EF-ED9F-DFC1-4C137FB7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D24AD-7477-E433-76F9-E0522E73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677B6-DC57-0E32-0EAA-DAFFB172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9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5D2FF-D41B-D614-8BA7-B3B8FB27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DA9D7-4427-4585-943F-BF3261E7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F372D-9BEB-6611-9AAC-B54B1245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0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0966-8246-A7A9-3C53-F53340BB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8D3C-E823-726A-0621-D9F70B126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1D7B6-5FEA-AEF6-BC2D-05F5D9E0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CA9D4-E813-9F9A-6DD0-B3FAF26A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37F50-E536-EC35-12AC-C366BC7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10EFD-26F3-8049-F4A0-5E58A443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0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E701-F116-25CB-3A6B-35F38821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A748C-0562-8F1B-CB55-71981B154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3E201-1527-8C69-AEE9-0ADB50C2F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9A9DC-4939-1F62-5F25-64152AD4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4CA0-DDEE-3E7F-226B-01AD45CE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2DB3-4F90-6E88-2455-BF7C552F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2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8A3C-5CDD-8DE9-1787-7441E4B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DC9B-6414-68BA-6B81-0822FF571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DB990-E2DB-5088-E0C7-29F1BDDCD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7076-72E5-4571-824F-10E9852C1FB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DA774-F5F2-55A5-5031-A161C3A16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75F9-3410-8079-AC63-780454BE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574B-24FA-403D-BB0D-8A85725E4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wj9rwkp9c2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D5E8-3DD0-4461-2A2B-DDBB745E0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Lab-1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E1BAC-5591-C0C6-B893-DAF104AA1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Demonstrate various data pre-processing techniques for a given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64F6-9F8E-4499-B890-A6FC3DA7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Demonstrate various data pre-processing techniques for a given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5215-E676-428D-926A-40D7B837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lab program, you will work on the following Data Preprocessing techniques for text or </a:t>
            </a:r>
            <a:r>
              <a:rPr lang="en-US" dirty="0" err="1"/>
              <a:t>nurmerical</a:t>
            </a:r>
            <a:r>
              <a:rPr lang="en-US" dirty="0"/>
              <a:t> data present in </a:t>
            </a:r>
            <a:r>
              <a:rPr lang="en-US" dirty="0" err="1"/>
              <a:t>Dataframe</a:t>
            </a:r>
            <a:r>
              <a:rPr lang="en-US" dirty="0"/>
              <a:t> or .csv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Preprocessing techniques:</a:t>
            </a:r>
          </a:p>
          <a:p>
            <a:pPr marL="0" indent="0">
              <a:buNone/>
            </a:pPr>
            <a:r>
              <a:rPr lang="en-US" b="1" dirty="0"/>
              <a:t>1. Data Cleaning: </a:t>
            </a:r>
            <a:r>
              <a:rPr lang="en-US" dirty="0"/>
              <a:t>Handling Missing Values, </a:t>
            </a:r>
            <a:r>
              <a:rPr lang="en-IN" dirty="0"/>
              <a:t>Handling categorical data, handling Outliers</a:t>
            </a:r>
          </a:p>
          <a:p>
            <a:pPr marL="0" indent="0">
              <a:buNone/>
            </a:pPr>
            <a:r>
              <a:rPr lang="en-IN" b="1" dirty="0"/>
              <a:t>2. Data Transformations: </a:t>
            </a:r>
            <a:r>
              <a:rPr lang="en-IN" dirty="0"/>
              <a:t>Min-max Scaler/Normalization , Standard Scaler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11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B4B0-3C59-4995-AE33-7555AEB7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write in Observation 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82EA-AD8B-4C94-A0B7-396D7F344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switching on the Desktop systems in the lab, at the start of the lab, you should write following in your observation book</a:t>
            </a:r>
          </a:p>
          <a:p>
            <a:pPr marL="0" indent="0">
              <a:buNone/>
            </a:pPr>
            <a:r>
              <a:rPr lang="en-US" dirty="0"/>
              <a:t>Write python code , consider filename as “housing.csv”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To load .csv file into the data frame</a:t>
            </a:r>
          </a:p>
          <a:p>
            <a:pPr marL="0" indent="0">
              <a:buNone/>
            </a:pPr>
            <a:r>
              <a:rPr lang="en-US" dirty="0"/>
              <a:t>ii. To display information of all columns </a:t>
            </a:r>
          </a:p>
          <a:p>
            <a:pPr marL="0" indent="0">
              <a:buNone/>
            </a:pPr>
            <a:r>
              <a:rPr lang="en-US" dirty="0"/>
              <a:t>iii. To display statistical information of all numerical</a:t>
            </a:r>
          </a:p>
          <a:p>
            <a:pPr marL="0" indent="0">
              <a:buNone/>
            </a:pPr>
            <a:r>
              <a:rPr lang="en-US" dirty="0"/>
              <a:t>iv. To display the count of unique labels for “Ocean Proximity” column</a:t>
            </a:r>
          </a:p>
          <a:p>
            <a:pPr marL="0" indent="0">
              <a:buNone/>
            </a:pPr>
            <a:r>
              <a:rPr lang="en-US" dirty="0"/>
              <a:t>v. </a:t>
            </a:r>
            <a:r>
              <a:rPr lang="en-US" sz="2800" dirty="0"/>
              <a:t>To </a:t>
            </a:r>
            <a:r>
              <a:rPr lang="en-US" dirty="0"/>
              <a:t>display</a:t>
            </a:r>
            <a:r>
              <a:rPr lang="en-US" sz="2800" dirty="0"/>
              <a:t> which attributes (columns) in a dataset have missing values count greater than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51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BFEA-C1E8-457C-B022-D14D451D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C6E1-6E30-4D77-B47F-36CFB4D6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your Google Co-lab account, execute sample notebook file “Lab-1-ML-DataPreprocessing.ipynb”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98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6E6-AE16-4175-9732-D5F52964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8DFB-53B5-416F-9346-1C0650C5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Inter"/>
              </a:rPr>
              <a:t>Write Python code to implement the following data preprocessing techniques for </a:t>
            </a:r>
            <a:r>
              <a:rPr lang="en-US" sz="3200" dirty="0">
                <a:solidFill>
                  <a:srgbClr val="0000CC"/>
                </a:solidFill>
                <a:latin typeface="Inter"/>
              </a:rPr>
              <a:t>Diabetes</a:t>
            </a:r>
            <a:r>
              <a:rPr lang="en-US" sz="3200" dirty="0">
                <a:solidFill>
                  <a:srgbClr val="404040"/>
                </a:solidFill>
                <a:latin typeface="Inter"/>
              </a:rPr>
              <a:t> and </a:t>
            </a:r>
            <a:r>
              <a:rPr lang="en-US" sz="3200" dirty="0">
                <a:solidFill>
                  <a:srgbClr val="0000CC"/>
                </a:solidFill>
                <a:latin typeface="Inter"/>
              </a:rPr>
              <a:t>Adult income data sets</a:t>
            </a:r>
          </a:p>
          <a:p>
            <a:pPr marL="0" indent="0">
              <a:buNone/>
            </a:pPr>
            <a:r>
              <a:rPr lang="en-US" sz="2400" dirty="0"/>
              <a:t>Data Preprocessing techniques:</a:t>
            </a:r>
          </a:p>
          <a:p>
            <a:pPr marL="0" indent="0">
              <a:buNone/>
            </a:pPr>
            <a:r>
              <a:rPr lang="en-US" sz="2400" dirty="0"/>
              <a:t>1. Data Cleaning: Handling Missing Values, </a:t>
            </a:r>
            <a:r>
              <a:rPr lang="en-IN" sz="2400" dirty="0"/>
              <a:t>Handling categorical data, Handling Outliers</a:t>
            </a:r>
          </a:p>
          <a:p>
            <a:pPr marL="0" indent="0">
              <a:buNone/>
            </a:pPr>
            <a:r>
              <a:rPr lang="en-IN" sz="2400" dirty="0"/>
              <a:t>2. Data Transformations: Min-max Scaler/Normalization , Standard Scaler</a:t>
            </a:r>
          </a:p>
          <a:p>
            <a:pPr marL="0" indent="0">
              <a:buNone/>
            </a:pPr>
            <a:r>
              <a:rPr lang="en-US" sz="2600" i="0" u="sng" dirty="0">
                <a:solidFill>
                  <a:srgbClr val="404040"/>
                </a:solidFill>
                <a:effectLst/>
                <a:latin typeface="Inter"/>
              </a:rPr>
              <a:t>Download the following dataset files and upload in your Google </a:t>
            </a:r>
            <a:r>
              <a:rPr lang="en-US" sz="2600" i="0" u="sng" dirty="0" err="1">
                <a:solidFill>
                  <a:srgbClr val="404040"/>
                </a:solidFill>
                <a:effectLst/>
                <a:latin typeface="Inter"/>
              </a:rPr>
              <a:t>Colab</a:t>
            </a:r>
            <a:r>
              <a:rPr lang="en-US" sz="2600" i="0" u="sng" dirty="0">
                <a:solidFill>
                  <a:srgbClr val="404040"/>
                </a:solidFill>
                <a:effectLst/>
                <a:latin typeface="Inter"/>
              </a:rPr>
              <a:t> folder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404040"/>
                </a:solidFill>
                <a:latin typeface="Inter"/>
              </a:rPr>
              <a:t>I</a:t>
            </a:r>
            <a:r>
              <a:rPr lang="en-US" sz="2800" i="0" dirty="0">
                <a:solidFill>
                  <a:srgbClr val="404040"/>
                </a:solidFill>
                <a:effectLst/>
                <a:latin typeface="Inter"/>
              </a:rPr>
              <a:t>. Diabetes datasets</a:t>
            </a:r>
            <a:endParaRPr lang="en-US" sz="2800" i="0" dirty="0">
              <a:solidFill>
                <a:srgbClr val="404040"/>
              </a:solidFill>
              <a:effectLst/>
              <a:latin typeface="Inter"/>
              <a:hlinkClick r:id="rId2"/>
            </a:endParaRPr>
          </a:p>
          <a:p>
            <a:pPr marL="457200" lvl="1" indent="0">
              <a:buNone/>
            </a:pPr>
            <a:r>
              <a:rPr lang="en-US" sz="2800" i="0" dirty="0">
                <a:solidFill>
                  <a:srgbClr val="404040"/>
                </a:solidFill>
                <a:effectLst/>
                <a:latin typeface="Inter"/>
                <a:hlinkClick r:id="rId2"/>
              </a:rPr>
              <a:t>https://data.mendeley.com/datasets/wj9rwkp9c2/1</a:t>
            </a:r>
            <a:endParaRPr lang="en-US" sz="2800" i="0" dirty="0">
              <a:solidFill>
                <a:srgbClr val="404040"/>
              </a:solidFill>
              <a:effectLst/>
              <a:latin typeface="Inter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404040"/>
              </a:solidFill>
              <a:latin typeface="Inter"/>
            </a:endParaRPr>
          </a:p>
          <a:p>
            <a:pPr marL="457200" lvl="1" indent="0">
              <a:buNone/>
            </a:pPr>
            <a:r>
              <a:rPr lang="en-IN" sz="2000" b="1" dirty="0">
                <a:solidFill>
                  <a:srgbClr val="202124"/>
                </a:solidFill>
                <a:latin typeface="zeitung"/>
              </a:rPr>
              <a:t>II</a:t>
            </a:r>
            <a:r>
              <a:rPr lang="en-IN" sz="2000" b="1" i="0" dirty="0">
                <a:solidFill>
                  <a:srgbClr val="202124"/>
                </a:solidFill>
                <a:effectLst/>
                <a:latin typeface="zeitung"/>
              </a:rPr>
              <a:t>. Adult income dataset</a:t>
            </a:r>
          </a:p>
          <a:p>
            <a:pPr marL="457200" lvl="1" indent="0">
              <a:buNone/>
            </a:pPr>
            <a:r>
              <a:rPr lang="en-US" sz="2800" i="0" dirty="0">
                <a:solidFill>
                  <a:srgbClr val="404040"/>
                </a:solidFill>
                <a:effectLst/>
                <a:latin typeface="Inter"/>
              </a:rPr>
              <a:t>https://www.kaggle.com/datasets/wenruliu/adult-income-dataset</a:t>
            </a:r>
          </a:p>
        </p:txBody>
      </p:sp>
    </p:spTree>
    <p:extLst>
      <p:ext uri="{BB962C8B-B14F-4D97-AF65-F5344CB8AC3E}">
        <p14:creationId xmlns:p14="http://schemas.microsoft.com/office/powerpoint/2010/main" val="218575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E15E-9F06-4592-905F-164C1666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Upload to </a:t>
            </a:r>
            <a:r>
              <a:rPr lang="en-US" dirty="0" err="1"/>
              <a:t>Github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499E-2A6E-447F-80A5-FE88039F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</a:t>
            </a:r>
            <a:r>
              <a:rPr lang="en-US" dirty="0" err="1"/>
              <a:t>github</a:t>
            </a:r>
            <a:r>
              <a:rPr lang="en-US" dirty="0"/>
              <a:t> account create folder “6thSem-ML-Lab” and upload  your python notebook worked on data processing techniques for Diabetes and Adult income data sets with file name as “</a:t>
            </a:r>
            <a:r>
              <a:rPr lang="en-US" dirty="0">
                <a:solidFill>
                  <a:srgbClr val="0000CC"/>
                </a:solidFill>
              </a:rPr>
              <a:t>yourUSN</a:t>
            </a:r>
            <a:r>
              <a:rPr lang="en-US" dirty="0"/>
              <a:t>_Lab-1-DataProcessing. </a:t>
            </a:r>
            <a:r>
              <a:rPr lang="en-US" dirty="0" err="1"/>
              <a:t>ipynb</a:t>
            </a:r>
            <a:r>
              <a:rPr lang="en-US" dirty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03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DF31-6714-4CC1-A9CB-D1EB7CFA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write in the Observation 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3B17-3703-44FB-AB4D-02C23B2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applying data processing techniques to Diabetes and Adult income data sets, write the answer for the following questions in your observation book</a:t>
            </a:r>
          </a:p>
          <a:p>
            <a:pPr marL="0" indent="0">
              <a:buNone/>
            </a:pPr>
            <a:r>
              <a:rPr lang="en-US" dirty="0"/>
              <a:t>For both the datasets Diabetes and Adult income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1. Which columns in the dataset had missing values? How did you handle them 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2. Which categorical columns did you identify in the dataset? How did you encode them 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3. What is the difference between Min-Max Scaling and Standardization? When would you use one over the other?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8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430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zeitung</vt:lpstr>
      <vt:lpstr>Office Theme</vt:lpstr>
      <vt:lpstr>Lab-1</vt:lpstr>
      <vt:lpstr>Demonstrate various data pre-processing techniques for a given dataset</vt:lpstr>
      <vt:lpstr>To write in Observation Book</vt:lpstr>
      <vt:lpstr>Implementation</vt:lpstr>
      <vt:lpstr>To Do: Implementation</vt:lpstr>
      <vt:lpstr>To Upload to Github</vt:lpstr>
      <vt:lpstr>To write in the Observation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Lab-1</dc:title>
  <dc:creator>Uma Devi</dc:creator>
  <cp:lastModifiedBy>BMSCECSE</cp:lastModifiedBy>
  <cp:revision>13</cp:revision>
  <dcterms:created xsi:type="dcterms:W3CDTF">2025-02-28T15:03:05Z</dcterms:created>
  <dcterms:modified xsi:type="dcterms:W3CDTF">2025-03-01T11:55:51Z</dcterms:modified>
</cp:coreProperties>
</file>