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 VI MOHAMMED THAHA</a:t>
            </a:r>
            <a:endParaRPr lang="en-US" sz="2400" dirty="0"/>
          </a:p>
          <a:p>
            <a:r>
              <a:rPr lang="en-US" sz="2400" dirty="0"/>
              <a:t>REGISTER NO AND NMID: </a:t>
            </a:r>
            <a:r>
              <a:rPr lang="en-US" sz="2400" dirty="0" smtClean="0"/>
              <a:t>31924U18008-astvu31931924u18008</a:t>
            </a:r>
            <a:endParaRPr lang="en-US" sz="2400" dirty="0">
              <a:cs typeface="Calibri"/>
            </a:endParaRPr>
          </a:p>
          <a:p>
            <a:r>
              <a:rPr lang="en-US" sz="2400" dirty="0" smtClean="0"/>
              <a:t>DEPARTMENT:BSC COMPUTER SCIENCE </a:t>
            </a:r>
            <a:endParaRPr lang="en-US" sz="2400" dirty="0"/>
          </a:p>
          <a:p>
            <a:r>
              <a:rPr lang="en-US" sz="2400" dirty="0"/>
              <a:t>COLLEGE: COLLEGE/ </a:t>
            </a:r>
            <a:r>
              <a:rPr lang="en-US" sz="2400" dirty="0" smtClean="0"/>
              <a:t>UNIVERSITY- MAZHARUL ULOOM,THIRUVALLUR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83" y="3381385"/>
            <a:ext cx="2466975" cy="3419475"/>
          </a:xfrm>
          <a:prstGeom prst="rect">
            <a:avLst/>
          </a:prstGeom>
        </p:spPr>
      </p:pic>
      <p:sp>
        <p:nvSpPr>
          <p:cNvPr id="7" name="object 7"/>
          <p:cNvSpPr txBox="1">
            <a:spLocks noGrp="1"/>
          </p:cNvSpPr>
          <p:nvPr>
            <p:ph type="title"/>
          </p:nvPr>
        </p:nvSpPr>
        <p:spPr>
          <a:xfrm>
            <a:off x="739784"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1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438400" y="2590800"/>
            <a:ext cx="6956685" cy="177555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2971800" y="4495800"/>
            <a:ext cx="5687891" cy="2171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5" y="431617"/>
            <a:ext cx="4578668" cy="659796"/>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533400" y="1524000"/>
            <a:ext cx="10591800" cy="3970318"/>
          </a:xfrm>
          <a:prstGeom prst="rect">
            <a:avLst/>
          </a:prstGeom>
          <a:noFill/>
        </p:spPr>
        <p:txBody>
          <a:bodyPr wrap="square" rtlCol="0">
            <a:spAutoFit/>
          </a:bodyPr>
          <a:lstStyle/>
          <a:p>
            <a:r>
              <a:rPr lang="en-US" b="1" dirty="0" smtClean="0"/>
              <a:t>🔹 Highlights of the Project</a:t>
            </a:r>
          </a:p>
          <a:p>
            <a:r>
              <a:rPr lang="en-US" dirty="0" smtClean="0"/>
              <a:t>Designed and developed a </a:t>
            </a:r>
            <a:r>
              <a:rPr lang="en-US" b="1" dirty="0" smtClean="0"/>
              <a:t>personal portfolio website</a:t>
            </a:r>
            <a:r>
              <a:rPr lang="en-US" dirty="0" smtClean="0"/>
              <a:t> using </a:t>
            </a:r>
            <a:r>
              <a:rPr lang="en-US" b="1" dirty="0" smtClean="0"/>
              <a:t>HTML, CSS, and JavaScript</a:t>
            </a:r>
            <a:r>
              <a:rPr lang="en-US" dirty="0" smtClean="0"/>
              <a:t>.</a:t>
            </a:r>
          </a:p>
          <a:p>
            <a:r>
              <a:rPr lang="en-US" dirty="0" smtClean="0"/>
              <a:t>Integrated sections like </a:t>
            </a:r>
            <a:r>
              <a:rPr lang="en-US" b="1" dirty="0" smtClean="0"/>
              <a:t>About, Education, Certificates, Hobbies, Projects, and Contact</a:t>
            </a:r>
            <a:r>
              <a:rPr lang="en-US" dirty="0" smtClean="0"/>
              <a:t>.</a:t>
            </a:r>
          </a:p>
          <a:p>
            <a:r>
              <a:rPr lang="en-US" dirty="0" smtClean="0"/>
              <a:t>Implemented a </a:t>
            </a:r>
            <a:r>
              <a:rPr lang="en-US" b="1" dirty="0" smtClean="0"/>
              <a:t>responsive layout</a:t>
            </a:r>
            <a:r>
              <a:rPr lang="en-US" dirty="0" smtClean="0"/>
              <a:t> with a </a:t>
            </a:r>
            <a:r>
              <a:rPr lang="en-US" b="1" dirty="0" smtClean="0"/>
              <a:t>hamburger menu</a:t>
            </a:r>
            <a:r>
              <a:rPr lang="en-US" dirty="0" smtClean="0"/>
              <a:t> for mobile users.</a:t>
            </a:r>
          </a:p>
          <a:p>
            <a:r>
              <a:rPr lang="en-US" dirty="0" smtClean="0"/>
              <a:t>Showcased </a:t>
            </a:r>
            <a:r>
              <a:rPr lang="en-US" b="1" dirty="0" smtClean="0"/>
              <a:t>projects, skills, and achievements</a:t>
            </a:r>
            <a:r>
              <a:rPr lang="en-US" dirty="0" smtClean="0"/>
              <a:t> in a professional way.</a:t>
            </a:r>
          </a:p>
          <a:p>
            <a:r>
              <a:rPr lang="en-US" b="1" dirty="0" smtClean="0"/>
              <a:t>🔹 Final Summary</a:t>
            </a:r>
          </a:p>
          <a:p>
            <a:r>
              <a:rPr lang="en-US" dirty="0" smtClean="0"/>
              <a:t>This portfolio project demonstrates the ability to build a </a:t>
            </a:r>
            <a:r>
              <a:rPr lang="en-US" b="1" dirty="0" smtClean="0"/>
              <a:t>modern, responsive, and interactive web application</a:t>
            </a:r>
            <a:r>
              <a:rPr lang="en-US" dirty="0" smtClean="0"/>
              <a:t>. It serves as both a </a:t>
            </a:r>
            <a:r>
              <a:rPr lang="en-US" b="1" dirty="0" smtClean="0"/>
              <a:t>learning experience</a:t>
            </a:r>
            <a:r>
              <a:rPr lang="en-US" dirty="0" smtClean="0"/>
              <a:t> in front-end development and a </a:t>
            </a:r>
            <a:r>
              <a:rPr lang="en-US" b="1" dirty="0" smtClean="0"/>
              <a:t>practical platform</a:t>
            </a:r>
            <a:r>
              <a:rPr lang="en-US" dirty="0" smtClean="0"/>
              <a:t> to present professional information online.</a:t>
            </a:r>
          </a:p>
          <a:p>
            <a:r>
              <a:rPr lang="en-US" b="1" dirty="0" smtClean="0"/>
              <a:t>🔹 Benefits to Society</a:t>
            </a:r>
          </a:p>
          <a:p>
            <a:r>
              <a:rPr lang="en-US" dirty="0" smtClean="0"/>
              <a:t>Helps </a:t>
            </a:r>
            <a:r>
              <a:rPr lang="en-US" b="1" dirty="0" smtClean="0"/>
              <a:t>students and job seekers</a:t>
            </a:r>
            <a:r>
              <a:rPr lang="en-US" dirty="0" smtClean="0"/>
              <a:t> display their skills and achievements effectively.</a:t>
            </a:r>
          </a:p>
          <a:p>
            <a:r>
              <a:rPr lang="en-US" dirty="0" smtClean="0"/>
              <a:t>Provides </a:t>
            </a:r>
            <a:r>
              <a:rPr lang="en-US" b="1" dirty="0" smtClean="0"/>
              <a:t>recruiters and employers</a:t>
            </a:r>
            <a:r>
              <a:rPr lang="en-US" dirty="0" smtClean="0"/>
              <a:t> easy access to candidate profiles.</a:t>
            </a:r>
          </a:p>
          <a:p>
            <a:r>
              <a:rPr lang="en-US" dirty="0" smtClean="0"/>
              <a:t>Encourages </a:t>
            </a:r>
            <a:r>
              <a:rPr lang="en-US" b="1" dirty="0" smtClean="0"/>
              <a:t>digital literacy and self-promotion</a:t>
            </a:r>
            <a:r>
              <a:rPr lang="en-US" dirty="0" smtClean="0"/>
              <a:t> among learners and professionals.</a:t>
            </a:r>
          </a:p>
          <a:p>
            <a:r>
              <a:rPr lang="en-US" dirty="0" smtClean="0"/>
              <a:t>Acts as an </a:t>
            </a:r>
            <a:r>
              <a:rPr lang="en-US" b="1" dirty="0" smtClean="0"/>
              <a:t>inspiration</a:t>
            </a:r>
            <a:r>
              <a:rPr lang="en-US" dirty="0" smtClean="0"/>
              <a:t> for others to create their own portfolios and embrace technology.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2" rtlCol="0"/>
          <a:lstStyle/>
          <a:p>
            <a:pPr algn="ctr"/>
            <a:endParaRPr lang="en-US" dirty="0">
              <a:latin typeface="Arial Black" pitchFamily="34" charset="0"/>
              <a:cs typeface="Times New Roman" panose="02020603050405020304" pitchFamily="18" charset="0"/>
            </a:endParaRPr>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8" y="1295400"/>
            <a:ext cx="5889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Stencil Std" pitchFamily="82" charset="0"/>
              </a:rPr>
              <a:t>PROJECT</a:t>
            </a:r>
            <a:r>
              <a:rPr sz="4250" spc="-85" dirty="0">
                <a:latin typeface="Stencil Std" pitchFamily="82" charset="0"/>
              </a:rPr>
              <a:t> </a:t>
            </a:r>
            <a:r>
              <a:rPr sz="4250" spc="25" dirty="0">
                <a:latin typeface="Stencil Std" pitchFamily="82" charset="0"/>
              </a:rPr>
              <a:t>TITLE</a:t>
            </a:r>
            <a:endParaRPr sz="4250" dirty="0">
              <a:latin typeface="Stencil Std" pitchFamily="82" charset="0"/>
            </a:endParaRPr>
          </a:p>
        </p:txBody>
      </p:sp>
      <p:grpSp>
        <p:nvGrpSpPr>
          <p:cNvPr id="18" name="object 18"/>
          <p:cNvGrpSpPr/>
          <p:nvPr/>
        </p:nvGrpSpPr>
        <p:grpSpPr>
          <a:xfrm>
            <a:off x="466733" y="641033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685800" y="2286006"/>
            <a:ext cx="8610600" cy="646331"/>
          </a:xfrm>
          <a:prstGeom prst="rect">
            <a:avLst/>
          </a:prstGeom>
          <a:noFill/>
        </p:spPr>
        <p:txBody>
          <a:bodyPr wrap="square" rtlCol="0">
            <a:spAutoFit/>
          </a:bodyPr>
          <a:lstStyle/>
          <a:p>
            <a:r>
              <a:rPr lang="en-US" dirty="0" smtClean="0">
                <a:latin typeface="Stencil" pitchFamily="82" charset="0"/>
                <a:cs typeface="Times New Roman" panose="02020603050405020304" pitchFamily="18" charset="0"/>
              </a:rPr>
              <a:t>Interactive digital portfolio using front end development project</a:t>
            </a:r>
          </a:p>
          <a:p>
            <a:endParaRPr lang="en-US" dirty="0">
              <a:latin typeface="Showcard Gothic"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94591"/>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9"/>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81"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752612"/>
            <a:ext cx="6248400" cy="2585323"/>
          </a:xfrm>
          <a:prstGeom prst="rect">
            <a:avLst/>
          </a:prstGeom>
          <a:noFill/>
        </p:spPr>
        <p:txBody>
          <a:bodyPr wrap="square" rtlCol="0">
            <a:spAutoFit/>
          </a:bodyPr>
          <a:lstStyle/>
          <a:p>
            <a:r>
              <a:rPr lang="en-US" dirty="0" smtClean="0"/>
              <a:t> </a:t>
            </a:r>
            <a:r>
              <a:rPr lang="en-US" dirty="0" smtClean="0">
                <a:latin typeface="Arial Black" pitchFamily="34" charset="0"/>
              </a:rPr>
              <a:t>Traditional resumes are no longer sufficient to effectively showcase skills, projects, and achievements in the digital era. Many students and professionals lack a structured online presence to highlight their work. A digital portfolio offers an interactive and accessible platform to present skills, experiences, and accomplishments more effectively.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55"/>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85800" y="2133600"/>
            <a:ext cx="6858000" cy="2308324"/>
          </a:xfrm>
          <a:prstGeom prst="rect">
            <a:avLst/>
          </a:prstGeom>
          <a:noFill/>
        </p:spPr>
        <p:txBody>
          <a:bodyPr wrap="square" rtlCol="0">
            <a:spAutoFit/>
          </a:bodyPr>
          <a:lstStyle/>
          <a:p>
            <a:r>
              <a:rPr lang="en-US" dirty="0" smtClean="0"/>
              <a:t> </a:t>
            </a:r>
            <a:r>
              <a:rPr lang="en-US" b="1" dirty="0" smtClean="0">
                <a:latin typeface="Arial Black" pitchFamily="34" charset="0"/>
              </a:rPr>
              <a:t>The project is a digital portfolio designed to present personal achievements, skills, and projects in a structured way. It includes sections such as </a:t>
            </a:r>
            <a:r>
              <a:rPr lang="en-US" b="1" i="1" dirty="0" smtClean="0">
                <a:latin typeface="Arial Black" pitchFamily="34" charset="0"/>
              </a:rPr>
              <a:t>About Me, Projects, Skills,</a:t>
            </a:r>
            <a:r>
              <a:rPr lang="en-US" b="1" dirty="0" smtClean="0">
                <a:latin typeface="Arial Black" pitchFamily="34" charset="0"/>
              </a:rPr>
              <a:t> and </a:t>
            </a:r>
            <a:r>
              <a:rPr lang="en-US" b="1" i="1" dirty="0" smtClean="0">
                <a:latin typeface="Arial Black" pitchFamily="34" charset="0"/>
              </a:rPr>
              <a:t>Contact,</a:t>
            </a:r>
            <a:r>
              <a:rPr lang="en-US" b="1" dirty="0" smtClean="0">
                <a:latin typeface="Arial Black" pitchFamily="34" charset="0"/>
              </a:rPr>
              <a:t> providing an interactive platform to highlight an individual’s professional journey. The main goal is to showcase work and capabilities effectively in a modern digital format.</a:t>
            </a:r>
            <a:endParaRPr lang="en-US" b="1" dirty="0">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1" y="173950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1000" y="2743208"/>
            <a:ext cx="6248400" cy="2031325"/>
          </a:xfrm>
          <a:prstGeom prst="rect">
            <a:avLst/>
          </a:prstGeom>
          <a:noFill/>
        </p:spPr>
        <p:txBody>
          <a:bodyPr wrap="square" rtlCol="0">
            <a:spAutoFit/>
          </a:bodyPr>
          <a:lstStyle/>
          <a:p>
            <a:r>
              <a:rPr lang="en-US" b="1" dirty="0" smtClean="0">
                <a:latin typeface="Arial Black" pitchFamily="34" charset="0"/>
              </a:rPr>
              <a:t>The digital portfolio is designed for a wide range of users. It benefits students to showcase academic projects and resumes, job seekers to share their profiles with recruiters, freelancers to present their work to clients, and professionals to highlight their experience and achievements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752612"/>
            <a:ext cx="1905000"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2667000" y="1905006"/>
            <a:ext cx="4038600" cy="3693319"/>
          </a:xfrm>
          <a:prstGeom prst="rect">
            <a:avLst/>
          </a:prstGeom>
          <a:noFill/>
        </p:spPr>
        <p:txBody>
          <a:bodyPr wrap="square" rtlCol="0">
            <a:spAutoFit/>
          </a:bodyPr>
          <a:lstStyle/>
          <a:p>
            <a:r>
              <a:rPr lang="en-US" b="1" dirty="0" smtClean="0">
                <a:latin typeface="Arial Black" pitchFamily="34" charset="0"/>
              </a:rPr>
              <a:t>The project uses HTML for structure (pages and sections), CSS for styling (colors, layouts, responsiveness), and JavaScript for interactivity (navigation menu, animations, form validation). Development tools include code editors like VS Code or </a:t>
            </a:r>
            <a:r>
              <a:rPr lang="en-US" b="1" dirty="0" err="1" smtClean="0">
                <a:latin typeface="Arial Black" pitchFamily="34" charset="0"/>
              </a:rPr>
              <a:t>CodePen</a:t>
            </a:r>
            <a:r>
              <a:rPr lang="en-US" b="1" dirty="0" smtClean="0">
                <a:latin typeface="Arial Black" pitchFamily="34" charset="0"/>
              </a:rPr>
              <a:t>, and deployment can be done through hosting platforms such as </a:t>
            </a:r>
            <a:r>
              <a:rPr lang="en-US" b="1" dirty="0" err="1" smtClean="0">
                <a:latin typeface="Arial Black" pitchFamily="34" charset="0"/>
              </a:rPr>
              <a:t>GitHub</a:t>
            </a:r>
            <a:r>
              <a:rPr lang="en-US" b="1" dirty="0" smtClean="0">
                <a:latin typeface="Arial Black" pitchFamily="34" charset="0"/>
              </a:rPr>
              <a:t> Pages</a:t>
            </a:r>
            <a:r>
              <a:rPr lang="en-US" b="1" dirty="0" smtClean="0"/>
              <a: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82" y="291148"/>
            <a:ext cx="8794751"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6"/>
            <a:ext cx="8077200" cy="1477328"/>
          </a:xfrm>
          <a:prstGeom prst="rect">
            <a:avLst/>
          </a:prstGeom>
          <a:noFill/>
        </p:spPr>
        <p:txBody>
          <a:bodyPr wrap="square" rtlCol="0">
            <a:spAutoFit/>
          </a:bodyPr>
          <a:lstStyle/>
          <a:p>
            <a:r>
              <a:rPr lang="en-US" b="1" dirty="0" smtClean="0">
                <a:latin typeface="Arial Black" pitchFamily="34" charset="0"/>
              </a:rPr>
              <a:t>The portfolio is designed with a structured layout that includes the following sections: Home/About Me, Projects, Skills, and Contact. The design is fully responsive, ensuring compatibility with both desktop and mobile views, providing a smooth and user-friendly experience across devices.</a:t>
            </a:r>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2514600" y="1828801"/>
            <a:ext cx="5410200" cy="5355312"/>
          </a:xfrm>
          <a:prstGeom prst="rect">
            <a:avLst/>
          </a:prstGeom>
          <a:noFill/>
        </p:spPr>
        <p:txBody>
          <a:bodyPr wrap="square" rtlCol="0">
            <a:spAutoFit/>
          </a:bodyPr>
          <a:lstStyle/>
          <a:p>
            <a:r>
              <a:rPr lang="en-US" dirty="0" smtClean="0"/>
              <a:t> </a:t>
            </a:r>
            <a:r>
              <a:rPr lang="en-US" b="1" dirty="0" smtClean="0"/>
              <a:t>Responsive Design</a:t>
            </a:r>
            <a:r>
              <a:rPr lang="en-US" dirty="0" smtClean="0"/>
              <a:t> – Works on both desktop and mobile devices.</a:t>
            </a:r>
          </a:p>
          <a:p>
            <a:r>
              <a:rPr lang="en-US" b="1" dirty="0" smtClean="0"/>
              <a:t>Navigation Bar with Hamburger Menu</a:t>
            </a:r>
            <a:r>
              <a:rPr lang="en-US" dirty="0" smtClean="0"/>
              <a:t> – Easy access to sections, collapses on smaller screens.</a:t>
            </a:r>
          </a:p>
          <a:p>
            <a:r>
              <a:rPr lang="en-US" b="1" dirty="0" smtClean="0"/>
              <a:t>About Section</a:t>
            </a:r>
            <a:r>
              <a:rPr lang="en-US" dirty="0" smtClean="0"/>
              <a:t> – Introduction and personal details.</a:t>
            </a:r>
          </a:p>
          <a:p>
            <a:r>
              <a:rPr lang="en-US" b="1" dirty="0" smtClean="0"/>
              <a:t>Education Section</a:t>
            </a:r>
            <a:r>
              <a:rPr lang="en-US" dirty="0" smtClean="0"/>
              <a:t> – Academic background with timeline.</a:t>
            </a:r>
          </a:p>
          <a:p>
            <a:r>
              <a:rPr lang="en-US" b="1" dirty="0" smtClean="0"/>
              <a:t>Certificates Section</a:t>
            </a:r>
            <a:r>
              <a:rPr lang="en-US" dirty="0" smtClean="0"/>
              <a:t> – List of earned certifications.</a:t>
            </a:r>
          </a:p>
          <a:p>
            <a:r>
              <a:rPr lang="en-US" b="1" dirty="0" smtClean="0"/>
              <a:t>Hobbies Section</a:t>
            </a:r>
            <a:r>
              <a:rPr lang="en-US" dirty="0" smtClean="0"/>
              <a:t> – Personal interests beyond academics.</a:t>
            </a:r>
          </a:p>
          <a:p>
            <a:r>
              <a:rPr lang="en-US" b="1" dirty="0" smtClean="0"/>
              <a:t>Projects Section</a:t>
            </a:r>
            <a:r>
              <a:rPr lang="en-US" dirty="0" smtClean="0"/>
              <a:t> – Showcases work with project cards, links to live demos/</a:t>
            </a:r>
            <a:r>
              <a:rPr lang="en-US" dirty="0" err="1" smtClean="0"/>
              <a:t>GitHub</a:t>
            </a:r>
            <a:r>
              <a:rPr lang="en-US" dirty="0" smtClean="0"/>
              <a:t>.</a:t>
            </a:r>
          </a:p>
          <a:p>
            <a:r>
              <a:rPr lang="en-US" b="1" dirty="0" smtClean="0"/>
              <a:t>Contact Section</a:t>
            </a:r>
            <a:r>
              <a:rPr lang="en-US" dirty="0" smtClean="0"/>
              <a:t> – Email, phone number, and a functional contact form.</a:t>
            </a:r>
          </a:p>
          <a:p>
            <a:r>
              <a:rPr lang="en-US" b="1" dirty="0" smtClean="0"/>
              <a:t>Footer</a:t>
            </a:r>
            <a:r>
              <a:rPr lang="en-US" dirty="0" smtClean="0"/>
              <a:t> – Copyright information.</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402</TotalTime>
  <Words>616</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2025-09-03T15:48:42Z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