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338" r:id="rId2"/>
    <p:sldId id="348" r:id="rId3"/>
    <p:sldId id="260" r:id="rId4"/>
    <p:sldId id="261" r:id="rId5"/>
    <p:sldId id="262" r:id="rId6"/>
    <p:sldId id="263" r:id="rId7"/>
    <p:sldId id="264" r:id="rId8"/>
    <p:sldId id="349" r:id="rId9"/>
    <p:sldId id="350" r:id="rId10"/>
    <p:sldId id="351" r:id="rId11"/>
    <p:sldId id="352" r:id="rId12"/>
    <p:sldId id="353" r:id="rId13"/>
    <p:sldId id="354" r:id="rId14"/>
    <p:sldId id="266" r:id="rId15"/>
    <p:sldId id="358" r:id="rId16"/>
    <p:sldId id="310" r:id="rId17"/>
    <p:sldId id="372" r:id="rId18"/>
    <p:sldId id="319" r:id="rId19"/>
    <p:sldId id="328" r:id="rId20"/>
    <p:sldId id="333" r:id="rId21"/>
    <p:sldId id="343" r:id="rId22"/>
    <p:sldId id="359" r:id="rId23"/>
    <p:sldId id="308" r:id="rId24"/>
    <p:sldId id="303" r:id="rId25"/>
    <p:sldId id="347" r:id="rId26"/>
    <p:sldId id="371" r:id="rId27"/>
    <p:sldId id="314" r:id="rId28"/>
    <p:sldId id="320" r:id="rId29"/>
    <p:sldId id="355" r:id="rId30"/>
    <p:sldId id="271" r:id="rId31"/>
    <p:sldId id="357" r:id="rId32"/>
    <p:sldId id="281" r:id="rId33"/>
    <p:sldId id="282" r:id="rId34"/>
    <p:sldId id="331"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OvAg6mUfEnCJMB5FL7zYRmb9L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2171" autoAdjust="0"/>
  </p:normalViewPr>
  <p:slideViewPr>
    <p:cSldViewPr snapToGrid="0">
      <p:cViewPr varScale="1">
        <p:scale>
          <a:sx n="76" d="100"/>
          <a:sy n="76" d="100"/>
        </p:scale>
        <p:origin x="926" y="53"/>
      </p:cViewPr>
      <p:guideLst>
        <p:guide orient="horz" pos="1570"/>
        <p:guide pos="5868"/>
        <p:guide orient="horz" pos="15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95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a857174c77_2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1a857174c77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a857174c77_2_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a857174c77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a857174c77_2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1a857174c7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857174c77_2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1a857174c77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37" name="Google Shape;237;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0f0e6f8b0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6" name="Google Shape;226;g100f0e6f8b0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009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0f0e6f8b0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6" name="Google Shape;226;g100f0e6f8b0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009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Keep</a:t>
            </a:r>
            <a:r>
              <a:rPr lang="en-US" baseline="0" dirty="0"/>
              <a:t> observations </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18</a:t>
            </a:fld>
            <a:endParaRPr lang="en-US"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 graphical </a:t>
            </a:r>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19</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5533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Piee</a:t>
            </a:r>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857174c77_2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a857174c77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Piee</a:t>
            </a:r>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7455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Piee</a:t>
            </a:r>
            <a:endParaRPr lang="en-US" dirty="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7455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i="0" u="none" strike="noStrike" cap="none" dirty="0">
                <a:solidFill>
                  <a:schemeClr val="dk1"/>
                </a:solidFill>
                <a:latin typeface="Calibri"/>
                <a:ea typeface="Calibri"/>
                <a:cs typeface="Calibri"/>
                <a:sym typeface="Calibri"/>
              </a:rPr>
              <a:t>classification is the task of predicting a discrete class label. Regression is the task of predicting a continuous quantity.</a:t>
            </a:r>
          </a:p>
          <a:p>
            <a:pPr>
              <a:buFont typeface="Arial" pitchFamily="34" charset="0"/>
              <a:buChar char="•"/>
            </a:pPr>
            <a:endParaRPr lang="en-US" sz="1200" b="0" i="0" u="none" strike="noStrike" cap="none" dirty="0">
              <a:solidFill>
                <a:schemeClr val="dk1"/>
              </a:solidFill>
              <a:latin typeface="Calibri"/>
              <a:ea typeface="Calibri"/>
              <a:cs typeface="Calibri"/>
              <a:sym typeface="Calibri"/>
            </a:endParaRPr>
          </a:p>
          <a:p>
            <a:pPr>
              <a:buFont typeface="Arial" pitchFamily="34" charset="0"/>
              <a:buChar char="•"/>
            </a:pPr>
            <a:r>
              <a:rPr lang="en-US" sz="1200" b="0" i="0" u="none" strike="noStrike" cap="none" dirty="0">
                <a:solidFill>
                  <a:schemeClr val="dk1"/>
                </a:solidFill>
                <a:latin typeface="Calibri"/>
                <a:ea typeface="Calibri"/>
                <a:cs typeface="Calibri"/>
                <a:sym typeface="Calibri"/>
              </a:rPr>
              <a:t>What is classification techniques in machine learning?</a:t>
            </a:r>
          </a:p>
          <a:p>
            <a:pPr>
              <a:buFont typeface="Arial" pitchFamily="34" charset="0"/>
              <a:buChar char="•"/>
            </a:pPr>
            <a:r>
              <a:rPr lang="en-US" sz="1200" b="0" i="0" u="none" strike="noStrike" cap="none" dirty="0">
                <a:solidFill>
                  <a:schemeClr val="dk1"/>
                </a:solidFill>
                <a:latin typeface="Calibri"/>
                <a:ea typeface="Calibri"/>
                <a:cs typeface="Calibri"/>
                <a:sym typeface="Calibri"/>
              </a:rPr>
              <a:t>The Classification algorithm is </a:t>
            </a:r>
            <a:r>
              <a:rPr lang="en-US" sz="1200" b="1" i="0" u="none" strike="noStrike" cap="none" dirty="0">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dirty="0">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p>
          <a:p>
            <a:pPr>
              <a:buFont typeface="Arial" pitchFamily="34" charset="0"/>
              <a:buChar char="•"/>
            </a:pPr>
            <a:r>
              <a:rPr lang="en-US" sz="1200" b="0" i="0" u="none" strike="noStrike" cap="none" dirty="0">
                <a:solidFill>
                  <a:schemeClr val="dk1"/>
                </a:solidFill>
                <a:latin typeface="Calibri"/>
                <a:ea typeface="Calibri"/>
                <a:cs typeface="Calibri"/>
                <a:sym typeface="Calibri"/>
              </a:rPr>
              <a:t>What is regression techniques in machine learning?</a:t>
            </a:r>
          </a:p>
          <a:p>
            <a:pPr>
              <a:buFont typeface="Arial" pitchFamily="34" charset="0"/>
              <a:buChar char="•"/>
            </a:pPr>
            <a:r>
              <a:rPr lang="en-US" sz="1200" b="0" i="0" u="none" strike="noStrike" cap="none" dirty="0">
                <a:solidFill>
                  <a:schemeClr val="dk1"/>
                </a:solidFill>
                <a:latin typeface="Calibri"/>
                <a:ea typeface="Calibri"/>
                <a:cs typeface="Calibri"/>
                <a:sym typeface="Calibri"/>
              </a:rPr>
              <a:t>Regression is </a:t>
            </a:r>
            <a:r>
              <a:rPr lang="en-US" sz="1200" b="1" i="0" u="none" strike="noStrike" cap="none" dirty="0">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dirty="0">
                <a:solidFill>
                  <a:schemeClr val="dk1"/>
                </a:solidFill>
                <a:latin typeface="Calibri"/>
                <a:ea typeface="Calibri"/>
                <a:cs typeface="Calibri"/>
                <a:sym typeface="Calibri"/>
              </a:rPr>
              <a:t>. It's used as a method for predictive modeling in machine learning, in which an algorithm is used to predict continuous outcomes.</a:t>
            </a:r>
          </a:p>
          <a:p>
            <a:pPr>
              <a:buFont typeface="Arial" pitchFamily="34" charset="0"/>
              <a:buChar char="•"/>
            </a:pPr>
            <a:endParaRPr lang="en-US" b="0"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23</a:t>
            </a:fld>
            <a:endParaRPr lang="en-US"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055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0585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a857174c77_2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a857174c77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43" name="Google Shape;343;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30</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a857174c77_2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1a857174c7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46" name="Google Shape;446;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32</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57" name="Google Shape;457;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33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Change </a:t>
            </a:r>
            <a:endParaRPr dirty="0"/>
          </a:p>
        </p:txBody>
      </p:sp>
      <p:sp>
        <p:nvSpPr>
          <p:cNvPr id="162" name="Google Shape;162;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8" name="Google Shape;528;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sz="1100" dirty="0" err="1"/>
              <a:t>Pycharm</a:t>
            </a:r>
            <a:r>
              <a:rPr lang="en-US" sz="1100" dirty="0"/>
              <a:t> add Tableau</a:t>
            </a:r>
          </a:p>
          <a:p>
            <a:pPr marL="0" lvl="0" indent="0" algn="l" rtl="0">
              <a:lnSpc>
                <a:spcPct val="100000"/>
              </a:lnSpc>
              <a:spcBef>
                <a:spcPts val="0"/>
              </a:spcBef>
              <a:spcAft>
                <a:spcPts val="0"/>
              </a:spcAft>
              <a:buClr>
                <a:schemeClr val="dk1"/>
              </a:buClr>
              <a:buSzPts val="1100"/>
              <a:buFont typeface="Calibri"/>
              <a:buNone/>
            </a:pPr>
            <a:endParaRPr lang="en-US" sz="1100" dirty="0"/>
          </a:p>
          <a:p>
            <a:pPr marL="0" lvl="0" indent="0" algn="l" rtl="0">
              <a:lnSpc>
                <a:spcPct val="100000"/>
              </a:lnSpc>
              <a:spcBef>
                <a:spcPts val="0"/>
              </a:spcBef>
              <a:spcAft>
                <a:spcPts val="0"/>
              </a:spcAft>
              <a:buClr>
                <a:schemeClr val="dk1"/>
              </a:buClr>
              <a:buSzPts val="1100"/>
              <a:buFont typeface="Calibri"/>
              <a:buNone/>
            </a:pPr>
            <a:endParaRPr sz="1100" dirty="0"/>
          </a:p>
        </p:txBody>
      </p:sp>
      <p:sp>
        <p:nvSpPr>
          <p:cNvPr id="207" name="Google Shape;207;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857174c77_2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1a857174c77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a857174c77_2_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a857174c77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37"/>
          <p:cNvSpPr/>
          <p:nvPr/>
        </p:nvSpPr>
        <p:spPr>
          <a:xfrm>
            <a:off x="0" y="11"/>
            <a:ext cx="12192000" cy="819151"/>
          </a:xfrm>
          <a:prstGeom prst="rect">
            <a:avLst/>
          </a:prstGeom>
          <a:solidFill>
            <a:srgbClr val="D5DBE5"/>
          </a:solidFill>
          <a:ln>
            <a:noFill/>
          </a:ln>
        </p:spPr>
        <p:txBody>
          <a:bodyPr spcFirstLastPara="1" wrap="square" lIns="91406" tIns="45698" rIns="91406" bIns="4569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dirty="0">
              <a:solidFill>
                <a:schemeClr val="lt1"/>
              </a:solidFill>
              <a:latin typeface="Calibri"/>
              <a:ea typeface="Calibri"/>
              <a:cs typeface="Calibri"/>
              <a:sym typeface="Calibri"/>
            </a:endParaRPr>
          </a:p>
        </p:txBody>
      </p:sp>
      <p:sp>
        <p:nvSpPr>
          <p:cNvPr id="23" name="Google Shape;23;p37"/>
          <p:cNvSpPr txBox="1">
            <a:spLocks noGrp="1"/>
          </p:cNvSpPr>
          <p:nvPr>
            <p:ph type="title"/>
          </p:nvPr>
        </p:nvSpPr>
        <p:spPr>
          <a:xfrm>
            <a:off x="228600" y="187009"/>
            <a:ext cx="10515600" cy="517024"/>
          </a:xfrm>
          <a:prstGeom prst="rect">
            <a:avLst/>
          </a:prstGeom>
          <a:noFill/>
          <a:ln>
            <a:noFill/>
          </a:ln>
        </p:spPr>
        <p:txBody>
          <a:bodyPr spcFirstLastPara="1" wrap="square" lIns="91406" tIns="45698" rIns="91406" bIns="45698"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cxnSp>
        <p:nvCxnSpPr>
          <p:cNvPr id="25" name="Google Shape;25;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45"/>
          <p:cNvSpPr txBox="1">
            <a:spLocks noGrp="1"/>
          </p:cNvSpPr>
          <p:nvPr>
            <p:ph type="title"/>
          </p:nvPr>
        </p:nvSpPr>
        <p:spPr>
          <a:xfrm>
            <a:off x="839788" y="457200"/>
            <a:ext cx="3932237" cy="1600200"/>
          </a:xfrm>
          <a:prstGeom prst="rect">
            <a:avLst/>
          </a:prstGeom>
          <a:noFill/>
          <a:ln>
            <a:noFill/>
          </a:ln>
        </p:spPr>
        <p:txBody>
          <a:bodyPr spcFirstLastPara="1" wrap="square" lIns="91406" tIns="45698" rIns="91406" bIns="45698"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5"/>
          <p:cNvSpPr>
            <a:spLocks noGrp="1"/>
          </p:cNvSpPr>
          <p:nvPr>
            <p:ph type="pic" idx="2"/>
          </p:nvPr>
        </p:nvSpPr>
        <p:spPr>
          <a:xfrm>
            <a:off x="5183188" y="987437"/>
            <a:ext cx="6172200" cy="4873625"/>
          </a:xfrm>
          <a:prstGeom prst="rect">
            <a:avLst/>
          </a:prstGeom>
          <a:noFill/>
          <a:ln>
            <a:noFill/>
          </a:ln>
        </p:spPr>
      </p:sp>
      <p:sp>
        <p:nvSpPr>
          <p:cNvPr id="78" name="Google Shape;78;p45"/>
          <p:cNvSpPr txBox="1">
            <a:spLocks noGrp="1"/>
          </p:cNvSpPr>
          <p:nvPr>
            <p:ph type="body" idx="1"/>
          </p:nvPr>
        </p:nvSpPr>
        <p:spPr>
          <a:xfrm>
            <a:off x="839788" y="2057403"/>
            <a:ext cx="3932237" cy="3811588"/>
          </a:xfrm>
          <a:prstGeom prst="rect">
            <a:avLst/>
          </a:prstGeom>
          <a:noFill/>
          <a:ln>
            <a:noFill/>
          </a:ln>
        </p:spPr>
        <p:txBody>
          <a:bodyPr spcFirstLastPara="1" wrap="square" lIns="91406" tIns="45698" rIns="91406" bIns="45698" anchor="t" anchorCtr="0">
            <a:normAutofit/>
          </a:bodyPr>
          <a:lstStyle>
            <a:lvl1pPr marL="457095" lvl="0" indent="-228552" algn="l">
              <a:lnSpc>
                <a:spcPct val="90000"/>
              </a:lnSpc>
              <a:spcBef>
                <a:spcPts val="1000"/>
              </a:spcBef>
              <a:spcAft>
                <a:spcPts val="0"/>
              </a:spcAft>
              <a:buClr>
                <a:schemeClr val="dk1"/>
              </a:buClr>
              <a:buSzPts val="1600"/>
              <a:buNone/>
              <a:defRPr sz="1600"/>
            </a:lvl1pPr>
            <a:lvl2pPr marL="914196" lvl="1" indent="-228552" algn="l">
              <a:lnSpc>
                <a:spcPct val="90000"/>
              </a:lnSpc>
              <a:spcBef>
                <a:spcPts val="500"/>
              </a:spcBef>
              <a:spcAft>
                <a:spcPts val="0"/>
              </a:spcAft>
              <a:buClr>
                <a:schemeClr val="dk1"/>
              </a:buClr>
              <a:buSzPts val="1400"/>
              <a:buNone/>
              <a:defRPr sz="1500"/>
            </a:lvl2pPr>
            <a:lvl3pPr marL="1371294" lvl="2" indent="-228552" algn="l">
              <a:lnSpc>
                <a:spcPct val="90000"/>
              </a:lnSpc>
              <a:spcBef>
                <a:spcPts val="500"/>
              </a:spcBef>
              <a:spcAft>
                <a:spcPts val="0"/>
              </a:spcAft>
              <a:buClr>
                <a:schemeClr val="dk1"/>
              </a:buClr>
              <a:buSzPts val="1200"/>
              <a:buNone/>
              <a:defRPr sz="1200"/>
            </a:lvl3pPr>
            <a:lvl4pPr marL="1828392" lvl="3" indent="-228552" algn="l">
              <a:lnSpc>
                <a:spcPct val="90000"/>
              </a:lnSpc>
              <a:spcBef>
                <a:spcPts val="500"/>
              </a:spcBef>
              <a:spcAft>
                <a:spcPts val="0"/>
              </a:spcAft>
              <a:buClr>
                <a:schemeClr val="dk1"/>
              </a:buClr>
              <a:buSzPts val="1000"/>
              <a:buNone/>
              <a:defRPr sz="1100"/>
            </a:lvl4pPr>
            <a:lvl5pPr marL="2285494" lvl="4" indent="-228552" algn="l">
              <a:lnSpc>
                <a:spcPct val="90000"/>
              </a:lnSpc>
              <a:spcBef>
                <a:spcPts val="500"/>
              </a:spcBef>
              <a:spcAft>
                <a:spcPts val="0"/>
              </a:spcAft>
              <a:buClr>
                <a:schemeClr val="dk1"/>
              </a:buClr>
              <a:buSzPts val="1000"/>
              <a:buNone/>
              <a:defRPr sz="1100"/>
            </a:lvl5pPr>
            <a:lvl6pPr marL="2742586" lvl="5" indent="-228552" algn="l">
              <a:lnSpc>
                <a:spcPct val="90000"/>
              </a:lnSpc>
              <a:spcBef>
                <a:spcPts val="500"/>
              </a:spcBef>
              <a:spcAft>
                <a:spcPts val="0"/>
              </a:spcAft>
              <a:buClr>
                <a:schemeClr val="dk1"/>
              </a:buClr>
              <a:buSzPts val="1000"/>
              <a:buNone/>
              <a:defRPr sz="1100"/>
            </a:lvl6pPr>
            <a:lvl7pPr marL="3199680" lvl="6" indent="-228552" algn="l">
              <a:lnSpc>
                <a:spcPct val="90000"/>
              </a:lnSpc>
              <a:spcBef>
                <a:spcPts val="500"/>
              </a:spcBef>
              <a:spcAft>
                <a:spcPts val="0"/>
              </a:spcAft>
              <a:buClr>
                <a:schemeClr val="dk1"/>
              </a:buClr>
              <a:buSzPts val="1000"/>
              <a:buNone/>
              <a:defRPr sz="1100"/>
            </a:lvl7pPr>
            <a:lvl8pPr marL="3656775" lvl="7" indent="-228552" algn="l">
              <a:lnSpc>
                <a:spcPct val="90000"/>
              </a:lnSpc>
              <a:spcBef>
                <a:spcPts val="500"/>
              </a:spcBef>
              <a:spcAft>
                <a:spcPts val="0"/>
              </a:spcAft>
              <a:buClr>
                <a:schemeClr val="dk1"/>
              </a:buClr>
              <a:buSzPts val="1000"/>
              <a:buNone/>
              <a:defRPr sz="1100"/>
            </a:lvl8pPr>
            <a:lvl9pPr marL="4113876" lvl="8" indent="-228552" algn="l">
              <a:lnSpc>
                <a:spcPct val="90000"/>
              </a:lnSpc>
              <a:spcBef>
                <a:spcPts val="500"/>
              </a:spcBef>
              <a:spcAft>
                <a:spcPts val="0"/>
              </a:spcAft>
              <a:buClr>
                <a:schemeClr val="dk1"/>
              </a:buClr>
              <a:buSzPts val="1000"/>
              <a:buNone/>
              <a:defRPr sz="1100"/>
            </a:lvl9pPr>
          </a:lstStyle>
          <a:p>
            <a:endParaRPr/>
          </a:p>
        </p:txBody>
      </p:sp>
      <p:sp>
        <p:nvSpPr>
          <p:cNvPr id="79" name="Google Shape;79;p45"/>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46"/>
          <p:cNvSpPr txBox="1">
            <a:spLocks noGrp="1"/>
          </p:cNvSpPr>
          <p:nvPr>
            <p:ph type="title"/>
          </p:nvPr>
        </p:nvSpPr>
        <p:spPr>
          <a:xfrm>
            <a:off x="838200" y="365125"/>
            <a:ext cx="10515600" cy="1325563"/>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85" name="Google Shape;85;p46"/>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6"/>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47"/>
          <p:cNvSpPr txBox="1">
            <a:spLocks noGrp="1"/>
          </p:cNvSpPr>
          <p:nvPr>
            <p:ph type="title"/>
          </p:nvPr>
        </p:nvSpPr>
        <p:spPr>
          <a:xfrm rot="5400000">
            <a:off x="7133442" y="1956595"/>
            <a:ext cx="5811839" cy="2628900"/>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7"/>
          <p:cNvSpPr txBox="1">
            <a:spLocks noGrp="1"/>
          </p:cNvSpPr>
          <p:nvPr>
            <p:ph type="body" idx="1"/>
          </p:nvPr>
        </p:nvSpPr>
        <p:spPr>
          <a:xfrm rot="5400000">
            <a:off x="1799442" y="-596106"/>
            <a:ext cx="5811839" cy="7734300"/>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91" name="Google Shape;91;p47"/>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7"/>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59"/>
        <p:cNvGrpSpPr/>
        <p:nvPr/>
      </p:nvGrpSpPr>
      <p:grpSpPr>
        <a:xfrm>
          <a:off x="0" y="0"/>
          <a:ext cx="0" cy="0"/>
          <a:chOff x="0" y="0"/>
          <a:chExt cx="0" cy="0"/>
        </a:xfrm>
      </p:grpSpPr>
      <p:sp>
        <p:nvSpPr>
          <p:cNvPr id="60" name="Google Shape;60;p15"/>
          <p:cNvSpPr/>
          <p:nvPr/>
        </p:nvSpPr>
        <p:spPr>
          <a:xfrm>
            <a:off x="0" y="13"/>
            <a:ext cx="12192000" cy="819151"/>
          </a:xfrm>
          <a:prstGeom prst="rect">
            <a:avLst/>
          </a:prstGeom>
          <a:solidFill>
            <a:srgbClr val="D5DBE5"/>
          </a:solidFill>
          <a:ln>
            <a:noFill/>
          </a:ln>
        </p:spPr>
        <p:txBody>
          <a:bodyPr spcFirstLastPara="1" wrap="square" lIns="91412" tIns="45698" rIns="91412" bIns="45698" anchor="ctr" anchorCtr="0">
            <a:noAutofit/>
          </a:bodyPr>
          <a:lstStyle/>
          <a:p>
            <a:pPr marL="0" marR="0" lvl="0" indent="0" algn="ctr" rtl="0">
              <a:spcBef>
                <a:spcPts val="0"/>
              </a:spcBef>
              <a:spcAft>
                <a:spcPts val="0"/>
              </a:spcAft>
              <a:buNone/>
            </a:pPr>
            <a:endParaRPr sz="1900" dirty="0">
              <a:solidFill>
                <a:schemeClr val="lt1"/>
              </a:solidFill>
              <a:latin typeface="Calibri"/>
              <a:ea typeface="Calibri"/>
              <a:cs typeface="Calibri"/>
              <a:sym typeface="Calibri"/>
            </a:endParaRPr>
          </a:p>
        </p:txBody>
      </p:sp>
      <p:sp>
        <p:nvSpPr>
          <p:cNvPr id="61" name="Google Shape;61;p15"/>
          <p:cNvSpPr txBox="1">
            <a:spLocks noGrp="1"/>
          </p:cNvSpPr>
          <p:nvPr>
            <p:ph type="title"/>
          </p:nvPr>
        </p:nvSpPr>
        <p:spPr>
          <a:xfrm>
            <a:off x="228600" y="184714"/>
            <a:ext cx="10515600" cy="521639"/>
          </a:xfrm>
          <a:prstGeom prst="rect">
            <a:avLst/>
          </a:prstGeom>
          <a:noFill/>
          <a:ln>
            <a:noFill/>
          </a:ln>
        </p:spPr>
        <p:txBody>
          <a:bodyPr spcFirstLastPara="1" wrap="square" lIns="91412" tIns="45698" rIns="91412" bIns="45698"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sldNum" idx="12"/>
          </p:nvPr>
        </p:nvSpPr>
        <p:spPr>
          <a:xfrm>
            <a:off x="11639552" y="6350000"/>
            <a:ext cx="390525" cy="288925"/>
          </a:xfrm>
          <a:prstGeom prst="rect">
            <a:avLst/>
          </a:prstGeom>
          <a:noFill/>
          <a:ln>
            <a:noFill/>
          </a:ln>
        </p:spPr>
        <p:txBody>
          <a:bodyPr spcFirstLastPara="1" wrap="square" lIns="91412" tIns="45698" rIns="91412" bIns="45698"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dirty="0"/>
          </a:p>
        </p:txBody>
      </p:sp>
      <p:cxnSp>
        <p:nvCxnSpPr>
          <p:cNvPr id="63" name="Google Shape;63;p15"/>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9"/>
        <p:cNvGrpSpPr/>
        <p:nvPr/>
      </p:nvGrpSpPr>
      <p:grpSpPr>
        <a:xfrm>
          <a:off x="0" y="0"/>
          <a:ext cx="0" cy="0"/>
          <a:chOff x="0" y="0"/>
          <a:chExt cx="0" cy="0"/>
        </a:xfrm>
      </p:grpSpPr>
      <p:sp>
        <p:nvSpPr>
          <p:cNvPr id="100" name="Google Shape;100;g1a857174c77_2_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g1a857174c77_2_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2" name="Google Shape;102;g1a857174c77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g1a857174c77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1a857174c77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785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6"/>
        <p:cNvGrpSpPr/>
        <p:nvPr/>
      </p:nvGrpSpPr>
      <p:grpSpPr>
        <a:xfrm>
          <a:off x="0" y="0"/>
          <a:ext cx="0" cy="0"/>
          <a:chOff x="0" y="0"/>
          <a:chExt cx="0" cy="0"/>
        </a:xfrm>
      </p:grpSpPr>
      <p:sp>
        <p:nvSpPr>
          <p:cNvPr id="27" name="Google Shape;27;gf3a8d4be09_2_86"/>
          <p:cNvSpPr/>
          <p:nvPr/>
        </p:nvSpPr>
        <p:spPr>
          <a:xfrm>
            <a:off x="0" y="3"/>
            <a:ext cx="12192000" cy="819300"/>
          </a:xfrm>
          <a:prstGeom prst="rect">
            <a:avLst/>
          </a:prstGeom>
          <a:solidFill>
            <a:srgbClr val="D5DBE5"/>
          </a:solidFill>
          <a:ln>
            <a:noFill/>
          </a:ln>
        </p:spPr>
        <p:txBody>
          <a:bodyPr spcFirstLastPara="1" wrap="square" lIns="91406" tIns="45698" rIns="91406" bIns="4569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dirty="0">
              <a:solidFill>
                <a:schemeClr val="lt1"/>
              </a:solidFill>
              <a:latin typeface="Calibri"/>
              <a:ea typeface="Calibri"/>
              <a:cs typeface="Calibri"/>
              <a:sym typeface="Calibri"/>
            </a:endParaRPr>
          </a:p>
        </p:txBody>
      </p:sp>
      <p:sp>
        <p:nvSpPr>
          <p:cNvPr id="28" name="Google Shape;28;gf3a8d4be09_2_86"/>
          <p:cNvSpPr txBox="1">
            <a:spLocks noGrp="1"/>
          </p:cNvSpPr>
          <p:nvPr>
            <p:ph type="title"/>
          </p:nvPr>
        </p:nvSpPr>
        <p:spPr>
          <a:xfrm>
            <a:off x="228600" y="187044"/>
            <a:ext cx="10515600" cy="517024"/>
          </a:xfrm>
          <a:prstGeom prst="rect">
            <a:avLst/>
          </a:prstGeom>
          <a:noFill/>
          <a:ln>
            <a:noFill/>
          </a:ln>
        </p:spPr>
        <p:txBody>
          <a:bodyPr spcFirstLastPara="1" wrap="square" lIns="91406" tIns="45698" rIns="91406" bIns="45698"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cxnSp>
        <p:nvCxnSpPr>
          <p:cNvPr id="30" name="Google Shape;30;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38"/>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9"/>
          <p:cNvSpPr txBox="1">
            <a:spLocks noGrp="1"/>
          </p:cNvSpPr>
          <p:nvPr>
            <p:ph type="title"/>
          </p:nvPr>
        </p:nvSpPr>
        <p:spPr>
          <a:xfrm>
            <a:off x="838200" y="365125"/>
            <a:ext cx="10515600" cy="1325563"/>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9"/>
          <p:cNvSpPr txBox="1">
            <a:spLocks noGrp="1"/>
          </p:cNvSpPr>
          <p:nvPr>
            <p:ph type="body" idx="1"/>
          </p:nvPr>
        </p:nvSpPr>
        <p:spPr>
          <a:xfrm>
            <a:off x="838200" y="1825625"/>
            <a:ext cx="10515600" cy="4351339"/>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38" name="Google Shape;38;p39"/>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9"/>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9"/>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40"/>
          <p:cNvSpPr txBox="1">
            <a:spLocks noGrp="1"/>
          </p:cNvSpPr>
          <p:nvPr>
            <p:ph type="title"/>
          </p:nvPr>
        </p:nvSpPr>
        <p:spPr>
          <a:xfrm>
            <a:off x="831851" y="1709750"/>
            <a:ext cx="10515600" cy="2852737"/>
          </a:xfrm>
          <a:prstGeom prst="rect">
            <a:avLst/>
          </a:prstGeom>
          <a:noFill/>
          <a:ln>
            <a:noFill/>
          </a:ln>
        </p:spPr>
        <p:txBody>
          <a:bodyPr spcFirstLastPara="1" wrap="square" lIns="91406" tIns="45698" rIns="91406" bIns="45698"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0"/>
          <p:cNvSpPr txBox="1">
            <a:spLocks noGrp="1"/>
          </p:cNvSpPr>
          <p:nvPr>
            <p:ph type="body" idx="1"/>
          </p:nvPr>
        </p:nvSpPr>
        <p:spPr>
          <a:xfrm>
            <a:off x="831851" y="4589465"/>
            <a:ext cx="10515600" cy="1500187"/>
          </a:xfrm>
          <a:prstGeom prst="rect">
            <a:avLst/>
          </a:prstGeom>
          <a:noFill/>
          <a:ln>
            <a:noFill/>
          </a:ln>
        </p:spPr>
        <p:txBody>
          <a:bodyPr spcFirstLastPara="1" wrap="square" lIns="91406" tIns="45698" rIns="91406" bIns="45698" anchor="t" anchorCtr="0">
            <a:normAutofit/>
          </a:bodyPr>
          <a:lstStyle>
            <a:lvl1pPr marL="457095" lvl="0" indent="-228552" algn="l">
              <a:lnSpc>
                <a:spcPct val="90000"/>
              </a:lnSpc>
              <a:spcBef>
                <a:spcPts val="1000"/>
              </a:spcBef>
              <a:spcAft>
                <a:spcPts val="0"/>
              </a:spcAft>
              <a:buClr>
                <a:srgbClr val="888888"/>
              </a:buClr>
              <a:buSzPts val="2400"/>
              <a:buNone/>
              <a:defRPr sz="2400">
                <a:solidFill>
                  <a:srgbClr val="888888"/>
                </a:solidFill>
              </a:defRPr>
            </a:lvl1pPr>
            <a:lvl2pPr marL="914196" lvl="1" indent="-228552" algn="l">
              <a:lnSpc>
                <a:spcPct val="90000"/>
              </a:lnSpc>
              <a:spcBef>
                <a:spcPts val="500"/>
              </a:spcBef>
              <a:spcAft>
                <a:spcPts val="0"/>
              </a:spcAft>
              <a:buClr>
                <a:srgbClr val="888888"/>
              </a:buClr>
              <a:buSzPts val="2000"/>
              <a:buNone/>
              <a:defRPr sz="2000">
                <a:solidFill>
                  <a:srgbClr val="888888"/>
                </a:solidFill>
              </a:defRPr>
            </a:lvl2pPr>
            <a:lvl3pPr marL="1371294" lvl="2" indent="-228552" algn="l">
              <a:lnSpc>
                <a:spcPct val="90000"/>
              </a:lnSpc>
              <a:spcBef>
                <a:spcPts val="500"/>
              </a:spcBef>
              <a:spcAft>
                <a:spcPts val="0"/>
              </a:spcAft>
              <a:buClr>
                <a:srgbClr val="888888"/>
              </a:buClr>
              <a:buSzPts val="1800"/>
              <a:buNone/>
              <a:defRPr sz="1900">
                <a:solidFill>
                  <a:srgbClr val="888888"/>
                </a:solidFill>
              </a:defRPr>
            </a:lvl3pPr>
            <a:lvl4pPr marL="1828392" lvl="3" indent="-228552" algn="l">
              <a:lnSpc>
                <a:spcPct val="90000"/>
              </a:lnSpc>
              <a:spcBef>
                <a:spcPts val="500"/>
              </a:spcBef>
              <a:spcAft>
                <a:spcPts val="0"/>
              </a:spcAft>
              <a:buClr>
                <a:srgbClr val="888888"/>
              </a:buClr>
              <a:buSzPts val="1600"/>
              <a:buNone/>
              <a:defRPr sz="1600">
                <a:solidFill>
                  <a:srgbClr val="888888"/>
                </a:solidFill>
              </a:defRPr>
            </a:lvl4pPr>
            <a:lvl5pPr marL="2285494" lvl="4" indent="-228552" algn="l">
              <a:lnSpc>
                <a:spcPct val="90000"/>
              </a:lnSpc>
              <a:spcBef>
                <a:spcPts val="500"/>
              </a:spcBef>
              <a:spcAft>
                <a:spcPts val="0"/>
              </a:spcAft>
              <a:buClr>
                <a:srgbClr val="888888"/>
              </a:buClr>
              <a:buSzPts val="1600"/>
              <a:buNone/>
              <a:defRPr sz="1600">
                <a:solidFill>
                  <a:srgbClr val="888888"/>
                </a:solidFill>
              </a:defRPr>
            </a:lvl5pPr>
            <a:lvl6pPr marL="2742586" lvl="5" indent="-228552" algn="l">
              <a:lnSpc>
                <a:spcPct val="90000"/>
              </a:lnSpc>
              <a:spcBef>
                <a:spcPts val="500"/>
              </a:spcBef>
              <a:spcAft>
                <a:spcPts val="0"/>
              </a:spcAft>
              <a:buClr>
                <a:srgbClr val="888888"/>
              </a:buClr>
              <a:buSzPts val="1600"/>
              <a:buNone/>
              <a:defRPr sz="1600">
                <a:solidFill>
                  <a:srgbClr val="888888"/>
                </a:solidFill>
              </a:defRPr>
            </a:lvl6pPr>
            <a:lvl7pPr marL="3199680" lvl="6" indent="-228552" algn="l">
              <a:lnSpc>
                <a:spcPct val="90000"/>
              </a:lnSpc>
              <a:spcBef>
                <a:spcPts val="500"/>
              </a:spcBef>
              <a:spcAft>
                <a:spcPts val="0"/>
              </a:spcAft>
              <a:buClr>
                <a:srgbClr val="888888"/>
              </a:buClr>
              <a:buSzPts val="1600"/>
              <a:buNone/>
              <a:defRPr sz="1600">
                <a:solidFill>
                  <a:srgbClr val="888888"/>
                </a:solidFill>
              </a:defRPr>
            </a:lvl7pPr>
            <a:lvl8pPr marL="3656775" lvl="7" indent="-228552" algn="l">
              <a:lnSpc>
                <a:spcPct val="90000"/>
              </a:lnSpc>
              <a:spcBef>
                <a:spcPts val="500"/>
              </a:spcBef>
              <a:spcAft>
                <a:spcPts val="0"/>
              </a:spcAft>
              <a:buClr>
                <a:srgbClr val="888888"/>
              </a:buClr>
              <a:buSzPts val="1600"/>
              <a:buNone/>
              <a:defRPr sz="1600">
                <a:solidFill>
                  <a:srgbClr val="888888"/>
                </a:solidFill>
              </a:defRPr>
            </a:lvl8pPr>
            <a:lvl9pPr marL="4113876" lvl="8" indent="-228552"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40"/>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0"/>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41"/>
          <p:cNvSpPr txBox="1">
            <a:spLocks noGrp="1"/>
          </p:cNvSpPr>
          <p:nvPr>
            <p:ph type="title"/>
          </p:nvPr>
        </p:nvSpPr>
        <p:spPr>
          <a:xfrm>
            <a:off x="838200" y="365125"/>
            <a:ext cx="10515600" cy="1325563"/>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body" idx="1"/>
          </p:nvPr>
        </p:nvSpPr>
        <p:spPr>
          <a:xfrm>
            <a:off x="838200" y="1825625"/>
            <a:ext cx="5181600" cy="4351339"/>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50" name="Google Shape;50;p41"/>
          <p:cNvSpPr txBox="1">
            <a:spLocks noGrp="1"/>
          </p:cNvSpPr>
          <p:nvPr>
            <p:ph type="body" idx="2"/>
          </p:nvPr>
        </p:nvSpPr>
        <p:spPr>
          <a:xfrm>
            <a:off x="6172200" y="1825625"/>
            <a:ext cx="5181600" cy="4351339"/>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51" name="Google Shape;51;p41"/>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839788" y="365125"/>
            <a:ext cx="10515600" cy="1325563"/>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839789" y="1681163"/>
            <a:ext cx="5157787" cy="823912"/>
          </a:xfrm>
          <a:prstGeom prst="rect">
            <a:avLst/>
          </a:prstGeom>
          <a:noFill/>
          <a:ln>
            <a:noFill/>
          </a:ln>
        </p:spPr>
        <p:txBody>
          <a:bodyPr spcFirstLastPara="1" wrap="square" lIns="91406" tIns="45698" rIns="91406" bIns="45698" anchor="b" anchorCtr="0">
            <a:normAutofit/>
          </a:bodyPr>
          <a:lstStyle>
            <a:lvl1pPr marL="457095" lvl="0" indent="-228552" algn="l">
              <a:lnSpc>
                <a:spcPct val="90000"/>
              </a:lnSpc>
              <a:spcBef>
                <a:spcPts val="1000"/>
              </a:spcBef>
              <a:spcAft>
                <a:spcPts val="0"/>
              </a:spcAft>
              <a:buClr>
                <a:schemeClr val="dk1"/>
              </a:buClr>
              <a:buSzPts val="2400"/>
              <a:buNone/>
              <a:defRPr sz="2400" b="1"/>
            </a:lvl1pPr>
            <a:lvl2pPr marL="914196" lvl="1" indent="-228552" algn="l">
              <a:lnSpc>
                <a:spcPct val="90000"/>
              </a:lnSpc>
              <a:spcBef>
                <a:spcPts val="500"/>
              </a:spcBef>
              <a:spcAft>
                <a:spcPts val="0"/>
              </a:spcAft>
              <a:buClr>
                <a:schemeClr val="dk1"/>
              </a:buClr>
              <a:buSzPts val="2000"/>
              <a:buNone/>
              <a:defRPr sz="2000" b="1"/>
            </a:lvl2pPr>
            <a:lvl3pPr marL="1371294" lvl="2" indent="-228552" algn="l">
              <a:lnSpc>
                <a:spcPct val="90000"/>
              </a:lnSpc>
              <a:spcBef>
                <a:spcPts val="500"/>
              </a:spcBef>
              <a:spcAft>
                <a:spcPts val="0"/>
              </a:spcAft>
              <a:buClr>
                <a:schemeClr val="dk1"/>
              </a:buClr>
              <a:buSzPts val="1800"/>
              <a:buNone/>
              <a:defRPr sz="1900" b="1"/>
            </a:lvl3pPr>
            <a:lvl4pPr marL="1828392" lvl="3" indent="-228552" algn="l">
              <a:lnSpc>
                <a:spcPct val="90000"/>
              </a:lnSpc>
              <a:spcBef>
                <a:spcPts val="500"/>
              </a:spcBef>
              <a:spcAft>
                <a:spcPts val="0"/>
              </a:spcAft>
              <a:buClr>
                <a:schemeClr val="dk1"/>
              </a:buClr>
              <a:buSzPts val="1600"/>
              <a:buNone/>
              <a:defRPr sz="1600" b="1"/>
            </a:lvl4pPr>
            <a:lvl5pPr marL="2285494" lvl="4" indent="-228552" algn="l">
              <a:lnSpc>
                <a:spcPct val="90000"/>
              </a:lnSpc>
              <a:spcBef>
                <a:spcPts val="500"/>
              </a:spcBef>
              <a:spcAft>
                <a:spcPts val="0"/>
              </a:spcAft>
              <a:buClr>
                <a:schemeClr val="dk1"/>
              </a:buClr>
              <a:buSzPts val="1600"/>
              <a:buNone/>
              <a:defRPr sz="1600" b="1"/>
            </a:lvl5pPr>
            <a:lvl6pPr marL="2742586" lvl="5" indent="-228552" algn="l">
              <a:lnSpc>
                <a:spcPct val="90000"/>
              </a:lnSpc>
              <a:spcBef>
                <a:spcPts val="500"/>
              </a:spcBef>
              <a:spcAft>
                <a:spcPts val="0"/>
              </a:spcAft>
              <a:buClr>
                <a:schemeClr val="dk1"/>
              </a:buClr>
              <a:buSzPts val="1600"/>
              <a:buNone/>
              <a:defRPr sz="1600" b="1"/>
            </a:lvl6pPr>
            <a:lvl7pPr marL="3199680" lvl="6" indent="-228552" algn="l">
              <a:lnSpc>
                <a:spcPct val="90000"/>
              </a:lnSpc>
              <a:spcBef>
                <a:spcPts val="500"/>
              </a:spcBef>
              <a:spcAft>
                <a:spcPts val="0"/>
              </a:spcAft>
              <a:buClr>
                <a:schemeClr val="dk1"/>
              </a:buClr>
              <a:buSzPts val="1600"/>
              <a:buNone/>
              <a:defRPr sz="1600" b="1"/>
            </a:lvl7pPr>
            <a:lvl8pPr marL="3656775" lvl="7" indent="-228552" algn="l">
              <a:lnSpc>
                <a:spcPct val="90000"/>
              </a:lnSpc>
              <a:spcBef>
                <a:spcPts val="500"/>
              </a:spcBef>
              <a:spcAft>
                <a:spcPts val="0"/>
              </a:spcAft>
              <a:buClr>
                <a:schemeClr val="dk1"/>
              </a:buClr>
              <a:buSzPts val="1600"/>
              <a:buNone/>
              <a:defRPr sz="1600" b="1"/>
            </a:lvl8pPr>
            <a:lvl9pPr marL="4113876" lvl="8" indent="-228552" algn="l">
              <a:lnSpc>
                <a:spcPct val="90000"/>
              </a:lnSpc>
              <a:spcBef>
                <a:spcPts val="500"/>
              </a:spcBef>
              <a:spcAft>
                <a:spcPts val="0"/>
              </a:spcAft>
              <a:buClr>
                <a:schemeClr val="dk1"/>
              </a:buClr>
              <a:buSzPts val="1600"/>
              <a:buNone/>
              <a:defRPr sz="1600" b="1"/>
            </a:lvl9pPr>
          </a:lstStyle>
          <a:p>
            <a:endParaRPr/>
          </a:p>
        </p:txBody>
      </p:sp>
      <p:sp>
        <p:nvSpPr>
          <p:cNvPr id="57" name="Google Shape;57;p42"/>
          <p:cNvSpPr txBox="1">
            <a:spLocks noGrp="1"/>
          </p:cNvSpPr>
          <p:nvPr>
            <p:ph type="body" idx="2"/>
          </p:nvPr>
        </p:nvSpPr>
        <p:spPr>
          <a:xfrm>
            <a:off x="839789" y="2505075"/>
            <a:ext cx="5157787" cy="3684588"/>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58" name="Google Shape;58;p42"/>
          <p:cNvSpPr txBox="1">
            <a:spLocks noGrp="1"/>
          </p:cNvSpPr>
          <p:nvPr>
            <p:ph type="body" idx="3"/>
          </p:nvPr>
        </p:nvSpPr>
        <p:spPr>
          <a:xfrm>
            <a:off x="6172203" y="1681163"/>
            <a:ext cx="5183188" cy="823912"/>
          </a:xfrm>
          <a:prstGeom prst="rect">
            <a:avLst/>
          </a:prstGeom>
          <a:noFill/>
          <a:ln>
            <a:noFill/>
          </a:ln>
        </p:spPr>
        <p:txBody>
          <a:bodyPr spcFirstLastPara="1" wrap="square" lIns="91406" tIns="45698" rIns="91406" bIns="45698" anchor="b" anchorCtr="0">
            <a:normAutofit/>
          </a:bodyPr>
          <a:lstStyle>
            <a:lvl1pPr marL="457095" lvl="0" indent="-228552" algn="l">
              <a:lnSpc>
                <a:spcPct val="90000"/>
              </a:lnSpc>
              <a:spcBef>
                <a:spcPts val="1000"/>
              </a:spcBef>
              <a:spcAft>
                <a:spcPts val="0"/>
              </a:spcAft>
              <a:buClr>
                <a:schemeClr val="dk1"/>
              </a:buClr>
              <a:buSzPts val="2400"/>
              <a:buNone/>
              <a:defRPr sz="2400" b="1"/>
            </a:lvl1pPr>
            <a:lvl2pPr marL="914196" lvl="1" indent="-228552" algn="l">
              <a:lnSpc>
                <a:spcPct val="90000"/>
              </a:lnSpc>
              <a:spcBef>
                <a:spcPts val="500"/>
              </a:spcBef>
              <a:spcAft>
                <a:spcPts val="0"/>
              </a:spcAft>
              <a:buClr>
                <a:schemeClr val="dk1"/>
              </a:buClr>
              <a:buSzPts val="2000"/>
              <a:buNone/>
              <a:defRPr sz="2000" b="1"/>
            </a:lvl2pPr>
            <a:lvl3pPr marL="1371294" lvl="2" indent="-228552" algn="l">
              <a:lnSpc>
                <a:spcPct val="90000"/>
              </a:lnSpc>
              <a:spcBef>
                <a:spcPts val="500"/>
              </a:spcBef>
              <a:spcAft>
                <a:spcPts val="0"/>
              </a:spcAft>
              <a:buClr>
                <a:schemeClr val="dk1"/>
              </a:buClr>
              <a:buSzPts val="1800"/>
              <a:buNone/>
              <a:defRPr sz="1900" b="1"/>
            </a:lvl3pPr>
            <a:lvl4pPr marL="1828392" lvl="3" indent="-228552" algn="l">
              <a:lnSpc>
                <a:spcPct val="90000"/>
              </a:lnSpc>
              <a:spcBef>
                <a:spcPts val="500"/>
              </a:spcBef>
              <a:spcAft>
                <a:spcPts val="0"/>
              </a:spcAft>
              <a:buClr>
                <a:schemeClr val="dk1"/>
              </a:buClr>
              <a:buSzPts val="1600"/>
              <a:buNone/>
              <a:defRPr sz="1600" b="1"/>
            </a:lvl4pPr>
            <a:lvl5pPr marL="2285494" lvl="4" indent="-228552" algn="l">
              <a:lnSpc>
                <a:spcPct val="90000"/>
              </a:lnSpc>
              <a:spcBef>
                <a:spcPts val="500"/>
              </a:spcBef>
              <a:spcAft>
                <a:spcPts val="0"/>
              </a:spcAft>
              <a:buClr>
                <a:schemeClr val="dk1"/>
              </a:buClr>
              <a:buSzPts val="1600"/>
              <a:buNone/>
              <a:defRPr sz="1600" b="1"/>
            </a:lvl5pPr>
            <a:lvl6pPr marL="2742586" lvl="5" indent="-228552" algn="l">
              <a:lnSpc>
                <a:spcPct val="90000"/>
              </a:lnSpc>
              <a:spcBef>
                <a:spcPts val="500"/>
              </a:spcBef>
              <a:spcAft>
                <a:spcPts val="0"/>
              </a:spcAft>
              <a:buClr>
                <a:schemeClr val="dk1"/>
              </a:buClr>
              <a:buSzPts val="1600"/>
              <a:buNone/>
              <a:defRPr sz="1600" b="1"/>
            </a:lvl6pPr>
            <a:lvl7pPr marL="3199680" lvl="6" indent="-228552" algn="l">
              <a:lnSpc>
                <a:spcPct val="90000"/>
              </a:lnSpc>
              <a:spcBef>
                <a:spcPts val="500"/>
              </a:spcBef>
              <a:spcAft>
                <a:spcPts val="0"/>
              </a:spcAft>
              <a:buClr>
                <a:schemeClr val="dk1"/>
              </a:buClr>
              <a:buSzPts val="1600"/>
              <a:buNone/>
              <a:defRPr sz="1600" b="1"/>
            </a:lvl7pPr>
            <a:lvl8pPr marL="3656775" lvl="7" indent="-228552" algn="l">
              <a:lnSpc>
                <a:spcPct val="90000"/>
              </a:lnSpc>
              <a:spcBef>
                <a:spcPts val="500"/>
              </a:spcBef>
              <a:spcAft>
                <a:spcPts val="0"/>
              </a:spcAft>
              <a:buClr>
                <a:schemeClr val="dk1"/>
              </a:buClr>
              <a:buSzPts val="1600"/>
              <a:buNone/>
              <a:defRPr sz="1600" b="1"/>
            </a:lvl8pPr>
            <a:lvl9pPr marL="4113876" lvl="8" indent="-228552" algn="l">
              <a:lnSpc>
                <a:spcPct val="90000"/>
              </a:lnSpc>
              <a:spcBef>
                <a:spcPts val="500"/>
              </a:spcBef>
              <a:spcAft>
                <a:spcPts val="0"/>
              </a:spcAft>
              <a:buClr>
                <a:schemeClr val="dk1"/>
              </a:buClr>
              <a:buSzPts val="1600"/>
              <a:buNone/>
              <a:defRPr sz="1600" b="1"/>
            </a:lvl9pPr>
          </a:lstStyle>
          <a:p>
            <a:endParaRPr/>
          </a:p>
        </p:txBody>
      </p:sp>
      <p:sp>
        <p:nvSpPr>
          <p:cNvPr id="59" name="Google Shape;59;p42"/>
          <p:cNvSpPr txBox="1">
            <a:spLocks noGrp="1"/>
          </p:cNvSpPr>
          <p:nvPr>
            <p:ph type="body" idx="4"/>
          </p:nvPr>
        </p:nvSpPr>
        <p:spPr>
          <a:xfrm>
            <a:off x="6172203" y="2505075"/>
            <a:ext cx="5183188" cy="3684588"/>
          </a:xfrm>
          <a:prstGeom prst="rect">
            <a:avLst/>
          </a:prstGeom>
          <a:noFill/>
          <a:ln>
            <a:noFill/>
          </a:ln>
        </p:spPr>
        <p:txBody>
          <a:bodyPr spcFirstLastPara="1" wrap="square" lIns="91406" tIns="45698" rIns="91406" bIns="45698" anchor="t" anchorCtr="0">
            <a:normAutofit/>
          </a:bodyPr>
          <a:lstStyle>
            <a:lvl1pPr marL="457095" lvl="0" indent="-342826" algn="l">
              <a:lnSpc>
                <a:spcPct val="90000"/>
              </a:lnSpc>
              <a:spcBef>
                <a:spcPts val="1000"/>
              </a:spcBef>
              <a:spcAft>
                <a:spcPts val="0"/>
              </a:spcAft>
              <a:buClr>
                <a:schemeClr val="dk1"/>
              </a:buClr>
              <a:buSzPts val="1800"/>
              <a:buChar char="•"/>
              <a:defRPr/>
            </a:lvl1pPr>
            <a:lvl2pPr marL="914196" lvl="1" indent="-342826" algn="l">
              <a:lnSpc>
                <a:spcPct val="90000"/>
              </a:lnSpc>
              <a:spcBef>
                <a:spcPts val="500"/>
              </a:spcBef>
              <a:spcAft>
                <a:spcPts val="0"/>
              </a:spcAft>
              <a:buClr>
                <a:schemeClr val="dk1"/>
              </a:buClr>
              <a:buSzPts val="1800"/>
              <a:buChar char="•"/>
              <a:defRPr/>
            </a:lvl2pPr>
            <a:lvl3pPr marL="1371294" lvl="2" indent="-342826" algn="l">
              <a:lnSpc>
                <a:spcPct val="90000"/>
              </a:lnSpc>
              <a:spcBef>
                <a:spcPts val="500"/>
              </a:spcBef>
              <a:spcAft>
                <a:spcPts val="0"/>
              </a:spcAft>
              <a:buClr>
                <a:schemeClr val="dk1"/>
              </a:buClr>
              <a:buSzPts val="1800"/>
              <a:buChar char="•"/>
              <a:defRPr/>
            </a:lvl3pPr>
            <a:lvl4pPr marL="1828392" lvl="3" indent="-342826" algn="l">
              <a:lnSpc>
                <a:spcPct val="90000"/>
              </a:lnSpc>
              <a:spcBef>
                <a:spcPts val="500"/>
              </a:spcBef>
              <a:spcAft>
                <a:spcPts val="0"/>
              </a:spcAft>
              <a:buClr>
                <a:schemeClr val="dk1"/>
              </a:buClr>
              <a:buSzPts val="1800"/>
              <a:buChar char="•"/>
              <a:defRPr/>
            </a:lvl4pPr>
            <a:lvl5pPr marL="2285494" lvl="4" indent="-342826" algn="l">
              <a:lnSpc>
                <a:spcPct val="90000"/>
              </a:lnSpc>
              <a:spcBef>
                <a:spcPts val="500"/>
              </a:spcBef>
              <a:spcAft>
                <a:spcPts val="0"/>
              </a:spcAft>
              <a:buClr>
                <a:schemeClr val="dk1"/>
              </a:buClr>
              <a:buSzPts val="1800"/>
              <a:buChar char="•"/>
              <a:defRPr/>
            </a:lvl5pPr>
            <a:lvl6pPr marL="2742586" lvl="5" indent="-342826" algn="l">
              <a:lnSpc>
                <a:spcPct val="90000"/>
              </a:lnSpc>
              <a:spcBef>
                <a:spcPts val="500"/>
              </a:spcBef>
              <a:spcAft>
                <a:spcPts val="0"/>
              </a:spcAft>
              <a:buClr>
                <a:schemeClr val="dk1"/>
              </a:buClr>
              <a:buSzPts val="1800"/>
              <a:buChar char="•"/>
              <a:defRPr/>
            </a:lvl6pPr>
            <a:lvl7pPr marL="3199680" lvl="6" indent="-342826" algn="l">
              <a:lnSpc>
                <a:spcPct val="90000"/>
              </a:lnSpc>
              <a:spcBef>
                <a:spcPts val="500"/>
              </a:spcBef>
              <a:spcAft>
                <a:spcPts val="0"/>
              </a:spcAft>
              <a:buClr>
                <a:schemeClr val="dk1"/>
              </a:buClr>
              <a:buSzPts val="1800"/>
              <a:buChar char="•"/>
              <a:defRPr/>
            </a:lvl7pPr>
            <a:lvl8pPr marL="3656775" lvl="7" indent="-342826" algn="l">
              <a:lnSpc>
                <a:spcPct val="90000"/>
              </a:lnSpc>
              <a:spcBef>
                <a:spcPts val="500"/>
              </a:spcBef>
              <a:spcAft>
                <a:spcPts val="0"/>
              </a:spcAft>
              <a:buClr>
                <a:schemeClr val="dk1"/>
              </a:buClr>
              <a:buSzPts val="1800"/>
              <a:buChar char="•"/>
              <a:defRPr/>
            </a:lvl8pPr>
            <a:lvl9pPr marL="4113876" lvl="8" indent="-342826" algn="l">
              <a:lnSpc>
                <a:spcPct val="90000"/>
              </a:lnSpc>
              <a:spcBef>
                <a:spcPts val="500"/>
              </a:spcBef>
              <a:spcAft>
                <a:spcPts val="0"/>
              </a:spcAft>
              <a:buClr>
                <a:schemeClr val="dk1"/>
              </a:buClr>
              <a:buSzPts val="1800"/>
              <a:buChar char="•"/>
              <a:defRPr/>
            </a:lvl9pPr>
          </a:lstStyle>
          <a:p>
            <a:endParaRPr/>
          </a:p>
        </p:txBody>
      </p:sp>
      <p:sp>
        <p:nvSpPr>
          <p:cNvPr id="60" name="Google Shape;60;p42"/>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43"/>
          <p:cNvSpPr txBox="1">
            <a:spLocks noGrp="1"/>
          </p:cNvSpPr>
          <p:nvPr>
            <p:ph type="title"/>
          </p:nvPr>
        </p:nvSpPr>
        <p:spPr>
          <a:xfrm>
            <a:off x="838200" y="365125"/>
            <a:ext cx="10515600" cy="1325563"/>
          </a:xfrm>
          <a:prstGeom prst="rect">
            <a:avLst/>
          </a:prstGeom>
          <a:noFill/>
          <a:ln>
            <a:noFill/>
          </a:ln>
        </p:spPr>
        <p:txBody>
          <a:bodyPr spcFirstLastPara="1" wrap="square" lIns="91406" tIns="45698" rIns="91406" bIns="45698"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839788" y="457200"/>
            <a:ext cx="3932237" cy="1600200"/>
          </a:xfrm>
          <a:prstGeom prst="rect">
            <a:avLst/>
          </a:prstGeom>
          <a:noFill/>
          <a:ln>
            <a:noFill/>
          </a:ln>
        </p:spPr>
        <p:txBody>
          <a:bodyPr spcFirstLastPara="1" wrap="square" lIns="91406" tIns="45698" rIns="91406" bIns="45698"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5183188" y="987437"/>
            <a:ext cx="6172200" cy="4873625"/>
          </a:xfrm>
          <a:prstGeom prst="rect">
            <a:avLst/>
          </a:prstGeom>
          <a:noFill/>
          <a:ln>
            <a:noFill/>
          </a:ln>
        </p:spPr>
        <p:txBody>
          <a:bodyPr spcFirstLastPara="1" wrap="square" lIns="91406" tIns="45698" rIns="91406" bIns="45698" anchor="t" anchorCtr="0">
            <a:normAutofit/>
          </a:bodyPr>
          <a:lstStyle>
            <a:lvl1pPr marL="457095" lvl="0" indent="-431704" algn="l">
              <a:lnSpc>
                <a:spcPct val="90000"/>
              </a:lnSpc>
              <a:spcBef>
                <a:spcPts val="1000"/>
              </a:spcBef>
              <a:spcAft>
                <a:spcPts val="0"/>
              </a:spcAft>
              <a:buClr>
                <a:schemeClr val="dk1"/>
              </a:buClr>
              <a:buSzPts val="3200"/>
              <a:buChar char="•"/>
              <a:defRPr sz="3200"/>
            </a:lvl1pPr>
            <a:lvl2pPr marL="914196" lvl="1" indent="-406311" algn="l">
              <a:lnSpc>
                <a:spcPct val="90000"/>
              </a:lnSpc>
              <a:spcBef>
                <a:spcPts val="500"/>
              </a:spcBef>
              <a:spcAft>
                <a:spcPts val="0"/>
              </a:spcAft>
              <a:buClr>
                <a:schemeClr val="dk1"/>
              </a:buClr>
              <a:buSzPts val="2800"/>
              <a:buChar char="•"/>
              <a:defRPr sz="2800"/>
            </a:lvl2pPr>
            <a:lvl3pPr marL="1371294" lvl="2" indent="-380916" algn="l">
              <a:lnSpc>
                <a:spcPct val="90000"/>
              </a:lnSpc>
              <a:spcBef>
                <a:spcPts val="500"/>
              </a:spcBef>
              <a:spcAft>
                <a:spcPts val="0"/>
              </a:spcAft>
              <a:buClr>
                <a:schemeClr val="dk1"/>
              </a:buClr>
              <a:buSzPts val="2400"/>
              <a:buChar char="•"/>
              <a:defRPr sz="2400"/>
            </a:lvl3pPr>
            <a:lvl4pPr marL="1828392" lvl="3" indent="-355526" algn="l">
              <a:lnSpc>
                <a:spcPct val="90000"/>
              </a:lnSpc>
              <a:spcBef>
                <a:spcPts val="500"/>
              </a:spcBef>
              <a:spcAft>
                <a:spcPts val="0"/>
              </a:spcAft>
              <a:buClr>
                <a:schemeClr val="dk1"/>
              </a:buClr>
              <a:buSzPts val="2000"/>
              <a:buChar char="•"/>
              <a:defRPr sz="2000"/>
            </a:lvl4pPr>
            <a:lvl5pPr marL="2285494" lvl="4" indent="-355526" algn="l">
              <a:lnSpc>
                <a:spcPct val="90000"/>
              </a:lnSpc>
              <a:spcBef>
                <a:spcPts val="500"/>
              </a:spcBef>
              <a:spcAft>
                <a:spcPts val="0"/>
              </a:spcAft>
              <a:buClr>
                <a:schemeClr val="dk1"/>
              </a:buClr>
              <a:buSzPts val="2000"/>
              <a:buChar char="•"/>
              <a:defRPr sz="2000"/>
            </a:lvl5pPr>
            <a:lvl6pPr marL="2742586" lvl="5" indent="-355526" algn="l">
              <a:lnSpc>
                <a:spcPct val="90000"/>
              </a:lnSpc>
              <a:spcBef>
                <a:spcPts val="500"/>
              </a:spcBef>
              <a:spcAft>
                <a:spcPts val="0"/>
              </a:spcAft>
              <a:buClr>
                <a:schemeClr val="dk1"/>
              </a:buClr>
              <a:buSzPts val="2000"/>
              <a:buChar char="•"/>
              <a:defRPr sz="2000"/>
            </a:lvl6pPr>
            <a:lvl7pPr marL="3199680" lvl="6" indent="-355526" algn="l">
              <a:lnSpc>
                <a:spcPct val="90000"/>
              </a:lnSpc>
              <a:spcBef>
                <a:spcPts val="500"/>
              </a:spcBef>
              <a:spcAft>
                <a:spcPts val="0"/>
              </a:spcAft>
              <a:buClr>
                <a:schemeClr val="dk1"/>
              </a:buClr>
              <a:buSzPts val="2000"/>
              <a:buChar char="•"/>
              <a:defRPr sz="2000"/>
            </a:lvl7pPr>
            <a:lvl8pPr marL="3656775" lvl="7" indent="-355526" algn="l">
              <a:lnSpc>
                <a:spcPct val="90000"/>
              </a:lnSpc>
              <a:spcBef>
                <a:spcPts val="500"/>
              </a:spcBef>
              <a:spcAft>
                <a:spcPts val="0"/>
              </a:spcAft>
              <a:buClr>
                <a:schemeClr val="dk1"/>
              </a:buClr>
              <a:buSzPts val="2000"/>
              <a:buChar char="•"/>
              <a:defRPr sz="2000"/>
            </a:lvl8pPr>
            <a:lvl9pPr marL="4113876" lvl="8" indent="-355526" algn="l">
              <a:lnSpc>
                <a:spcPct val="90000"/>
              </a:lnSpc>
              <a:spcBef>
                <a:spcPts val="500"/>
              </a:spcBef>
              <a:spcAft>
                <a:spcPts val="0"/>
              </a:spcAft>
              <a:buClr>
                <a:schemeClr val="dk1"/>
              </a:buClr>
              <a:buSzPts val="2000"/>
              <a:buChar char="•"/>
              <a:defRPr sz="2000"/>
            </a:lvl9pPr>
          </a:lstStyle>
          <a:p>
            <a:endParaRPr/>
          </a:p>
        </p:txBody>
      </p:sp>
      <p:sp>
        <p:nvSpPr>
          <p:cNvPr id="71" name="Google Shape;71;p44"/>
          <p:cNvSpPr txBox="1">
            <a:spLocks noGrp="1"/>
          </p:cNvSpPr>
          <p:nvPr>
            <p:ph type="body" idx="2"/>
          </p:nvPr>
        </p:nvSpPr>
        <p:spPr>
          <a:xfrm>
            <a:off x="839788" y="2057403"/>
            <a:ext cx="3932237" cy="3811588"/>
          </a:xfrm>
          <a:prstGeom prst="rect">
            <a:avLst/>
          </a:prstGeom>
          <a:noFill/>
          <a:ln>
            <a:noFill/>
          </a:ln>
        </p:spPr>
        <p:txBody>
          <a:bodyPr spcFirstLastPara="1" wrap="square" lIns="91406" tIns="45698" rIns="91406" bIns="45698" anchor="t" anchorCtr="0">
            <a:normAutofit/>
          </a:bodyPr>
          <a:lstStyle>
            <a:lvl1pPr marL="457095" lvl="0" indent="-228552" algn="l">
              <a:lnSpc>
                <a:spcPct val="90000"/>
              </a:lnSpc>
              <a:spcBef>
                <a:spcPts val="1000"/>
              </a:spcBef>
              <a:spcAft>
                <a:spcPts val="0"/>
              </a:spcAft>
              <a:buClr>
                <a:schemeClr val="dk1"/>
              </a:buClr>
              <a:buSzPts val="1600"/>
              <a:buNone/>
              <a:defRPr sz="1600"/>
            </a:lvl1pPr>
            <a:lvl2pPr marL="914196" lvl="1" indent="-228552" algn="l">
              <a:lnSpc>
                <a:spcPct val="90000"/>
              </a:lnSpc>
              <a:spcBef>
                <a:spcPts val="500"/>
              </a:spcBef>
              <a:spcAft>
                <a:spcPts val="0"/>
              </a:spcAft>
              <a:buClr>
                <a:schemeClr val="dk1"/>
              </a:buClr>
              <a:buSzPts val="1400"/>
              <a:buNone/>
              <a:defRPr sz="1500"/>
            </a:lvl2pPr>
            <a:lvl3pPr marL="1371294" lvl="2" indent="-228552" algn="l">
              <a:lnSpc>
                <a:spcPct val="90000"/>
              </a:lnSpc>
              <a:spcBef>
                <a:spcPts val="500"/>
              </a:spcBef>
              <a:spcAft>
                <a:spcPts val="0"/>
              </a:spcAft>
              <a:buClr>
                <a:schemeClr val="dk1"/>
              </a:buClr>
              <a:buSzPts val="1200"/>
              <a:buNone/>
              <a:defRPr sz="1200"/>
            </a:lvl3pPr>
            <a:lvl4pPr marL="1828392" lvl="3" indent="-228552" algn="l">
              <a:lnSpc>
                <a:spcPct val="90000"/>
              </a:lnSpc>
              <a:spcBef>
                <a:spcPts val="500"/>
              </a:spcBef>
              <a:spcAft>
                <a:spcPts val="0"/>
              </a:spcAft>
              <a:buClr>
                <a:schemeClr val="dk1"/>
              </a:buClr>
              <a:buSzPts val="1000"/>
              <a:buNone/>
              <a:defRPr sz="1100"/>
            </a:lvl4pPr>
            <a:lvl5pPr marL="2285494" lvl="4" indent="-228552" algn="l">
              <a:lnSpc>
                <a:spcPct val="90000"/>
              </a:lnSpc>
              <a:spcBef>
                <a:spcPts val="500"/>
              </a:spcBef>
              <a:spcAft>
                <a:spcPts val="0"/>
              </a:spcAft>
              <a:buClr>
                <a:schemeClr val="dk1"/>
              </a:buClr>
              <a:buSzPts val="1000"/>
              <a:buNone/>
              <a:defRPr sz="1100"/>
            </a:lvl5pPr>
            <a:lvl6pPr marL="2742586" lvl="5" indent="-228552" algn="l">
              <a:lnSpc>
                <a:spcPct val="90000"/>
              </a:lnSpc>
              <a:spcBef>
                <a:spcPts val="500"/>
              </a:spcBef>
              <a:spcAft>
                <a:spcPts val="0"/>
              </a:spcAft>
              <a:buClr>
                <a:schemeClr val="dk1"/>
              </a:buClr>
              <a:buSzPts val="1000"/>
              <a:buNone/>
              <a:defRPr sz="1100"/>
            </a:lvl6pPr>
            <a:lvl7pPr marL="3199680" lvl="6" indent="-228552" algn="l">
              <a:lnSpc>
                <a:spcPct val="90000"/>
              </a:lnSpc>
              <a:spcBef>
                <a:spcPts val="500"/>
              </a:spcBef>
              <a:spcAft>
                <a:spcPts val="0"/>
              </a:spcAft>
              <a:buClr>
                <a:schemeClr val="dk1"/>
              </a:buClr>
              <a:buSzPts val="1000"/>
              <a:buNone/>
              <a:defRPr sz="1100"/>
            </a:lvl7pPr>
            <a:lvl8pPr marL="3656775" lvl="7" indent="-228552" algn="l">
              <a:lnSpc>
                <a:spcPct val="90000"/>
              </a:lnSpc>
              <a:spcBef>
                <a:spcPts val="500"/>
              </a:spcBef>
              <a:spcAft>
                <a:spcPts val="0"/>
              </a:spcAft>
              <a:buClr>
                <a:schemeClr val="dk1"/>
              </a:buClr>
              <a:buSzPts val="1000"/>
              <a:buNone/>
              <a:defRPr sz="1100"/>
            </a:lvl8pPr>
            <a:lvl9pPr marL="4113876" lvl="8" indent="-228552" algn="l">
              <a:lnSpc>
                <a:spcPct val="90000"/>
              </a:lnSpc>
              <a:spcBef>
                <a:spcPts val="500"/>
              </a:spcBef>
              <a:spcAft>
                <a:spcPts val="0"/>
              </a:spcAft>
              <a:buClr>
                <a:schemeClr val="dk1"/>
              </a:buClr>
              <a:buSzPts val="1000"/>
              <a:buNone/>
              <a:defRPr sz="1100"/>
            </a:lvl9pPr>
          </a:lstStyle>
          <a:p>
            <a:endParaRPr/>
          </a:p>
        </p:txBody>
      </p:sp>
      <p:sp>
        <p:nvSpPr>
          <p:cNvPr id="72" name="Google Shape;72;p44"/>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4"/>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6" tIns="45698" rIns="91406" bIns="45698"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6" tIns="45698" rIns="91406" bIns="45698"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6" tIns="45698" rIns="91406" bIns="45698"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6" tIns="45698" rIns="91406" bIns="45698"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6" tIns="45698" rIns="91406" bIns="45698"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sz="15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6" r:id="rId13"/>
    <p:sldLayoutId id="214748366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9.jp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sharat-chandr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53.jfif"/><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4.png"/><Relationship Id="rId4" Type="http://schemas.openxmlformats.org/officeDocument/2006/relationships/image" Target="../media/image50.png"/><Relationship Id="rId9" Type="http://schemas.openxmlformats.org/officeDocument/2006/relationships/image" Target="../media/image17.jfif"/></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jfi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9.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jfif"/></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jpg"/><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p:nvPr/>
        </p:nvSpPr>
        <p:spPr>
          <a:xfrm>
            <a:off x="0" y="176981"/>
            <a:ext cx="12192000" cy="6858000"/>
          </a:xfrm>
          <a:prstGeom prst="rect">
            <a:avLst/>
          </a:prstGeom>
          <a:solidFill>
            <a:schemeClr val="lt1"/>
          </a:solidFill>
          <a:ln>
            <a:noFill/>
          </a:ln>
        </p:spPr>
        <p:txBody>
          <a:bodyPr spcFirstLastPara="1" wrap="square" lIns="91431" tIns="45699" rIns="91431" bIns="45699" anchor="ctr" anchorCtr="0">
            <a:noAutofit/>
          </a:bodyPr>
          <a:lstStyle/>
          <a:p>
            <a:pPr algn="ctr">
              <a:buClr>
                <a:schemeClr val="dk1"/>
              </a:buClr>
              <a:buSzPts val="1400"/>
            </a:pPr>
            <a:endParaRPr dirty="0">
              <a:sym typeface="Calibri"/>
            </a:endParaRPr>
          </a:p>
        </p:txBody>
      </p:sp>
      <p:sp>
        <p:nvSpPr>
          <p:cNvPr id="126" name="Google Shape;126;p1"/>
          <p:cNvSpPr/>
          <p:nvPr/>
        </p:nvSpPr>
        <p:spPr>
          <a:xfrm>
            <a:off x="1270863" y="3068664"/>
            <a:ext cx="9453966" cy="1890793"/>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31" tIns="45699" rIns="91431" bIns="45699" anchor="ctr" anchorCtr="0">
            <a:noAutofit/>
          </a:bodyPr>
          <a:lstStyle/>
          <a:p>
            <a:pPr lvl="0" algn="ctr"/>
            <a:r>
              <a:rPr lang="en-US" sz="4800" b="1" dirty="0">
                <a:latin typeface="Times New Roman"/>
                <a:ea typeface="Times New Roman"/>
                <a:cs typeface="Times New Roman"/>
                <a:sym typeface="Times New Roman"/>
              </a:rPr>
              <a:t>Monitoring Performance Of the  Labour’s and their Productivity In Their Work Area By Using Various IOT-Sensors </a:t>
            </a:r>
            <a:endParaRPr lang="en-US" sz="4800" dirty="0"/>
          </a:p>
          <a:p>
            <a:br>
              <a:rPr lang="en-US" sz="4800" dirty="0"/>
            </a:br>
            <a:r>
              <a:rPr lang="en-US" sz="4800" b="1" dirty="0">
                <a:latin typeface="Times New Roman"/>
                <a:ea typeface="Times New Roman"/>
                <a:cs typeface="Times New Roman"/>
                <a:sym typeface="Times New Roman"/>
              </a:rPr>
              <a:t> </a:t>
            </a:r>
          </a:p>
        </p:txBody>
      </p:sp>
      <p:sp>
        <p:nvSpPr>
          <p:cNvPr id="127" name="Google Shape;127;p1"/>
          <p:cNvSpPr/>
          <p:nvPr/>
        </p:nvSpPr>
        <p:spPr>
          <a:xfrm>
            <a:off x="2381031" y="1999615"/>
            <a:ext cx="7430000" cy="2764000"/>
          </a:xfrm>
          <a:prstGeom prst="rect">
            <a:avLst/>
          </a:prstGeom>
          <a:noFill/>
          <a:ln>
            <a:noFill/>
          </a:ln>
        </p:spPr>
        <p:txBody>
          <a:bodyPr spcFirstLastPara="1" wrap="square" lIns="91431" tIns="45699" rIns="91431" bIns="45699" anchor="ctr" anchorCtr="0">
            <a:noAutofit/>
          </a:bodyPr>
          <a:lstStyle/>
          <a:p>
            <a:pPr algn="ctr">
              <a:lnSpc>
                <a:spcPct val="90000"/>
              </a:lnSpc>
              <a:buClr>
                <a:schemeClr val="dk1"/>
              </a:buClr>
              <a:buSzPts val="3300"/>
            </a:pPr>
            <a:endParaRPr sz="4400" dirty="0">
              <a:solidFill>
                <a:schemeClr val="dk1"/>
              </a:solidFill>
              <a:latin typeface="Calibri"/>
              <a:ea typeface="Calibri"/>
              <a:cs typeface="Calibri"/>
              <a:sym typeface="Calibri"/>
            </a:endParaRPr>
          </a:p>
        </p:txBody>
      </p:sp>
      <p:sp>
        <p:nvSpPr>
          <p:cNvPr id="128" name="Google Shape;128;p1"/>
          <p:cNvSpPr/>
          <p:nvPr/>
        </p:nvSpPr>
        <p:spPr>
          <a:xfrm>
            <a:off x="3718560" y="5524785"/>
            <a:ext cx="4755200" cy="27200"/>
          </a:xfrm>
          <a:prstGeom prst="rect">
            <a:avLst/>
          </a:prstGeom>
          <a:solidFill>
            <a:schemeClr val="accent2"/>
          </a:solidFill>
          <a:ln>
            <a:noFill/>
          </a:ln>
        </p:spPr>
        <p:txBody>
          <a:bodyPr spcFirstLastPara="1" wrap="square" lIns="91431" tIns="45699" rIns="91431" bIns="45699" anchor="ctr" anchorCtr="0">
            <a:noAutofit/>
          </a:bodyPr>
          <a:lstStyle/>
          <a:p>
            <a:pPr algn="ctr">
              <a:buClr>
                <a:schemeClr val="lt1"/>
              </a:buClr>
              <a:buSzPts val="1400"/>
            </a:pPr>
            <a:endParaRPr sz="1900" dirty="0">
              <a:solidFill>
                <a:srgbClr val="FFFFFF"/>
              </a:solidFill>
              <a:latin typeface="Calibri"/>
              <a:ea typeface="Calibri"/>
              <a:cs typeface="Calibri"/>
              <a:sym typeface="Calibri"/>
            </a:endParaRPr>
          </a:p>
        </p:txBody>
      </p:sp>
      <p:pic>
        <p:nvPicPr>
          <p:cNvPr id="129" name="Google Shape;129;p1"/>
          <p:cNvPicPr preferRelativeResize="0"/>
          <p:nvPr/>
        </p:nvPicPr>
        <p:blipFill rotWithShape="1">
          <a:blip r:embed="rId3">
            <a:alphaModFix/>
          </a:blip>
          <a:srcRect/>
          <a:stretch/>
        </p:blipFill>
        <p:spPr>
          <a:xfrm>
            <a:off x="9915533" y="6151968"/>
            <a:ext cx="2276467" cy="706033"/>
          </a:xfrm>
          <a:prstGeom prst="rect">
            <a:avLst/>
          </a:prstGeom>
          <a:noFill/>
          <a:ln>
            <a:noFill/>
          </a:ln>
        </p:spPr>
      </p:pic>
      <p:cxnSp>
        <p:nvCxnSpPr>
          <p:cNvPr id="130" name="Google Shape;130;p1"/>
          <p:cNvCxnSpPr/>
          <p:nvPr/>
        </p:nvCxnSpPr>
        <p:spPr>
          <a:xfrm>
            <a:off x="0" y="6464596"/>
            <a:ext cx="9597656" cy="0"/>
          </a:xfrm>
          <a:prstGeom prst="straightConnector1">
            <a:avLst/>
          </a:prstGeom>
          <a:noFill/>
          <a:ln w="9525" cap="flat" cmpd="sng">
            <a:solidFill>
              <a:srgbClr val="3E6EC2"/>
            </a:solidFill>
            <a:prstDash val="solid"/>
            <a:round/>
            <a:headEnd type="none" w="sm" len="sm"/>
            <a:tailEnd type="none" w="sm" len="sm"/>
          </a:ln>
        </p:spPr>
      </p:cxnSp>
      <p:pic>
        <p:nvPicPr>
          <p:cNvPr id="10" name="Picture 9" descr="Logo&#10;&#10;Description automatically generated">
            <a:extLst>
              <a:ext uri="{FF2B5EF4-FFF2-40B4-BE49-F238E27FC236}">
                <a16:creationId xmlns:a16="http://schemas.microsoft.com/office/drawing/2014/main" id="{8D9432FF-E2F4-A0CA-AC89-39DD8C7A7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2776" y="20781"/>
            <a:ext cx="1918442" cy="6810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a857174c77_2_148"/>
          <p:cNvSpPr txBox="1">
            <a:spLocks noGrp="1"/>
          </p:cNvSpPr>
          <p:nvPr>
            <p:ph type="title"/>
          </p:nvPr>
        </p:nvSpPr>
        <p:spPr>
          <a:xfrm>
            <a:off x="838200" y="365126"/>
            <a:ext cx="10444566" cy="1029722"/>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n-US" sz="4800" b="1" dirty="0">
                <a:solidFill>
                  <a:schemeClr val="tx1"/>
                </a:solidFill>
                <a:latin typeface="Berlin Sans FB Demi" pitchFamily="34" charset="0"/>
              </a:rPr>
              <a:t>Data Information</a:t>
            </a:r>
            <a:endParaRPr sz="4800" b="1" dirty="0">
              <a:solidFill>
                <a:schemeClr val="tx1"/>
              </a:solidFill>
              <a:latin typeface="Berlin Sans FB Demi" pitchFamily="34" charset="0"/>
            </a:endParaRPr>
          </a:p>
        </p:txBody>
      </p:sp>
      <p:sp>
        <p:nvSpPr>
          <p:cNvPr id="264" name="Google Shape;264;g1a857174c77_2_148"/>
          <p:cNvSpPr txBox="1"/>
          <p:nvPr/>
        </p:nvSpPr>
        <p:spPr>
          <a:xfrm>
            <a:off x="533400" y="1819275"/>
            <a:ext cx="8305800" cy="50167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Data is having various features. The shape of dataset is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276 rows and 25 columns. Out of them, 14 numeric and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11 categorical columns.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In this dataset, I  already have  IOT- sensors features  like, Rfid,</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Noise Detection ,  Infrared Sensor, Gas Sensor, </a:t>
            </a:r>
            <a:endParaRPr dirty="0"/>
          </a:p>
          <a:p>
            <a:pPr lvl="0"/>
            <a:r>
              <a:rPr lang="en-US" sz="2000" dirty="0">
                <a:solidFill>
                  <a:schemeClr val="dk1"/>
                </a:solidFill>
                <a:latin typeface="Calibri"/>
                <a:ea typeface="Calibri"/>
                <a:cs typeface="Calibri"/>
                <a:sym typeface="Calibri"/>
              </a:rPr>
              <a:t>      Galvanic Skin Response Sensor, Skin Temperature sensor,</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Blood Volume Pulse, Respiration Rate Sensor, Heart Rate Sensor, </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Motion Sensor.</a:t>
            </a:r>
            <a:endParaRPr lang="en-US" dirty="0">
              <a:ea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Target variable is performance and is in Binary 0,1</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Like Productive and Non-Productive.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pic>
        <p:nvPicPr>
          <p:cNvPr id="265" name="Google Shape;265;g1a857174c77_2_148"/>
          <p:cNvPicPr preferRelativeResize="0"/>
          <p:nvPr/>
        </p:nvPicPr>
        <p:blipFill>
          <a:blip r:embed="rId3"/>
          <a:srcRect/>
          <a:stretch/>
        </p:blipFill>
        <p:spPr>
          <a:xfrm>
            <a:off x="7594168" y="1807325"/>
            <a:ext cx="4293031" cy="453148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scene3d>
            <a:camera prst="isometricOffAxis1Right"/>
            <a:lightRig rig="threePt" dir="t"/>
          </a:scene3d>
        </p:spPr>
      </p:pic>
    </p:spTree>
    <p:extLst>
      <p:ext uri="{BB962C8B-B14F-4D97-AF65-F5344CB8AC3E}">
        <p14:creationId xmlns:p14="http://schemas.microsoft.com/office/powerpoint/2010/main" val="25164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a857174c77_2_154"/>
          <p:cNvSpPr txBox="1">
            <a:spLocks noGrp="1"/>
          </p:cNvSpPr>
          <p:nvPr>
            <p:ph type="title"/>
          </p:nvPr>
        </p:nvSpPr>
        <p:spPr>
          <a:xfrm>
            <a:off x="650929" y="108488"/>
            <a:ext cx="10585342" cy="650929"/>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D5DBE5"/>
              </a:buClr>
              <a:buSzPts val="4400"/>
              <a:buFont typeface="Calibri"/>
              <a:buNone/>
            </a:pPr>
            <a:r>
              <a:rPr lang="en-US" b="1" dirty="0">
                <a:solidFill>
                  <a:schemeClr val="tx1"/>
                </a:solidFill>
              </a:rPr>
              <a:t>Data Dictionary</a:t>
            </a:r>
            <a:endParaRPr b="1" dirty="0">
              <a:solidFill>
                <a:schemeClr val="tx1"/>
              </a:solidFill>
            </a:endParaRPr>
          </a:p>
        </p:txBody>
      </p:sp>
      <p:graphicFrame>
        <p:nvGraphicFramePr>
          <p:cNvPr id="271" name="Google Shape;271;g1a857174c77_2_154"/>
          <p:cNvGraphicFramePr/>
          <p:nvPr>
            <p:extLst>
              <p:ext uri="{D42A27DB-BD31-4B8C-83A1-F6EECF244321}">
                <p14:modId xmlns:p14="http://schemas.microsoft.com/office/powerpoint/2010/main" val="1363192022"/>
              </p:ext>
            </p:extLst>
          </p:nvPr>
        </p:nvGraphicFramePr>
        <p:xfrm>
          <a:off x="650929" y="898899"/>
          <a:ext cx="10771321" cy="5820079"/>
        </p:xfrm>
        <a:graphic>
          <a:graphicData uri="http://schemas.openxmlformats.org/drawingml/2006/table">
            <a:tbl>
              <a:tblPr firstRow="1" bandRow="1">
                <a:tableStyleId>{00A15C55-8517-42AA-B614-E9B94910E393}</a:tableStyleId>
              </a:tblPr>
              <a:tblGrid>
                <a:gridCol w="2536471">
                  <a:extLst>
                    <a:ext uri="{9D8B030D-6E8A-4147-A177-3AD203B41FA5}">
                      <a16:colId xmlns:a16="http://schemas.microsoft.com/office/drawing/2014/main" val="20000"/>
                    </a:ext>
                  </a:extLst>
                </a:gridCol>
                <a:gridCol w="8234850">
                  <a:extLst>
                    <a:ext uri="{9D8B030D-6E8A-4147-A177-3AD203B41FA5}">
                      <a16:colId xmlns:a16="http://schemas.microsoft.com/office/drawing/2014/main" val="20001"/>
                    </a:ext>
                  </a:extLst>
                </a:gridCol>
              </a:tblGrid>
              <a:tr h="701051">
                <a:tc>
                  <a:txBody>
                    <a:bodyPr/>
                    <a:lstStyle/>
                    <a:p>
                      <a:pPr marL="0" marR="0" lvl="0" indent="0" algn="l" rtl="0">
                        <a:spcBef>
                          <a:spcPts val="0"/>
                        </a:spcBef>
                        <a:spcAft>
                          <a:spcPts val="0"/>
                        </a:spcAft>
                        <a:buNone/>
                      </a:pPr>
                      <a:r>
                        <a:rPr lang="en-US" sz="2400" u="none" strike="noStrike" cap="none" dirty="0"/>
                        <a:t>Features</a:t>
                      </a:r>
                      <a:endParaRPr sz="2400" dirty="0"/>
                    </a:p>
                  </a:txBody>
                  <a:tcPr marL="91450" marR="91450" marT="45725" marB="45725"/>
                </a:tc>
                <a:tc>
                  <a:txBody>
                    <a:bodyPr/>
                    <a:lstStyle/>
                    <a:p>
                      <a:pPr marL="0" marR="0" lvl="0" indent="0" algn="l" rtl="0">
                        <a:spcBef>
                          <a:spcPts val="0"/>
                        </a:spcBef>
                        <a:spcAft>
                          <a:spcPts val="0"/>
                        </a:spcAft>
                        <a:buNone/>
                      </a:pPr>
                      <a:r>
                        <a:rPr lang="en-US" sz="2400" dirty="0"/>
                        <a:t>Description</a:t>
                      </a:r>
                      <a:endParaRPr sz="2400" dirty="0"/>
                    </a:p>
                  </a:txBody>
                  <a:tcPr marL="91450" marR="91450" marT="45725" marB="45725"/>
                </a:tc>
                <a:extLst>
                  <a:ext uri="{0D108BD9-81ED-4DB2-BD59-A6C34878D82A}">
                    <a16:rowId xmlns:a16="http://schemas.microsoft.com/office/drawing/2014/main" val="10000"/>
                  </a:ext>
                </a:extLst>
              </a:tr>
              <a:tr h="633247">
                <a:tc>
                  <a:txBody>
                    <a:bodyPr/>
                    <a:lstStyle/>
                    <a:p>
                      <a:pPr marL="0" marR="0" lvl="0" indent="0" algn="l" rtl="0">
                        <a:spcBef>
                          <a:spcPts val="0"/>
                        </a:spcBef>
                        <a:spcAft>
                          <a:spcPts val="0"/>
                        </a:spcAft>
                        <a:buNone/>
                      </a:pPr>
                      <a:r>
                        <a:rPr lang="en-US" sz="1800" dirty="0" err="1"/>
                        <a:t>Emp</a:t>
                      </a:r>
                      <a:r>
                        <a:rPr lang="en-US" sz="1800" dirty="0"/>
                        <a:t> ID</a:t>
                      </a:r>
                      <a:endParaRPr sz="1800" b="1" dirty="0"/>
                    </a:p>
                  </a:txBody>
                  <a:tcPr marL="91450" marR="91450" marT="45725" marB="45725"/>
                </a:tc>
                <a:tc>
                  <a:txBody>
                    <a:bodyPr/>
                    <a:lstStyle/>
                    <a:p>
                      <a:pPr marL="0" marR="0" lvl="0" indent="0" algn="l" rtl="0">
                        <a:spcBef>
                          <a:spcPts val="0"/>
                        </a:spcBef>
                        <a:spcAft>
                          <a:spcPts val="0"/>
                        </a:spcAft>
                        <a:buNone/>
                      </a:pPr>
                      <a:r>
                        <a:rPr lang="en-US" sz="1800" dirty="0"/>
                        <a:t>Labour Identification number</a:t>
                      </a:r>
                      <a:endParaRPr sz="1800" b="1" dirty="0"/>
                    </a:p>
                  </a:txBody>
                  <a:tcPr marL="91450" marR="91450" marT="45725" marB="45725"/>
                </a:tc>
                <a:extLst>
                  <a:ext uri="{0D108BD9-81ED-4DB2-BD59-A6C34878D82A}">
                    <a16:rowId xmlns:a16="http://schemas.microsoft.com/office/drawing/2014/main" val="10001"/>
                  </a:ext>
                </a:extLst>
              </a:tr>
              <a:tr h="633247">
                <a:tc>
                  <a:txBody>
                    <a:bodyPr/>
                    <a:lstStyle/>
                    <a:p>
                      <a:pPr marL="0" marR="0" lvl="0" indent="0" algn="l" rtl="0">
                        <a:spcBef>
                          <a:spcPts val="0"/>
                        </a:spcBef>
                        <a:spcAft>
                          <a:spcPts val="0"/>
                        </a:spcAft>
                        <a:buNone/>
                      </a:pPr>
                      <a:r>
                        <a:rPr lang="en-US" sz="1800" dirty="0"/>
                        <a:t>Name</a:t>
                      </a:r>
                      <a:endParaRPr sz="1800" b="1" dirty="0"/>
                    </a:p>
                  </a:txBody>
                  <a:tcPr marL="91450" marR="91450" marT="45725" marB="45725"/>
                </a:tc>
                <a:tc>
                  <a:txBody>
                    <a:bodyPr/>
                    <a:lstStyle/>
                    <a:p>
                      <a:pPr marL="0" marR="0" lvl="0" indent="0" algn="l" rtl="0">
                        <a:spcBef>
                          <a:spcPts val="0"/>
                        </a:spcBef>
                        <a:spcAft>
                          <a:spcPts val="0"/>
                        </a:spcAft>
                        <a:buNone/>
                      </a:pPr>
                      <a:r>
                        <a:rPr lang="en-US" sz="1800" dirty="0"/>
                        <a:t>Name of the Labour</a:t>
                      </a:r>
                      <a:endParaRPr sz="1800" b="1" dirty="0"/>
                    </a:p>
                  </a:txBody>
                  <a:tcPr marL="91450" marR="91450" marT="45725" marB="45725"/>
                </a:tc>
                <a:extLst>
                  <a:ext uri="{0D108BD9-81ED-4DB2-BD59-A6C34878D82A}">
                    <a16:rowId xmlns:a16="http://schemas.microsoft.com/office/drawing/2014/main" val="10002"/>
                  </a:ext>
                </a:extLst>
              </a:tr>
              <a:tr h="633247">
                <a:tc>
                  <a:txBody>
                    <a:bodyPr/>
                    <a:lstStyle/>
                    <a:p>
                      <a:pPr marL="0" marR="0" lvl="0" indent="0" algn="l" rtl="0">
                        <a:spcBef>
                          <a:spcPts val="0"/>
                        </a:spcBef>
                        <a:spcAft>
                          <a:spcPts val="0"/>
                        </a:spcAft>
                        <a:buNone/>
                      </a:pPr>
                      <a:r>
                        <a:rPr lang="en-US" sz="1800" dirty="0"/>
                        <a:t>Age</a:t>
                      </a:r>
                      <a:endParaRPr sz="1800" b="1" dirty="0"/>
                    </a:p>
                  </a:txBody>
                  <a:tcPr marL="91450" marR="91450" marT="45725" marB="45725"/>
                </a:tc>
                <a:tc>
                  <a:txBody>
                    <a:bodyPr/>
                    <a:lstStyle/>
                    <a:p>
                      <a:pPr marL="0" marR="0" lvl="0" indent="0" algn="l" rtl="0">
                        <a:spcBef>
                          <a:spcPts val="0"/>
                        </a:spcBef>
                        <a:spcAft>
                          <a:spcPts val="0"/>
                        </a:spcAft>
                        <a:buNone/>
                      </a:pPr>
                      <a:r>
                        <a:rPr lang="en-US" sz="1800" dirty="0"/>
                        <a:t>Age of the Labour</a:t>
                      </a:r>
                      <a:endParaRPr sz="1800" b="1" dirty="0"/>
                    </a:p>
                  </a:txBody>
                  <a:tcPr marL="91450" marR="91450" marT="45725" marB="45725"/>
                </a:tc>
                <a:extLst>
                  <a:ext uri="{0D108BD9-81ED-4DB2-BD59-A6C34878D82A}">
                    <a16:rowId xmlns:a16="http://schemas.microsoft.com/office/drawing/2014/main" val="10003"/>
                  </a:ext>
                </a:extLst>
              </a:tr>
              <a:tr h="633247">
                <a:tc>
                  <a:txBody>
                    <a:bodyPr/>
                    <a:lstStyle/>
                    <a:p>
                      <a:pPr marL="0" marR="0" lvl="0" indent="0" algn="l" rtl="0">
                        <a:spcBef>
                          <a:spcPts val="0"/>
                        </a:spcBef>
                        <a:spcAft>
                          <a:spcPts val="0"/>
                        </a:spcAft>
                        <a:buNone/>
                      </a:pPr>
                      <a:r>
                        <a:rPr lang="en-US" sz="1800" dirty="0"/>
                        <a:t>Gender</a:t>
                      </a:r>
                      <a:endParaRPr sz="1800" b="1" dirty="0"/>
                    </a:p>
                  </a:txBody>
                  <a:tcPr marL="91450" marR="91450" marT="45725" marB="45725"/>
                </a:tc>
                <a:tc>
                  <a:txBody>
                    <a:bodyPr/>
                    <a:lstStyle/>
                    <a:p>
                      <a:pPr marL="0" marR="0" lvl="0" indent="0" algn="l" rtl="0">
                        <a:spcBef>
                          <a:spcPts val="0"/>
                        </a:spcBef>
                        <a:spcAft>
                          <a:spcPts val="0"/>
                        </a:spcAft>
                        <a:buNone/>
                      </a:pPr>
                      <a:r>
                        <a:rPr lang="en-US" sz="1800" dirty="0"/>
                        <a:t>Gender of the Labour</a:t>
                      </a:r>
                      <a:endParaRPr sz="1800" b="1" dirty="0"/>
                    </a:p>
                  </a:txBody>
                  <a:tcPr marL="91450" marR="91450" marT="45725" marB="45725"/>
                </a:tc>
                <a:extLst>
                  <a:ext uri="{0D108BD9-81ED-4DB2-BD59-A6C34878D82A}">
                    <a16:rowId xmlns:a16="http://schemas.microsoft.com/office/drawing/2014/main" val="10004"/>
                  </a:ext>
                </a:extLst>
              </a:tr>
              <a:tr h="650931">
                <a:tc>
                  <a:txBody>
                    <a:bodyPr/>
                    <a:lstStyle/>
                    <a:p>
                      <a:pPr marL="0" marR="0" lvl="0" indent="0" algn="l" rtl="0">
                        <a:spcBef>
                          <a:spcPts val="0"/>
                        </a:spcBef>
                        <a:spcAft>
                          <a:spcPts val="0"/>
                        </a:spcAft>
                        <a:buNone/>
                      </a:pPr>
                      <a:r>
                        <a:rPr lang="en-US" sz="1800" dirty="0"/>
                        <a:t>Nationality</a:t>
                      </a:r>
                      <a:endParaRPr sz="1800" b="1" dirty="0"/>
                    </a:p>
                  </a:txBody>
                  <a:tcPr marL="91450" marR="91450" marT="45725" marB="45725"/>
                </a:tc>
                <a:tc>
                  <a:txBody>
                    <a:bodyPr/>
                    <a:lstStyle/>
                    <a:p>
                      <a:pPr marL="0" marR="0" lvl="0" indent="0" algn="l" rtl="0">
                        <a:spcBef>
                          <a:spcPts val="0"/>
                        </a:spcBef>
                        <a:spcAft>
                          <a:spcPts val="0"/>
                        </a:spcAft>
                        <a:buNone/>
                      </a:pPr>
                      <a:r>
                        <a:rPr lang="en-US" sz="1800" dirty="0"/>
                        <a:t>Nationality of the Labour to nation he or she Belongs like japan, china,</a:t>
                      </a:r>
                      <a:r>
                        <a:rPr lang="en-US" sz="1800" baseline="0" dirty="0"/>
                        <a:t> Malaysia , Bangladesh , Philippines, Pakistan, Sri Lanka</a:t>
                      </a:r>
                      <a:endParaRPr sz="1800" b="1" dirty="0"/>
                    </a:p>
                  </a:txBody>
                  <a:tcPr marL="91450" marR="91450" marT="45725" marB="45725"/>
                </a:tc>
                <a:extLst>
                  <a:ext uri="{0D108BD9-81ED-4DB2-BD59-A6C34878D82A}">
                    <a16:rowId xmlns:a16="http://schemas.microsoft.com/office/drawing/2014/main" val="10005"/>
                  </a:ext>
                </a:extLst>
              </a:tr>
              <a:tr h="633247">
                <a:tc>
                  <a:txBody>
                    <a:bodyPr/>
                    <a:lstStyle/>
                    <a:p>
                      <a:pPr marL="0" marR="0" lvl="0" indent="0" algn="l" rtl="0">
                        <a:spcBef>
                          <a:spcPts val="0"/>
                        </a:spcBef>
                        <a:spcAft>
                          <a:spcPts val="0"/>
                        </a:spcAft>
                        <a:buNone/>
                      </a:pPr>
                      <a:r>
                        <a:rPr lang="en-US" sz="1800" dirty="0"/>
                        <a:t>Martial</a:t>
                      </a:r>
                      <a:r>
                        <a:rPr lang="en-US" sz="1800" baseline="0" dirty="0"/>
                        <a:t> Status</a:t>
                      </a:r>
                      <a:endParaRPr sz="1800" b="1" dirty="0"/>
                    </a:p>
                  </a:txBody>
                  <a:tcPr marL="91450" marR="91450" marT="45725" marB="45725"/>
                </a:tc>
                <a:tc>
                  <a:txBody>
                    <a:bodyPr/>
                    <a:lstStyle/>
                    <a:p>
                      <a:pPr marL="0" marR="0" lvl="0" indent="0" algn="l" rtl="0">
                        <a:spcBef>
                          <a:spcPts val="0"/>
                        </a:spcBef>
                        <a:spcAft>
                          <a:spcPts val="0"/>
                        </a:spcAft>
                        <a:buNone/>
                      </a:pPr>
                      <a:r>
                        <a:rPr lang="en-US" sz="1800" dirty="0"/>
                        <a:t>Martial</a:t>
                      </a:r>
                      <a:r>
                        <a:rPr lang="en-US" sz="1800" baseline="0" dirty="0"/>
                        <a:t> Status</a:t>
                      </a:r>
                      <a:r>
                        <a:rPr lang="en-US" sz="1800" dirty="0"/>
                        <a:t> of the Labour like Married , Unmarried,</a:t>
                      </a:r>
                      <a:r>
                        <a:rPr lang="en-US" sz="1800" baseline="0" dirty="0"/>
                        <a:t> Divorced</a:t>
                      </a:r>
                      <a:endParaRPr sz="1800" b="1" dirty="0"/>
                    </a:p>
                  </a:txBody>
                  <a:tcPr marL="91450" marR="91450" marT="45725" marB="45725"/>
                </a:tc>
                <a:extLst>
                  <a:ext uri="{0D108BD9-81ED-4DB2-BD59-A6C34878D82A}">
                    <a16:rowId xmlns:a16="http://schemas.microsoft.com/office/drawing/2014/main" val="10006"/>
                  </a:ext>
                </a:extLst>
              </a:tr>
              <a:tr h="650931">
                <a:tc>
                  <a:txBody>
                    <a:bodyPr/>
                    <a:lstStyle/>
                    <a:p>
                      <a:pPr marL="0" marR="0" lvl="0" indent="0" algn="l" rtl="0">
                        <a:spcBef>
                          <a:spcPts val="0"/>
                        </a:spcBef>
                        <a:spcAft>
                          <a:spcPts val="0"/>
                        </a:spcAft>
                        <a:buNone/>
                      </a:pPr>
                      <a:r>
                        <a:rPr lang="en-US" sz="1800" dirty="0"/>
                        <a:t>Designation</a:t>
                      </a:r>
                      <a:endParaRPr sz="1800" b="1" dirty="0"/>
                    </a:p>
                  </a:txBody>
                  <a:tcPr marL="91450" marR="91450" marT="45725" marB="45725"/>
                </a:tc>
                <a:tc>
                  <a:txBody>
                    <a:bodyPr/>
                    <a:lstStyle/>
                    <a:p>
                      <a:pPr marL="0" marR="0" lvl="0" indent="0" algn="l" rtl="0">
                        <a:spcBef>
                          <a:spcPts val="0"/>
                        </a:spcBef>
                        <a:spcAft>
                          <a:spcPts val="0"/>
                        </a:spcAft>
                        <a:buNone/>
                      </a:pPr>
                      <a:r>
                        <a:rPr lang="en-US" sz="1800" dirty="0"/>
                        <a:t>The</a:t>
                      </a:r>
                      <a:r>
                        <a:rPr lang="en-US" sz="1800" baseline="0" dirty="0"/>
                        <a:t> Designation</a:t>
                      </a:r>
                      <a:r>
                        <a:rPr lang="en-US" sz="1800" dirty="0"/>
                        <a:t> of the Labour depends on he or she is Skilled ,</a:t>
                      </a:r>
                      <a:r>
                        <a:rPr lang="en-US" sz="1800" baseline="0" dirty="0"/>
                        <a:t> Un-skilled, or Semi-Skilled</a:t>
                      </a:r>
                      <a:endParaRPr sz="1800" b="1" dirty="0"/>
                    </a:p>
                  </a:txBody>
                  <a:tcPr marL="91450" marR="91450" marT="45725" marB="45725"/>
                </a:tc>
                <a:extLst>
                  <a:ext uri="{0D108BD9-81ED-4DB2-BD59-A6C34878D82A}">
                    <a16:rowId xmlns:a16="http://schemas.microsoft.com/office/drawing/2014/main" val="10007"/>
                  </a:ext>
                </a:extLst>
              </a:tr>
              <a:tr h="650931">
                <a:tc>
                  <a:txBody>
                    <a:bodyPr/>
                    <a:lstStyle/>
                    <a:p>
                      <a:pPr marL="0" marR="0" lvl="0" indent="0" algn="l" rtl="0">
                        <a:spcBef>
                          <a:spcPts val="0"/>
                        </a:spcBef>
                        <a:spcAft>
                          <a:spcPts val="0"/>
                        </a:spcAft>
                        <a:buNone/>
                      </a:pPr>
                      <a:r>
                        <a:rPr lang="en-US" sz="1800" dirty="0"/>
                        <a:t>Experience</a:t>
                      </a:r>
                      <a:endParaRPr sz="1800" b="1" dirty="0"/>
                    </a:p>
                  </a:txBody>
                  <a:tcPr marL="91450" marR="91450" marT="45725" marB="45725"/>
                </a:tc>
                <a:tc>
                  <a:txBody>
                    <a:bodyPr/>
                    <a:lstStyle/>
                    <a:p>
                      <a:pPr marL="0" marR="0" lvl="0" indent="0" algn="l" rtl="0">
                        <a:spcBef>
                          <a:spcPts val="0"/>
                        </a:spcBef>
                        <a:spcAft>
                          <a:spcPts val="0"/>
                        </a:spcAft>
                        <a:buNone/>
                      </a:pPr>
                      <a:r>
                        <a:rPr lang="en-US" sz="1800" dirty="0"/>
                        <a:t>The</a:t>
                      </a:r>
                      <a:r>
                        <a:rPr lang="en-US" sz="1800" baseline="0" dirty="0"/>
                        <a:t> Experience</a:t>
                      </a:r>
                      <a:r>
                        <a:rPr lang="en-US" sz="1800" dirty="0"/>
                        <a:t> of the Labour means how many Years of the experience do have to particular Labour related</a:t>
                      </a:r>
                      <a:r>
                        <a:rPr lang="en-US" sz="1800" baseline="0" dirty="0"/>
                        <a:t> to the construction Field</a:t>
                      </a:r>
                      <a:endParaRPr sz="1800" b="1" dirty="0"/>
                    </a:p>
                  </a:txBody>
                  <a:tcPr marL="91450" marR="91450"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6447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aphicFrame>
        <p:nvGraphicFramePr>
          <p:cNvPr id="277" name="Google Shape;277;g1a857174c77_2_160"/>
          <p:cNvGraphicFramePr/>
          <p:nvPr>
            <p:extLst>
              <p:ext uri="{D42A27DB-BD31-4B8C-83A1-F6EECF244321}">
                <p14:modId xmlns:p14="http://schemas.microsoft.com/office/powerpoint/2010/main" val="330794406"/>
              </p:ext>
            </p:extLst>
          </p:nvPr>
        </p:nvGraphicFramePr>
        <p:xfrm>
          <a:off x="808493" y="310772"/>
          <a:ext cx="10551765" cy="6384493"/>
        </p:xfrm>
        <a:graphic>
          <a:graphicData uri="http://schemas.openxmlformats.org/drawingml/2006/table">
            <a:tbl>
              <a:tblPr firstRow="1" bandRow="1">
                <a:tableStyleId>{00A15C55-8517-42AA-B614-E9B94910E393}</a:tableStyleId>
              </a:tblPr>
              <a:tblGrid>
                <a:gridCol w="3701668">
                  <a:extLst>
                    <a:ext uri="{9D8B030D-6E8A-4147-A177-3AD203B41FA5}">
                      <a16:colId xmlns:a16="http://schemas.microsoft.com/office/drawing/2014/main" val="20000"/>
                    </a:ext>
                  </a:extLst>
                </a:gridCol>
                <a:gridCol w="6850097">
                  <a:extLst>
                    <a:ext uri="{9D8B030D-6E8A-4147-A177-3AD203B41FA5}">
                      <a16:colId xmlns:a16="http://schemas.microsoft.com/office/drawing/2014/main" val="20001"/>
                    </a:ext>
                  </a:extLst>
                </a:gridCol>
              </a:tblGrid>
              <a:tr h="571969">
                <a:tc>
                  <a:txBody>
                    <a:bodyPr/>
                    <a:lstStyle/>
                    <a:p>
                      <a:pPr marL="0" marR="0" lvl="0" indent="0" algn="l" rtl="0">
                        <a:spcBef>
                          <a:spcPts val="0"/>
                        </a:spcBef>
                        <a:spcAft>
                          <a:spcPts val="0"/>
                        </a:spcAft>
                        <a:buNone/>
                      </a:pPr>
                      <a:r>
                        <a:rPr lang="en-US" sz="2400" dirty="0">
                          <a:solidFill>
                            <a:schemeClr val="tx1"/>
                          </a:solidFill>
                        </a:rPr>
                        <a:t>Features</a:t>
                      </a:r>
                      <a:endParaRPr sz="24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2400" dirty="0">
                          <a:solidFill>
                            <a:schemeClr val="tx1"/>
                          </a:solidFill>
                        </a:rPr>
                        <a:t>Description</a:t>
                      </a:r>
                      <a:endParaRPr sz="2400" dirty="0">
                        <a:solidFill>
                          <a:schemeClr val="tx1"/>
                        </a:solidFill>
                      </a:endParaRPr>
                    </a:p>
                  </a:txBody>
                  <a:tcPr marL="91450" marR="91450" marT="45725" marB="45725"/>
                </a:tc>
                <a:extLst>
                  <a:ext uri="{0D108BD9-81ED-4DB2-BD59-A6C34878D82A}">
                    <a16:rowId xmlns:a16="http://schemas.microsoft.com/office/drawing/2014/main" val="10000"/>
                  </a:ext>
                </a:extLst>
              </a:tr>
              <a:tr h="571969">
                <a:tc>
                  <a:txBody>
                    <a:bodyPr/>
                    <a:lstStyle/>
                    <a:p>
                      <a:pPr marL="0" marR="0" lvl="0" indent="0" algn="l" rtl="0">
                        <a:spcBef>
                          <a:spcPts val="0"/>
                        </a:spcBef>
                        <a:spcAft>
                          <a:spcPts val="0"/>
                        </a:spcAft>
                        <a:buNone/>
                      </a:pPr>
                      <a:r>
                        <a:rPr lang="en-US" sz="1800" dirty="0"/>
                        <a:t>Work</a:t>
                      </a:r>
                      <a:r>
                        <a:rPr lang="en-US" sz="1800" baseline="0" dirty="0"/>
                        <a:t> Date</a:t>
                      </a:r>
                      <a:endParaRPr sz="1800" b="1" dirty="0"/>
                    </a:p>
                  </a:txBody>
                  <a:tcPr marL="91450" marR="91450" marT="45725" marB="45725"/>
                </a:tc>
                <a:tc>
                  <a:txBody>
                    <a:bodyPr/>
                    <a:lstStyle/>
                    <a:p>
                      <a:pPr marL="0" marR="0" lvl="0" indent="0" algn="l" rtl="0">
                        <a:spcBef>
                          <a:spcPts val="0"/>
                        </a:spcBef>
                        <a:spcAft>
                          <a:spcPts val="0"/>
                        </a:spcAft>
                        <a:buNone/>
                      </a:pPr>
                      <a:r>
                        <a:rPr lang="en-US" sz="1800" b="0" dirty="0"/>
                        <a:t>Actual</a:t>
                      </a:r>
                      <a:r>
                        <a:rPr lang="en-US" sz="1800" b="0" baseline="0" dirty="0"/>
                        <a:t> Working Date of the Labour</a:t>
                      </a:r>
                      <a:endParaRPr sz="1800" b="0" dirty="0"/>
                    </a:p>
                  </a:txBody>
                  <a:tcPr marL="91450" marR="91450" marT="45725" marB="45725"/>
                </a:tc>
                <a:extLst>
                  <a:ext uri="{0D108BD9-81ED-4DB2-BD59-A6C34878D82A}">
                    <a16:rowId xmlns:a16="http://schemas.microsoft.com/office/drawing/2014/main" val="10001"/>
                  </a:ext>
                </a:extLst>
              </a:tr>
              <a:tr h="649278">
                <a:tc>
                  <a:txBody>
                    <a:bodyPr/>
                    <a:lstStyle/>
                    <a:p>
                      <a:pPr marL="0" marR="0" lvl="0" indent="0" algn="l" rtl="0">
                        <a:spcBef>
                          <a:spcPts val="0"/>
                        </a:spcBef>
                        <a:spcAft>
                          <a:spcPts val="0"/>
                        </a:spcAft>
                        <a:buNone/>
                      </a:pPr>
                      <a:r>
                        <a:rPr lang="en-US" sz="1800" dirty="0"/>
                        <a:t>Site</a:t>
                      </a:r>
                      <a:endParaRPr sz="1800" b="1" dirty="0"/>
                    </a:p>
                  </a:txBody>
                  <a:tcPr marL="91450" marR="91450" marT="45725" marB="45725"/>
                </a:tc>
                <a:tc>
                  <a:txBody>
                    <a:bodyPr/>
                    <a:lstStyle/>
                    <a:p>
                      <a:pPr marL="0" marR="0" lvl="0" indent="0" algn="l" rtl="0">
                        <a:spcBef>
                          <a:spcPts val="0"/>
                        </a:spcBef>
                        <a:spcAft>
                          <a:spcPts val="0"/>
                        </a:spcAft>
                        <a:buNone/>
                      </a:pPr>
                      <a:r>
                        <a:rPr lang="en-US" sz="1800" dirty="0"/>
                        <a:t>The</a:t>
                      </a:r>
                      <a:r>
                        <a:rPr lang="en-US" sz="1800" baseline="0" dirty="0"/>
                        <a:t> Working Site </a:t>
                      </a:r>
                      <a:r>
                        <a:rPr lang="en-US" sz="1800" dirty="0"/>
                        <a:t> of labour like where he is working at</a:t>
                      </a:r>
                      <a:r>
                        <a:rPr lang="en-US" sz="1800" baseline="0" dirty="0"/>
                        <a:t> Site1, Site 2 , Site 3</a:t>
                      </a:r>
                      <a:endParaRPr sz="1800" b="1" dirty="0"/>
                    </a:p>
                  </a:txBody>
                  <a:tcPr marL="91450" marR="91450" marT="45725" marB="45725"/>
                </a:tc>
                <a:extLst>
                  <a:ext uri="{0D108BD9-81ED-4DB2-BD59-A6C34878D82A}">
                    <a16:rowId xmlns:a16="http://schemas.microsoft.com/office/drawing/2014/main" val="10002"/>
                  </a:ext>
                </a:extLst>
              </a:tr>
              <a:tr h="649278">
                <a:tc>
                  <a:txBody>
                    <a:bodyPr/>
                    <a:lstStyle/>
                    <a:p>
                      <a:pPr marL="0" marR="0" lvl="0" indent="0" algn="l" rtl="0">
                        <a:spcBef>
                          <a:spcPts val="0"/>
                        </a:spcBef>
                        <a:spcAft>
                          <a:spcPts val="0"/>
                        </a:spcAft>
                        <a:buNone/>
                      </a:pPr>
                      <a:r>
                        <a:rPr lang="en-US" sz="1800" dirty="0"/>
                        <a:t>Rfid</a:t>
                      </a:r>
                      <a:endParaRPr sz="1800" b="1" dirty="0"/>
                    </a:p>
                  </a:txBody>
                  <a:tcPr marL="91450" marR="91450" marT="45725" marB="45725"/>
                </a:tc>
                <a:tc>
                  <a:txBody>
                    <a:bodyPr/>
                    <a:lstStyle/>
                    <a:p>
                      <a:pPr marL="0" marR="0" lvl="0" indent="0" algn="l" rtl="0">
                        <a:spcBef>
                          <a:spcPts val="0"/>
                        </a:spcBef>
                        <a:spcAft>
                          <a:spcPts val="0"/>
                        </a:spcAft>
                        <a:buNone/>
                      </a:pPr>
                      <a:r>
                        <a:rPr lang="en-US" sz="1800" b="0" baseline="0" dirty="0"/>
                        <a:t>The Radio Frequency Identification reader is Network-connected device attached to labour’s   </a:t>
                      </a:r>
                      <a:endParaRPr sz="1800" b="0" dirty="0"/>
                    </a:p>
                  </a:txBody>
                  <a:tcPr marL="91450" marR="91450" marT="45725" marB="45725"/>
                </a:tc>
                <a:extLst>
                  <a:ext uri="{0D108BD9-81ED-4DB2-BD59-A6C34878D82A}">
                    <a16:rowId xmlns:a16="http://schemas.microsoft.com/office/drawing/2014/main" val="10003"/>
                  </a:ext>
                </a:extLst>
              </a:tr>
              <a:tr h="927536">
                <a:tc>
                  <a:txBody>
                    <a:bodyPr/>
                    <a:lstStyle/>
                    <a:p>
                      <a:pPr marL="0" marR="0" lvl="0" indent="0" algn="l" rtl="0">
                        <a:spcBef>
                          <a:spcPts val="0"/>
                        </a:spcBef>
                        <a:spcAft>
                          <a:spcPts val="0"/>
                        </a:spcAft>
                        <a:buNone/>
                      </a:pPr>
                      <a:r>
                        <a:rPr lang="en-US" sz="1800" dirty="0"/>
                        <a:t>Latitude</a:t>
                      </a:r>
                      <a:endParaRPr sz="1800" b="1" dirty="0"/>
                    </a:p>
                  </a:txBody>
                  <a:tcPr marL="91450" marR="91450" marT="45725" marB="45725"/>
                </a:tc>
                <a:tc>
                  <a:txBody>
                    <a:bodyPr/>
                    <a:lstStyle/>
                    <a:p>
                      <a:pPr marL="0" marR="0" lvl="0" indent="0" algn="l" rtl="0">
                        <a:spcBef>
                          <a:spcPts val="0"/>
                        </a:spcBef>
                        <a:spcAft>
                          <a:spcPts val="0"/>
                        </a:spcAft>
                        <a:buNone/>
                      </a:pPr>
                      <a:r>
                        <a:rPr lang="en-US" sz="1800" dirty="0"/>
                        <a:t>The</a:t>
                      </a:r>
                      <a:r>
                        <a:rPr lang="en-US" sz="1800" baseline="0" dirty="0"/>
                        <a:t> latitude Shows The </a:t>
                      </a:r>
                      <a:r>
                        <a:rPr lang="en-US" sz="1800" dirty="0"/>
                        <a:t> Working</a:t>
                      </a:r>
                      <a:r>
                        <a:rPr lang="en-US" sz="1800" baseline="0" dirty="0"/>
                        <a:t> position of Labour’s like The angular distance north or south of the equator on any meridian </a:t>
                      </a:r>
                      <a:endParaRPr sz="1800" b="1" dirty="0"/>
                    </a:p>
                  </a:txBody>
                  <a:tcPr marL="91450" marR="91450" marT="45725" marB="45725"/>
                </a:tc>
                <a:extLst>
                  <a:ext uri="{0D108BD9-81ED-4DB2-BD59-A6C34878D82A}">
                    <a16:rowId xmlns:a16="http://schemas.microsoft.com/office/drawing/2014/main" val="10004"/>
                  </a:ext>
                </a:extLst>
              </a:tr>
              <a:tr h="649278">
                <a:tc>
                  <a:txBody>
                    <a:bodyPr/>
                    <a:lstStyle/>
                    <a:p>
                      <a:pPr marL="0" marR="0" lvl="0" indent="0" algn="l" rtl="0">
                        <a:spcBef>
                          <a:spcPts val="0"/>
                        </a:spcBef>
                        <a:spcAft>
                          <a:spcPts val="0"/>
                        </a:spcAft>
                        <a:buNone/>
                      </a:pPr>
                      <a:r>
                        <a:rPr lang="en-US" sz="1800" dirty="0"/>
                        <a:t>Longitude</a:t>
                      </a:r>
                      <a:endParaRPr sz="1800" b="1" dirty="0"/>
                    </a:p>
                  </a:txBody>
                  <a:tcPr marL="91450" marR="91450" marT="45725" marB="45725"/>
                </a:tc>
                <a:tc>
                  <a:txBody>
                    <a:bodyPr/>
                    <a:lstStyle/>
                    <a:p>
                      <a:pPr marL="0" marR="0" lvl="0" indent="0" algn="l" rtl="0">
                        <a:spcBef>
                          <a:spcPts val="0"/>
                        </a:spcBef>
                        <a:spcAft>
                          <a:spcPts val="0"/>
                        </a:spcAft>
                        <a:buNone/>
                      </a:pPr>
                      <a:r>
                        <a:rPr lang="en-US" sz="1800" dirty="0"/>
                        <a:t>The</a:t>
                      </a:r>
                      <a:r>
                        <a:rPr lang="en-US" sz="1800" baseline="0" dirty="0"/>
                        <a:t> latitude Shows The </a:t>
                      </a:r>
                      <a:r>
                        <a:rPr lang="en-US" sz="1800" dirty="0"/>
                        <a:t> Working</a:t>
                      </a:r>
                      <a:r>
                        <a:rPr lang="en-US" sz="1800" baseline="0" dirty="0"/>
                        <a:t> position of Labour’s like The angular distance East or West of the equator on any meridian </a:t>
                      </a:r>
                      <a:endParaRPr lang="en-US" sz="1800" b="1" dirty="0"/>
                    </a:p>
                  </a:txBody>
                  <a:tcPr marL="91450" marR="91450" marT="45725" marB="45725"/>
                </a:tc>
                <a:extLst>
                  <a:ext uri="{0D108BD9-81ED-4DB2-BD59-A6C34878D82A}">
                    <a16:rowId xmlns:a16="http://schemas.microsoft.com/office/drawing/2014/main" val="10005"/>
                  </a:ext>
                </a:extLst>
              </a:tr>
              <a:tr h="571969">
                <a:tc>
                  <a:txBody>
                    <a:bodyPr/>
                    <a:lstStyle/>
                    <a:p>
                      <a:pPr marL="0" marR="0" lvl="0" indent="0" algn="l" rtl="0">
                        <a:spcBef>
                          <a:spcPts val="0"/>
                        </a:spcBef>
                        <a:spcAft>
                          <a:spcPts val="0"/>
                        </a:spcAft>
                        <a:buNone/>
                      </a:pPr>
                      <a:r>
                        <a:rPr lang="en-US" sz="1800" dirty="0"/>
                        <a:t>Work</a:t>
                      </a:r>
                      <a:r>
                        <a:rPr lang="en-US" sz="1800" baseline="0" dirty="0"/>
                        <a:t> Started Time</a:t>
                      </a:r>
                      <a:endParaRPr sz="1800" b="1" dirty="0"/>
                    </a:p>
                  </a:txBody>
                  <a:tcPr marL="91450" marR="91450" marT="45725" marB="45725"/>
                </a:tc>
                <a:tc>
                  <a:txBody>
                    <a:bodyPr/>
                    <a:lstStyle/>
                    <a:p>
                      <a:pPr marL="0" marR="0" lvl="0" indent="0" algn="l" rtl="0">
                        <a:spcBef>
                          <a:spcPts val="0"/>
                        </a:spcBef>
                        <a:spcAft>
                          <a:spcPts val="0"/>
                        </a:spcAft>
                        <a:buNone/>
                      </a:pPr>
                      <a:r>
                        <a:rPr lang="en-US" sz="1800" b="0" dirty="0"/>
                        <a:t>Actual</a:t>
                      </a:r>
                      <a:r>
                        <a:rPr lang="en-US" sz="1800" b="0" baseline="0" dirty="0"/>
                        <a:t> Work Started Time of the Labour</a:t>
                      </a:r>
                      <a:endParaRPr lang="en-US" sz="1800" b="0" dirty="0"/>
                    </a:p>
                  </a:txBody>
                  <a:tcPr marL="91450" marR="91450" marT="45725" marB="45725"/>
                </a:tc>
                <a:extLst>
                  <a:ext uri="{0D108BD9-81ED-4DB2-BD59-A6C34878D82A}">
                    <a16:rowId xmlns:a16="http://schemas.microsoft.com/office/drawing/2014/main" val="10006"/>
                  </a:ext>
                </a:extLst>
              </a:tr>
              <a:tr h="571969">
                <a:tc>
                  <a:txBody>
                    <a:bodyPr/>
                    <a:lstStyle/>
                    <a:p>
                      <a:pPr marL="0" marR="0" lvl="0" indent="0" algn="l" rtl="0">
                        <a:spcBef>
                          <a:spcPts val="0"/>
                        </a:spcBef>
                        <a:spcAft>
                          <a:spcPts val="0"/>
                        </a:spcAft>
                        <a:buNone/>
                      </a:pPr>
                      <a:r>
                        <a:rPr lang="en-US" sz="1800" dirty="0"/>
                        <a:t>Body</a:t>
                      </a:r>
                      <a:r>
                        <a:rPr lang="en-US" sz="1800" baseline="0" dirty="0"/>
                        <a:t> Temperature</a:t>
                      </a:r>
                      <a:endParaRPr sz="1800" b="1" dirty="0"/>
                    </a:p>
                  </a:txBody>
                  <a:tcPr marL="91450" marR="91450" marT="45725" marB="45725"/>
                </a:tc>
                <a:tc>
                  <a:txBody>
                    <a:bodyPr/>
                    <a:lstStyle/>
                    <a:p>
                      <a:pPr marL="0" marR="0" lvl="0" indent="0" algn="l" rtl="0">
                        <a:spcBef>
                          <a:spcPts val="0"/>
                        </a:spcBef>
                        <a:spcAft>
                          <a:spcPts val="0"/>
                        </a:spcAft>
                        <a:buNone/>
                      </a:pPr>
                      <a:r>
                        <a:rPr lang="en-US" sz="1800" b="0" dirty="0"/>
                        <a:t>Actual</a:t>
                      </a:r>
                      <a:r>
                        <a:rPr lang="en-US" sz="1800" b="0" baseline="0" dirty="0"/>
                        <a:t> Body Temperature of the Labour</a:t>
                      </a:r>
                      <a:endParaRPr lang="en-US" sz="1800" b="0" dirty="0"/>
                    </a:p>
                  </a:txBody>
                  <a:tcPr marL="91450" marR="91450" marT="45725" marB="45725"/>
                </a:tc>
                <a:extLst>
                  <a:ext uri="{0D108BD9-81ED-4DB2-BD59-A6C34878D82A}">
                    <a16:rowId xmlns:a16="http://schemas.microsoft.com/office/drawing/2014/main" val="10007"/>
                  </a:ext>
                </a:extLst>
              </a:tr>
              <a:tr h="571969">
                <a:tc>
                  <a:txBody>
                    <a:bodyPr/>
                    <a:lstStyle/>
                    <a:p>
                      <a:pPr marL="0" marR="0" lvl="0" indent="0" algn="l" rtl="0">
                        <a:spcBef>
                          <a:spcPts val="0"/>
                        </a:spcBef>
                        <a:spcAft>
                          <a:spcPts val="0"/>
                        </a:spcAft>
                        <a:buNone/>
                      </a:pPr>
                      <a:r>
                        <a:rPr lang="en-US" sz="1800" dirty="0"/>
                        <a:t>Noise</a:t>
                      </a:r>
                      <a:r>
                        <a:rPr lang="en-US" sz="1800" baseline="0" dirty="0"/>
                        <a:t> Detection</a:t>
                      </a:r>
                      <a:endParaRPr sz="1800" b="1" dirty="0"/>
                    </a:p>
                  </a:txBody>
                  <a:tcPr marL="91450" marR="91450" marT="45725" marB="45725"/>
                </a:tc>
                <a:tc>
                  <a:txBody>
                    <a:bodyPr/>
                    <a:lstStyle/>
                    <a:p>
                      <a:pPr marL="0" marR="0" lvl="0" indent="0" algn="l" rtl="0">
                        <a:spcBef>
                          <a:spcPts val="0"/>
                        </a:spcBef>
                        <a:spcAft>
                          <a:spcPts val="0"/>
                        </a:spcAft>
                        <a:buNone/>
                      </a:pPr>
                      <a:r>
                        <a:rPr lang="en-US" sz="1800" b="0" dirty="0"/>
                        <a:t>The</a:t>
                      </a:r>
                      <a:r>
                        <a:rPr lang="en-US" sz="1800" b="0" baseline="0" dirty="0"/>
                        <a:t> Noise Detection at  Site like Site 1 , Site 2 , Site 3</a:t>
                      </a:r>
                      <a:endParaRPr lang="en-US" sz="1800" b="0" dirty="0"/>
                    </a:p>
                  </a:txBody>
                  <a:tcPr marL="91450" marR="91450" marT="45725" marB="45725"/>
                </a:tc>
                <a:extLst>
                  <a:ext uri="{0D108BD9-81ED-4DB2-BD59-A6C34878D82A}">
                    <a16:rowId xmlns:a16="http://schemas.microsoft.com/office/drawing/2014/main" val="10008"/>
                  </a:ext>
                </a:extLst>
              </a:tr>
              <a:tr h="649278">
                <a:tc>
                  <a:txBody>
                    <a:bodyPr/>
                    <a:lstStyle/>
                    <a:p>
                      <a:pPr marL="0" marR="0" lvl="0" indent="0" algn="l" rtl="0">
                        <a:spcBef>
                          <a:spcPts val="0"/>
                        </a:spcBef>
                        <a:spcAft>
                          <a:spcPts val="0"/>
                        </a:spcAft>
                        <a:buNone/>
                      </a:pPr>
                      <a:r>
                        <a:rPr lang="en-US" sz="1800" dirty="0"/>
                        <a:t>Infrared</a:t>
                      </a:r>
                      <a:r>
                        <a:rPr lang="en-US" sz="1800" baseline="0" dirty="0"/>
                        <a:t> Sensor</a:t>
                      </a:r>
                      <a:endParaRPr sz="1800" b="1" dirty="0"/>
                    </a:p>
                  </a:txBody>
                  <a:tcPr marL="91450" marR="91450" marT="45725" marB="45725"/>
                </a:tc>
                <a:tc>
                  <a:txBody>
                    <a:bodyPr/>
                    <a:lstStyle/>
                    <a:p>
                      <a:pPr marL="0" marR="0" lvl="0" indent="0" algn="l" rtl="0">
                        <a:spcBef>
                          <a:spcPts val="0"/>
                        </a:spcBef>
                        <a:spcAft>
                          <a:spcPts val="0"/>
                        </a:spcAft>
                        <a:buNone/>
                      </a:pPr>
                      <a:r>
                        <a:rPr lang="en-US" sz="1800" b="0" dirty="0"/>
                        <a:t>The</a:t>
                      </a:r>
                      <a:r>
                        <a:rPr lang="en-US" sz="1800" b="0" baseline="0" dirty="0"/>
                        <a:t> Infrared Sensor Tells whether the labour is present or absent</a:t>
                      </a:r>
                      <a:endParaRPr sz="1800" b="1" dirty="0"/>
                    </a:p>
                  </a:txBody>
                  <a:tcPr marL="91450" marR="91450" marT="45725" marB="457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2584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aphicFrame>
        <p:nvGraphicFramePr>
          <p:cNvPr id="283" name="Google Shape;283;g1a857174c77_2_165"/>
          <p:cNvGraphicFramePr/>
          <p:nvPr>
            <p:extLst>
              <p:ext uri="{D42A27DB-BD31-4B8C-83A1-F6EECF244321}">
                <p14:modId xmlns:p14="http://schemas.microsoft.com/office/powerpoint/2010/main" val="89411030"/>
              </p:ext>
            </p:extLst>
          </p:nvPr>
        </p:nvGraphicFramePr>
        <p:xfrm>
          <a:off x="123986" y="0"/>
          <a:ext cx="11887200" cy="6724194"/>
        </p:xfrm>
        <a:graphic>
          <a:graphicData uri="http://schemas.openxmlformats.org/drawingml/2006/table">
            <a:tbl>
              <a:tblPr firstRow="1" bandRow="1">
                <a:tableStyleId>{00A15C55-8517-42AA-B614-E9B94910E393}</a:tableStyleId>
              </a:tblPr>
              <a:tblGrid>
                <a:gridCol w="5086512">
                  <a:extLst>
                    <a:ext uri="{9D8B030D-6E8A-4147-A177-3AD203B41FA5}">
                      <a16:colId xmlns:a16="http://schemas.microsoft.com/office/drawing/2014/main" val="20000"/>
                    </a:ext>
                  </a:extLst>
                </a:gridCol>
                <a:gridCol w="6800688">
                  <a:extLst>
                    <a:ext uri="{9D8B030D-6E8A-4147-A177-3AD203B41FA5}">
                      <a16:colId xmlns:a16="http://schemas.microsoft.com/office/drawing/2014/main" val="20001"/>
                    </a:ext>
                  </a:extLst>
                </a:gridCol>
              </a:tblGrid>
              <a:tr h="547284">
                <a:tc>
                  <a:txBody>
                    <a:bodyPr/>
                    <a:lstStyle/>
                    <a:p>
                      <a:pPr marL="0" marR="0" lvl="0" indent="0" algn="l" rtl="0">
                        <a:spcBef>
                          <a:spcPts val="0"/>
                        </a:spcBef>
                        <a:spcAft>
                          <a:spcPts val="0"/>
                        </a:spcAft>
                        <a:buNone/>
                      </a:pPr>
                      <a:r>
                        <a:rPr lang="en-US" sz="2000" dirty="0">
                          <a:solidFill>
                            <a:schemeClr val="tx1"/>
                          </a:solidFill>
                        </a:rPr>
                        <a:t>Features</a:t>
                      </a:r>
                      <a:endParaRPr sz="20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2000" dirty="0">
                          <a:solidFill>
                            <a:schemeClr val="tx1"/>
                          </a:solidFill>
                        </a:rPr>
                        <a:t>Description</a:t>
                      </a:r>
                      <a:endParaRPr sz="2000" dirty="0">
                        <a:solidFill>
                          <a:schemeClr val="tx1"/>
                        </a:solidFill>
                      </a:endParaRPr>
                    </a:p>
                  </a:txBody>
                  <a:tcPr marL="91450" marR="91450" marT="45725" marB="45725"/>
                </a:tc>
                <a:extLst>
                  <a:ext uri="{0D108BD9-81ED-4DB2-BD59-A6C34878D82A}">
                    <a16:rowId xmlns:a16="http://schemas.microsoft.com/office/drawing/2014/main" val="10000"/>
                  </a:ext>
                </a:extLst>
              </a:tr>
              <a:tr h="848943">
                <a:tc>
                  <a:txBody>
                    <a:bodyPr/>
                    <a:lstStyle/>
                    <a:p>
                      <a:pPr marL="0" marR="0" lvl="0" indent="0" algn="l" rtl="0">
                        <a:spcBef>
                          <a:spcPts val="0"/>
                        </a:spcBef>
                        <a:spcAft>
                          <a:spcPts val="0"/>
                        </a:spcAft>
                        <a:buNone/>
                      </a:pPr>
                      <a:r>
                        <a:rPr lang="en-US" sz="1600" dirty="0"/>
                        <a:t>Gas</a:t>
                      </a:r>
                      <a:r>
                        <a:rPr lang="en-US" sz="1600" baseline="0" dirty="0"/>
                        <a:t> Sensor</a:t>
                      </a:r>
                      <a:endParaRPr sz="1600" b="1" dirty="0"/>
                    </a:p>
                  </a:txBody>
                  <a:tcPr marL="91450" marR="91450" marT="45725" marB="45725"/>
                </a:tc>
                <a:tc>
                  <a:txBody>
                    <a:bodyPr/>
                    <a:lstStyle/>
                    <a:p>
                      <a:pPr marL="0" marR="0" lvl="0" indent="0" algn="l" rtl="0">
                        <a:spcBef>
                          <a:spcPts val="0"/>
                        </a:spcBef>
                        <a:spcAft>
                          <a:spcPts val="0"/>
                        </a:spcAft>
                        <a:buNone/>
                      </a:pPr>
                      <a:r>
                        <a:rPr lang="en-US" sz="1600" dirty="0"/>
                        <a:t>The Gas</a:t>
                      </a:r>
                      <a:r>
                        <a:rPr lang="en-US" sz="1600" baseline="0" dirty="0"/>
                        <a:t> Sensor Detects the Dangerous Gases in air on Project Site 1, Site 2 , Site 3 Which are Harmful to labour’s </a:t>
                      </a:r>
                      <a:endParaRPr sz="1600" b="1" dirty="0"/>
                    </a:p>
                  </a:txBody>
                  <a:tcPr marL="91450" marR="91450" marT="45725" marB="45725"/>
                </a:tc>
                <a:extLst>
                  <a:ext uri="{0D108BD9-81ED-4DB2-BD59-A6C34878D82A}">
                    <a16:rowId xmlns:a16="http://schemas.microsoft.com/office/drawing/2014/main" val="10001"/>
                  </a:ext>
                </a:extLst>
              </a:tr>
              <a:tr h="848943">
                <a:tc>
                  <a:txBody>
                    <a:bodyPr/>
                    <a:lstStyle/>
                    <a:p>
                      <a:pPr marL="0" marR="0" lvl="0" indent="0" algn="l" rtl="0">
                        <a:spcBef>
                          <a:spcPts val="0"/>
                        </a:spcBef>
                        <a:spcAft>
                          <a:spcPts val="0"/>
                        </a:spcAft>
                        <a:buNone/>
                      </a:pPr>
                      <a:r>
                        <a:rPr lang="en-US" sz="1600" dirty="0"/>
                        <a:t>Galvanic Skin </a:t>
                      </a:r>
                      <a:r>
                        <a:rPr lang="en-US" sz="1600" baseline="0" dirty="0"/>
                        <a:t>Response Sensor</a:t>
                      </a:r>
                      <a:endParaRPr sz="1600" b="1" dirty="0"/>
                    </a:p>
                  </a:txBody>
                  <a:tcPr marL="91450" marR="91450" marT="45725" marB="45725"/>
                </a:tc>
                <a:tc>
                  <a:txBody>
                    <a:bodyPr/>
                    <a:lstStyle/>
                    <a:p>
                      <a:pPr marL="0" marR="0" lvl="0" indent="0" algn="l" rtl="0">
                        <a:spcBef>
                          <a:spcPts val="0"/>
                        </a:spcBef>
                        <a:spcAft>
                          <a:spcPts val="0"/>
                        </a:spcAft>
                        <a:buNone/>
                      </a:pPr>
                      <a:r>
                        <a:rPr lang="en-US" sz="1600" b="0" baseline="0" dirty="0"/>
                        <a:t> The Galvanic Skin Response Sensor Tells Stress Level of the Labour More the Reading less the Stress and Less the Reading More the Stress Level </a:t>
                      </a:r>
                      <a:endParaRPr sz="1600" b="0" dirty="0"/>
                    </a:p>
                  </a:txBody>
                  <a:tcPr marL="91450" marR="91450" marT="45725" marB="45725"/>
                </a:tc>
                <a:extLst>
                  <a:ext uri="{0D108BD9-81ED-4DB2-BD59-A6C34878D82A}">
                    <a16:rowId xmlns:a16="http://schemas.microsoft.com/office/drawing/2014/main" val="10002"/>
                  </a:ext>
                </a:extLst>
              </a:tr>
              <a:tr h="831735">
                <a:tc>
                  <a:txBody>
                    <a:bodyPr/>
                    <a:lstStyle/>
                    <a:p>
                      <a:pPr marL="0" marR="0" lvl="0" indent="0" algn="l" rtl="0">
                        <a:spcBef>
                          <a:spcPts val="0"/>
                        </a:spcBef>
                        <a:spcAft>
                          <a:spcPts val="0"/>
                        </a:spcAft>
                        <a:buNone/>
                      </a:pPr>
                      <a:r>
                        <a:rPr lang="en-US" sz="1600" dirty="0"/>
                        <a:t>Skin Temperature Sensor</a:t>
                      </a:r>
                      <a:endParaRPr sz="1600" b="1" dirty="0"/>
                    </a:p>
                  </a:txBody>
                  <a:tcPr marL="91450" marR="91450" marT="45725" marB="45725"/>
                </a:tc>
                <a:tc>
                  <a:txBody>
                    <a:bodyPr/>
                    <a:lstStyle/>
                    <a:p>
                      <a:pPr marL="0" marR="0" lvl="0" indent="0" algn="l" rtl="0">
                        <a:spcBef>
                          <a:spcPts val="0"/>
                        </a:spcBef>
                        <a:spcAft>
                          <a:spcPts val="0"/>
                        </a:spcAft>
                        <a:buNone/>
                      </a:pPr>
                      <a:r>
                        <a:rPr lang="en-US" sz="1600" b="0" dirty="0"/>
                        <a:t>Skin</a:t>
                      </a:r>
                      <a:r>
                        <a:rPr lang="en-US" sz="1600" b="0" baseline="0" dirty="0"/>
                        <a:t> Temperature Sensor specifically used for continuous temperature monitoring using the skin as an indicator of body temperature</a:t>
                      </a:r>
                      <a:endParaRPr sz="1600" b="1" dirty="0"/>
                    </a:p>
                  </a:txBody>
                  <a:tcPr marL="91450" marR="91450" marT="45725" marB="45725"/>
                </a:tc>
                <a:extLst>
                  <a:ext uri="{0D108BD9-81ED-4DB2-BD59-A6C34878D82A}">
                    <a16:rowId xmlns:a16="http://schemas.microsoft.com/office/drawing/2014/main" val="10003"/>
                  </a:ext>
                </a:extLst>
              </a:tr>
              <a:tr h="831735">
                <a:tc>
                  <a:txBody>
                    <a:bodyPr/>
                    <a:lstStyle/>
                    <a:p>
                      <a:pPr marL="0" marR="0" lvl="0" indent="0" algn="l" rtl="0">
                        <a:spcBef>
                          <a:spcPts val="0"/>
                        </a:spcBef>
                        <a:spcAft>
                          <a:spcPts val="0"/>
                        </a:spcAft>
                        <a:buNone/>
                      </a:pPr>
                      <a:r>
                        <a:rPr lang="en-US" sz="1600" dirty="0"/>
                        <a:t>Blood Volume</a:t>
                      </a:r>
                      <a:r>
                        <a:rPr lang="en-US" sz="1600" baseline="0" dirty="0"/>
                        <a:t> Pulse </a:t>
                      </a:r>
                      <a:endParaRPr sz="1600" b="1" dirty="0"/>
                    </a:p>
                  </a:txBody>
                  <a:tcPr marL="91450" marR="91450" marT="45725" marB="45725"/>
                </a:tc>
                <a:tc>
                  <a:txBody>
                    <a:bodyPr/>
                    <a:lstStyle/>
                    <a:p>
                      <a:pPr marL="0" marR="0" lvl="0" indent="0" algn="l" rtl="0">
                        <a:spcBef>
                          <a:spcPts val="0"/>
                        </a:spcBef>
                        <a:spcAft>
                          <a:spcPts val="0"/>
                        </a:spcAft>
                        <a:buNone/>
                      </a:pPr>
                      <a:r>
                        <a:rPr lang="en-US" sz="1600" b="0" dirty="0"/>
                        <a:t>The</a:t>
                      </a:r>
                      <a:r>
                        <a:rPr lang="en-US" sz="1600" b="0" baseline="0" dirty="0"/>
                        <a:t> BVP measures heart rate based on the volume of blood that passes Through the tissues in a localized area will each beat (pulse) of the heart.</a:t>
                      </a:r>
                      <a:endParaRPr sz="1600" b="0" dirty="0"/>
                    </a:p>
                  </a:txBody>
                  <a:tcPr marL="91450" marR="91450" marT="45725" marB="45725"/>
                </a:tc>
                <a:extLst>
                  <a:ext uri="{0D108BD9-81ED-4DB2-BD59-A6C34878D82A}">
                    <a16:rowId xmlns:a16="http://schemas.microsoft.com/office/drawing/2014/main" val="10004"/>
                  </a:ext>
                </a:extLst>
              </a:tr>
              <a:tr h="848943">
                <a:tc>
                  <a:txBody>
                    <a:bodyPr/>
                    <a:lstStyle/>
                    <a:p>
                      <a:pPr marL="0" marR="0" lvl="0" indent="0" algn="l" rtl="0">
                        <a:spcBef>
                          <a:spcPts val="0"/>
                        </a:spcBef>
                        <a:spcAft>
                          <a:spcPts val="0"/>
                        </a:spcAft>
                        <a:buNone/>
                      </a:pPr>
                      <a:r>
                        <a:rPr lang="en-US" sz="1600" dirty="0"/>
                        <a:t>Respiration Rate</a:t>
                      </a:r>
                      <a:r>
                        <a:rPr lang="en-US" sz="1600" baseline="0" dirty="0"/>
                        <a:t> Sensor</a:t>
                      </a:r>
                      <a:endParaRPr sz="1600" b="1" dirty="0"/>
                    </a:p>
                  </a:txBody>
                  <a:tcPr marL="91450" marR="91450" marT="45725" marB="45725"/>
                </a:tc>
                <a:tc>
                  <a:txBody>
                    <a:bodyPr/>
                    <a:lstStyle/>
                    <a:p>
                      <a:pPr marL="0" marR="0" lvl="0" indent="0" algn="l" rtl="0">
                        <a:spcBef>
                          <a:spcPts val="0"/>
                        </a:spcBef>
                        <a:spcAft>
                          <a:spcPts val="0"/>
                        </a:spcAft>
                        <a:buNone/>
                      </a:pPr>
                      <a:r>
                        <a:rPr lang="en-US" sz="1600" dirty="0"/>
                        <a:t>The Respiration</a:t>
                      </a:r>
                      <a:r>
                        <a:rPr lang="en-US" sz="1600" baseline="0" dirty="0"/>
                        <a:t> Rate Sensor Measure The Breathing Taken per Minute By the Labour Working on Site</a:t>
                      </a:r>
                      <a:endParaRPr sz="1600" dirty="0"/>
                    </a:p>
                    <a:p>
                      <a:pPr marL="0" marR="0" lvl="0" indent="0" algn="l" rtl="0">
                        <a:spcBef>
                          <a:spcPts val="0"/>
                        </a:spcBef>
                        <a:spcAft>
                          <a:spcPts val="0"/>
                        </a:spcAft>
                        <a:buNone/>
                      </a:pPr>
                      <a:endParaRPr sz="1600" b="1" dirty="0"/>
                    </a:p>
                  </a:txBody>
                  <a:tcPr marL="91450" marR="91450" marT="45725" marB="45725"/>
                </a:tc>
                <a:extLst>
                  <a:ext uri="{0D108BD9-81ED-4DB2-BD59-A6C34878D82A}">
                    <a16:rowId xmlns:a16="http://schemas.microsoft.com/office/drawing/2014/main" val="10005"/>
                  </a:ext>
                </a:extLst>
              </a:tr>
              <a:tr h="594263">
                <a:tc>
                  <a:txBody>
                    <a:bodyPr/>
                    <a:lstStyle/>
                    <a:p>
                      <a:pPr marL="0" marR="0" lvl="0" indent="0" algn="l" rtl="0">
                        <a:spcBef>
                          <a:spcPts val="0"/>
                        </a:spcBef>
                        <a:spcAft>
                          <a:spcPts val="0"/>
                        </a:spcAft>
                        <a:buNone/>
                      </a:pPr>
                      <a:r>
                        <a:rPr lang="en-US" sz="1600" dirty="0"/>
                        <a:t>Heart</a:t>
                      </a:r>
                      <a:r>
                        <a:rPr lang="en-US" sz="1600" baseline="0" dirty="0"/>
                        <a:t> Rate Sensor</a:t>
                      </a:r>
                      <a:endParaRPr sz="1600" b="1" dirty="0"/>
                    </a:p>
                  </a:txBody>
                  <a:tcPr marL="91450" marR="91450" marT="45725" marB="45725"/>
                </a:tc>
                <a:tc>
                  <a:txBody>
                    <a:bodyPr/>
                    <a:lstStyle/>
                    <a:p>
                      <a:pPr marL="0" marR="0" lvl="0" indent="0" algn="l" rtl="0">
                        <a:spcBef>
                          <a:spcPts val="0"/>
                        </a:spcBef>
                        <a:spcAft>
                          <a:spcPts val="0"/>
                        </a:spcAft>
                        <a:buNone/>
                      </a:pPr>
                      <a:r>
                        <a:rPr lang="en-US" sz="1600" b="0" dirty="0"/>
                        <a:t>The</a:t>
                      </a:r>
                      <a:r>
                        <a:rPr lang="en-US" sz="1600" b="0" baseline="0" dirty="0"/>
                        <a:t> Heart Rate Sensor tells heart Rate of Labour Working on Site</a:t>
                      </a:r>
                      <a:endParaRPr sz="1600" b="0" dirty="0"/>
                    </a:p>
                  </a:txBody>
                  <a:tcPr marL="91450" marR="91450" marT="45725" marB="45725"/>
                </a:tc>
                <a:extLst>
                  <a:ext uri="{0D108BD9-81ED-4DB2-BD59-A6C34878D82A}">
                    <a16:rowId xmlns:a16="http://schemas.microsoft.com/office/drawing/2014/main" val="10006"/>
                  </a:ext>
                </a:extLst>
              </a:tr>
              <a:tr h="594263">
                <a:tc>
                  <a:txBody>
                    <a:bodyPr/>
                    <a:lstStyle/>
                    <a:p>
                      <a:pPr marL="0" marR="0" lvl="0" indent="0" algn="l" rtl="0">
                        <a:spcBef>
                          <a:spcPts val="0"/>
                        </a:spcBef>
                        <a:spcAft>
                          <a:spcPts val="0"/>
                        </a:spcAft>
                        <a:buNone/>
                      </a:pPr>
                      <a:r>
                        <a:rPr lang="en-US" sz="1600" dirty="0"/>
                        <a:t>Motion Sensor</a:t>
                      </a:r>
                      <a:endParaRPr sz="1600" b="1" dirty="0"/>
                    </a:p>
                  </a:txBody>
                  <a:tcPr marL="91450" marR="91450" marT="45725" marB="45725"/>
                </a:tc>
                <a:tc>
                  <a:txBody>
                    <a:bodyPr/>
                    <a:lstStyle/>
                    <a:p>
                      <a:pPr marL="0" marR="0" lvl="0" indent="0" algn="l" rtl="0">
                        <a:spcBef>
                          <a:spcPts val="0"/>
                        </a:spcBef>
                        <a:spcAft>
                          <a:spcPts val="0"/>
                        </a:spcAft>
                        <a:buNone/>
                      </a:pPr>
                      <a:r>
                        <a:rPr lang="en-US" sz="1600" b="0" dirty="0"/>
                        <a:t>The</a:t>
                      </a:r>
                      <a:r>
                        <a:rPr lang="en-US" sz="1600" b="0" baseline="0" dirty="0"/>
                        <a:t> Motion Sensor sense Motions of labour like Moving Bricks , Welding, Cutting Bricks, Fetching Mortar, etc.</a:t>
                      </a:r>
                      <a:endParaRPr sz="1600" b="0" dirty="0"/>
                    </a:p>
                  </a:txBody>
                  <a:tcPr marL="91450" marR="91450" marT="45725" marB="45725"/>
                </a:tc>
                <a:extLst>
                  <a:ext uri="{0D108BD9-81ED-4DB2-BD59-A6C34878D82A}">
                    <a16:rowId xmlns:a16="http://schemas.microsoft.com/office/drawing/2014/main" val="10007"/>
                  </a:ext>
                </a:extLst>
              </a:tr>
              <a:tr h="778085">
                <a:tc>
                  <a:txBody>
                    <a:bodyPr/>
                    <a:lstStyle/>
                    <a:p>
                      <a:pPr marL="0" marR="0" lvl="0" indent="0" algn="l" rtl="0">
                        <a:spcBef>
                          <a:spcPts val="0"/>
                        </a:spcBef>
                        <a:spcAft>
                          <a:spcPts val="0"/>
                        </a:spcAft>
                        <a:buNone/>
                      </a:pPr>
                      <a:r>
                        <a:rPr lang="en-US" sz="1600" dirty="0"/>
                        <a:t>Performance</a:t>
                      </a:r>
                      <a:endParaRPr sz="1600" b="1" dirty="0"/>
                    </a:p>
                  </a:txBody>
                  <a:tcPr marL="91450" marR="91450" marT="45725" marB="45725"/>
                </a:tc>
                <a:tc>
                  <a:txBody>
                    <a:bodyPr/>
                    <a:lstStyle/>
                    <a:p>
                      <a:pPr marL="0" marR="0" lvl="0" indent="0" algn="l" rtl="0">
                        <a:spcBef>
                          <a:spcPts val="0"/>
                        </a:spcBef>
                        <a:spcAft>
                          <a:spcPts val="0"/>
                        </a:spcAft>
                        <a:buNone/>
                      </a:pPr>
                      <a:r>
                        <a:rPr lang="en-US" sz="1600" b="0" baseline="0" dirty="0"/>
                        <a:t> The Performance column is our Target Variable to know the Labour is doing Productive Work or Non-Productive based on Motion Sensor</a:t>
                      </a:r>
                      <a:endParaRPr sz="1600" b="0" dirty="0"/>
                    </a:p>
                  </a:txBody>
                  <a:tcPr marL="91450" marR="91450"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7927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7b53b5ae0_10_104"/>
          <p:cNvSpPr txBox="1">
            <a:spLocks noGrp="1"/>
          </p:cNvSpPr>
          <p:nvPr>
            <p:ph type="title"/>
          </p:nvPr>
        </p:nvSpPr>
        <p:spPr>
          <a:xfrm>
            <a:off x="169420" y="206578"/>
            <a:ext cx="11049300" cy="535500"/>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pPr algn="ctr"/>
            <a:r>
              <a:rPr lang="en-US" sz="3200" b="1" dirty="0">
                <a:solidFill>
                  <a:schemeClr val="tx1"/>
                </a:solidFill>
                <a:latin typeface="Times New Roman"/>
                <a:ea typeface="Times New Roman"/>
                <a:cs typeface="Times New Roman"/>
                <a:sym typeface="Times New Roman"/>
              </a:rPr>
              <a:t>    System Requirements</a:t>
            </a:r>
            <a:endParaRPr sz="3200" b="1" dirty="0">
              <a:solidFill>
                <a:schemeClr val="tx1"/>
              </a:solidFill>
              <a:latin typeface="Times New Roman"/>
              <a:ea typeface="Times New Roman"/>
              <a:cs typeface="Times New Roman"/>
              <a:sym typeface="Times New Roman"/>
            </a:endParaRPr>
          </a:p>
        </p:txBody>
      </p:sp>
      <p:pic>
        <p:nvPicPr>
          <p:cNvPr id="244" name="Google Shape;244;g117b53b5ae0_10_104"/>
          <p:cNvPicPr preferRelativeResize="0"/>
          <p:nvPr/>
        </p:nvPicPr>
        <p:blipFill>
          <a:blip r:embed="rId3">
            <a:alphaModFix/>
          </a:blip>
          <a:stretch>
            <a:fillRect/>
          </a:stretch>
        </p:blipFill>
        <p:spPr>
          <a:xfrm>
            <a:off x="9580951" y="5971862"/>
            <a:ext cx="2592012" cy="805375"/>
          </a:xfrm>
          <a:prstGeom prst="rect">
            <a:avLst/>
          </a:prstGeom>
          <a:noFill/>
          <a:ln>
            <a:noFill/>
          </a:ln>
        </p:spPr>
      </p:pic>
      <p:sp>
        <p:nvSpPr>
          <p:cNvPr id="4" name="Google Shape;248;p13"/>
          <p:cNvSpPr txBox="1"/>
          <p:nvPr/>
        </p:nvSpPr>
        <p:spPr>
          <a:xfrm>
            <a:off x="576469" y="1331843"/>
            <a:ext cx="4224131" cy="19380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none" strike="noStrike" cap="none" dirty="0">
                <a:solidFill>
                  <a:srgbClr val="000000"/>
                </a:solidFill>
                <a:latin typeface="Arial"/>
                <a:ea typeface="Arial"/>
                <a:cs typeface="Arial"/>
                <a:sym typeface="Arial"/>
              </a:rPr>
              <a:t>System Requirements</a:t>
            </a:r>
            <a:endParaRPr dirty="0"/>
          </a:p>
          <a:p>
            <a:pPr marL="285750" marR="0" lvl="0" indent="-28575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Memory: 4GB RAM</a:t>
            </a:r>
            <a:endParaRPr dirty="0"/>
          </a:p>
          <a:p>
            <a:pPr marL="285750" marR="0" lvl="0" indent="-28575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CPU: Intel Core i3 </a:t>
            </a:r>
            <a:r>
              <a:rPr lang="en-US" sz="2000" dirty="0"/>
              <a:t>8</a:t>
            </a:r>
            <a:r>
              <a:rPr lang="en-US" sz="2000" b="0" i="0" u="none" strike="noStrike" cap="none" dirty="0">
                <a:solidFill>
                  <a:srgbClr val="000000"/>
                </a:solidFill>
                <a:latin typeface="Arial"/>
                <a:ea typeface="Arial"/>
                <a:cs typeface="Arial"/>
                <a:sym typeface="Arial"/>
              </a:rPr>
              <a:t>th Gen</a:t>
            </a:r>
            <a:endParaRPr sz="2000" b="0" i="0" u="none" strike="noStrike" cap="none" dirty="0">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OS: Windows 10</a:t>
            </a:r>
            <a:endParaRPr sz="1800" b="1" i="0" u="none" strike="noStrike" cap="none" dirty="0">
              <a:solidFill>
                <a:srgbClr val="000000"/>
              </a:solidFill>
              <a:latin typeface="Arial"/>
              <a:ea typeface="Arial"/>
              <a:cs typeface="Arial"/>
              <a:sym typeface="Arial"/>
            </a:endParaRPr>
          </a:p>
        </p:txBody>
      </p:sp>
      <p:sp>
        <p:nvSpPr>
          <p:cNvPr id="5" name="Google Shape;250;p13"/>
          <p:cNvSpPr txBox="1"/>
          <p:nvPr/>
        </p:nvSpPr>
        <p:spPr>
          <a:xfrm>
            <a:off x="4731027" y="1222512"/>
            <a:ext cx="6703356" cy="313928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none" strike="noStrike" cap="none" dirty="0">
                <a:solidFill>
                  <a:srgbClr val="000000"/>
                </a:solidFill>
                <a:latin typeface="Arial"/>
                <a:ea typeface="Arial"/>
                <a:cs typeface="Arial"/>
                <a:sym typeface="Arial"/>
              </a:rPr>
              <a:t>Prepare Environment</a:t>
            </a:r>
            <a:endParaRPr dirty="0"/>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Install python version 3.9</a:t>
            </a:r>
            <a:endParaRPr dirty="0"/>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Install Anaconda software to launch IDE platform like </a:t>
            </a:r>
            <a:r>
              <a:rPr lang="en-US" sz="1600" dirty="0"/>
              <a:t>Spyder</a:t>
            </a:r>
            <a:endParaRPr dirty="0"/>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Creating a new Environment</a:t>
            </a:r>
            <a:endParaRPr dirty="0"/>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Install Pandas for preprocessing of data</a:t>
            </a:r>
            <a:endParaRPr sz="16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Install NumPy for mathematical calculations</a:t>
            </a:r>
            <a:endParaRPr dirty="0"/>
          </a:p>
          <a:p>
            <a:pPr marL="342900" marR="0" lvl="0" indent="-342900" algn="l" rtl="0">
              <a:lnSpc>
                <a:spcPct val="15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Install sklearn</a:t>
            </a:r>
            <a:endParaRPr dirty="0"/>
          </a:p>
          <a:p>
            <a:pPr marL="342900" lvl="0" indent="-342900">
              <a:lnSpc>
                <a:spcPct val="150000"/>
              </a:lnSpc>
              <a:buSzPts val="1600"/>
              <a:buFont typeface="Arial"/>
              <a:buChar char="•"/>
            </a:pPr>
            <a:r>
              <a:rPr lang="en-US" sz="1600" b="0" i="0" u="none" strike="noStrike" cap="none" dirty="0">
                <a:solidFill>
                  <a:srgbClr val="000000"/>
                </a:solidFill>
                <a:latin typeface="Arial"/>
                <a:ea typeface="Arial"/>
                <a:cs typeface="Arial"/>
                <a:sym typeface="Arial"/>
              </a:rPr>
              <a:t>Used Python flask for </a:t>
            </a:r>
            <a:r>
              <a:rPr lang="en-US" sz="1600" dirty="0"/>
              <a:t>web-frame work &amp;  Model </a:t>
            </a:r>
            <a:r>
              <a:rPr lang="en-US" sz="1600" b="0" i="0" u="none" strike="noStrike" cap="none" dirty="0">
                <a:solidFill>
                  <a:srgbClr val="000000"/>
                </a:solidFill>
                <a:latin typeface="Arial"/>
                <a:ea typeface="Arial"/>
                <a:cs typeface="Arial"/>
                <a:sym typeface="Arial"/>
              </a:rPr>
              <a:t>- Deployment </a:t>
            </a:r>
            <a:endParaRPr dirty="0"/>
          </a:p>
        </p:txBody>
      </p:sp>
      <p:pic>
        <p:nvPicPr>
          <p:cNvPr id="6" name="Google Shape;249;p13"/>
          <p:cNvPicPr preferRelativeResize="0"/>
          <p:nvPr/>
        </p:nvPicPr>
        <p:blipFill rotWithShape="1">
          <a:blip r:embed="rId4">
            <a:alphaModFix/>
          </a:blip>
          <a:srcRect/>
          <a:stretch/>
        </p:blipFill>
        <p:spPr>
          <a:xfrm>
            <a:off x="1075670" y="3530838"/>
            <a:ext cx="2547572" cy="18819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2775857" y="121327"/>
            <a:ext cx="5965371" cy="535487"/>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0" tIns="45698" rIns="91420" bIns="45698" anchor="ctr" anchorCtr="0">
            <a:spAutoFit/>
          </a:bodyPr>
          <a:lstStyle/>
          <a:p>
            <a:pPr algn="ctr"/>
            <a:r>
              <a:rPr lang="en" sz="3200" b="1" dirty="0">
                <a:solidFill>
                  <a:schemeClr val="tx1"/>
                </a:solidFill>
                <a:latin typeface="Times New Roman" panose="02020603050405020304" pitchFamily="18" charset="0"/>
                <a:cs typeface="Times New Roman" panose="02020603050405020304" pitchFamily="18" charset="0"/>
                <a:sym typeface="Times New Roman"/>
              </a:rPr>
              <a:t>EDA Description</a:t>
            </a:r>
            <a:endParaRPr sz="3200" b="1" dirty="0">
              <a:solidFill>
                <a:schemeClr val="tx1"/>
              </a:solidFill>
              <a:latin typeface="Times New Roman" panose="02020603050405020304" pitchFamily="18" charset="0"/>
              <a:cs typeface="Times New Roman" panose="02020603050405020304" pitchFamily="18" charset="0"/>
              <a:sym typeface="Times New Roman"/>
            </a:endParaRPr>
          </a:p>
        </p:txBody>
      </p:sp>
      <p:sp>
        <p:nvSpPr>
          <p:cNvPr id="229" name="Google Shape;229;p38"/>
          <p:cNvSpPr txBox="1">
            <a:spLocks noGrp="1"/>
          </p:cNvSpPr>
          <p:nvPr>
            <p:ph type="sldNum" idx="12"/>
          </p:nvPr>
        </p:nvSpPr>
        <p:spPr>
          <a:xfrm>
            <a:off x="11639552" y="6350000"/>
            <a:ext cx="390525" cy="288925"/>
          </a:xfrm>
          <a:prstGeom prst="rect">
            <a:avLst/>
          </a:prstGeom>
          <a:noFill/>
          <a:ln>
            <a:noFill/>
          </a:ln>
        </p:spPr>
        <p:txBody>
          <a:bodyPr spcFirstLastPara="1" wrap="square" lIns="91420" tIns="45698" rIns="91420" bIns="45698" anchor="ctr" anchorCtr="0">
            <a:noAutofit/>
          </a:bodyPr>
          <a:lstStyle/>
          <a:p>
            <a:fld id="{00000000-1234-1234-1234-123412341234}" type="slidenum">
              <a:rPr lang="en"/>
              <a:pPr/>
              <a:t>15</a:t>
            </a:fld>
            <a:endParaRPr dirty="0"/>
          </a:p>
        </p:txBody>
      </p:sp>
      <p:pic>
        <p:nvPicPr>
          <p:cNvPr id="7"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6" name="Google Shape;258;p14"/>
          <p:cNvSpPr txBox="1"/>
          <p:nvPr/>
        </p:nvSpPr>
        <p:spPr>
          <a:xfrm>
            <a:off x="1003751" y="1158486"/>
            <a:ext cx="8100600" cy="2015896"/>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dirty="0"/>
          </a:p>
          <a:p>
            <a:pPr marL="285750" marR="0" lvl="0" indent="-285750" algn="l" rtl="0">
              <a:lnSpc>
                <a:spcPct val="100000"/>
              </a:lnSpc>
              <a:spcBef>
                <a:spcPts val="0"/>
              </a:spcBef>
              <a:spcAft>
                <a:spcPts val="0"/>
              </a:spcAft>
              <a:buClr>
                <a:srgbClr val="000000"/>
              </a:buClr>
              <a:buSzPts val="2000"/>
              <a:buFont typeface="Arial"/>
              <a:buChar char="•"/>
            </a:pPr>
            <a:r>
              <a:rPr lang="en-US" sz="2000" dirty="0"/>
              <a:t>Treating</a:t>
            </a:r>
            <a:r>
              <a:rPr lang="en-US" sz="2000" b="0" i="0" u="none" strike="noStrike" cap="none" dirty="0">
                <a:solidFill>
                  <a:srgbClr val="000000"/>
                </a:solidFill>
                <a:latin typeface="Arial"/>
                <a:ea typeface="Arial"/>
                <a:cs typeface="Arial"/>
                <a:sym typeface="Arial"/>
              </a:rPr>
              <a:t> missing values in data with Simple Imputer</a:t>
            </a:r>
          </a:p>
          <a:p>
            <a:pPr marR="0" lvl="0" algn="l" rtl="0">
              <a:lnSpc>
                <a:spcPct val="100000"/>
              </a:lnSpc>
              <a:spcBef>
                <a:spcPts val="0"/>
              </a:spcBef>
              <a:spcAft>
                <a:spcPts val="0"/>
              </a:spcAft>
              <a:buClr>
                <a:srgbClr val="000000"/>
              </a:buClr>
              <a:buSzPts val="2000"/>
            </a:pPr>
            <a:endParaRPr dirty="0"/>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  No Duplicate rows </a:t>
            </a:r>
            <a:r>
              <a:rPr lang="en-US" sz="2000" dirty="0"/>
              <a:t>were Present in the Data Set</a:t>
            </a:r>
          </a:p>
          <a:p>
            <a:pPr marL="285750" marR="0" lvl="0" indent="-285750" algn="l" rtl="0">
              <a:lnSpc>
                <a:spcPct val="100000"/>
              </a:lnSpc>
              <a:spcBef>
                <a:spcPts val="0"/>
              </a:spcBef>
              <a:spcAft>
                <a:spcPts val="0"/>
              </a:spcAft>
              <a:buClr>
                <a:srgbClr val="000000"/>
              </a:buClr>
              <a:buSzPts val="2000"/>
              <a:buFont typeface="Arial"/>
              <a:buChar char="•"/>
            </a:pPr>
            <a:r>
              <a:rPr lang="en-US" sz="2000" dirty="0"/>
              <a:t> The Outliers Treatment Using Winsorization Capping Method</a:t>
            </a:r>
            <a:endParaRPr lang="it-IT" sz="2000" dirty="0"/>
          </a:p>
          <a:p>
            <a:pPr marL="285750" lvl="0" indent="-285750">
              <a:buSzPts val="2000"/>
              <a:buFont typeface="Arial"/>
              <a:buChar char="•"/>
            </a:pPr>
            <a:endParaRPr lang="en-US" sz="20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endParaRPr dirty="0"/>
          </a:p>
        </p:txBody>
      </p:sp>
    </p:spTree>
    <p:extLst>
      <p:ext uri="{BB962C8B-B14F-4D97-AF65-F5344CB8AC3E}">
        <p14:creationId xmlns:p14="http://schemas.microsoft.com/office/powerpoint/2010/main" val="149276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    Missing Values Observation </a:t>
            </a:r>
          </a:p>
        </p:txBody>
      </p:sp>
      <p:sp>
        <p:nvSpPr>
          <p:cNvPr id="2050" name="AutoShape 2"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ZPn1522C1B0hwAAAAAAAAABrDrrrtO+++/f9lhtA2S5gAAAAAAAAAwgK266qpaddVVNW3aNHV1dalSqfTr6+OPP1526C1B0hwAAAAAAAAABrCxY8fqz3/+c9PX+pqq5eSTT9Zpp51WcLStR9IcAAAAAAAAAAaw22+/Xd/97nfLDqNtdJUdAAAAAAAAAACgPIssskjZIbQVepoDAAAAAAAAwAC22GKLafLkyXP9c5MmTdLEiRPnfUAlI2kOAAAAAAAAAAPYyy+/rIMPPniuF/Z88cUXWxRRuUiaAwAAAAAAAMAAdtddd+m2224rO4y2QdIcAAAAAAAAAAawDTfcUGeddZZmzZolSarVaqpWq+ru7u5zO//883XBBReUHP28R9IcAAAAAAAAAAa4UaNG9StRnm6DBg0qO+yWIGkOAAAAAAAAAAPYDTfcoH333bfsMNpGV9kBAAAAAAAAAADK88ILL5QdQluhpzkAAAAAAAAADGAbbrihVl99dU2bNk2VSkVdXV39+vrYY4+VHXpLkDQHAAAAAAAAgAFs7Nix+uMf/zjXPzdp0iRNnDhx3gdUMqZnAQAAAAAAAAAg0NMcAAAAAAAAAAawWq2ma6+9VjNmzFCtVlO1Wp39Nf13/usNN9xQdugtQdIcAAAAAAAAAAawKVOm6LDDDis7jLZB0hwAAAAAAAAABrBNN91Uu+yyi5577rl+LwLa1dWl66+/Xg8//HDZ4c9zJM0BAAAAAAAAYAB79dVXde211+qRRx5RtVotO5zSkTQHAAAAAAAAgAHsoosu0kMPPVR2GG2jq+wAAAAAAAAAAADlWXfddcsOoa3Q0xwAAAAAAAAABrAVV1xRkydPnuufmzRpkiZOnDjvAyoZPc0BAAAAAAAAAAgkzQEAAAAAAAAACEzPAgAAAAAAAAAD3L333quZM2eqVqupWq3O/pr+O//1vvvuKzvsliBpDgAAAAAAAAAD2H//+18dcsghZYfRNkiaAwAAAAAAAMAAtv7662vbbbfV9OnT1dXVpUql0q+vt9xyi1588cWyw5/nSJoDAAAAAAAAwAA2fPhw7bfffnP9c5MmTdLEiRPnfUAlYyFQAAAAAAAAAAACPc0BAAAAAAAAALNlC4B2d3f3uc2YMaPsUFuCpDkAAAAAAAAADGA333yzfvCDH5QdRttgehYAAAAAAAAAGMDeeuutskNoKyTNAQAAAAAAAGAAW3TRRcsOoa2QNAcAAAAAAACAAWx+nZv8nSJpDgAAAAAAAAAD2BJLLKGRI0eWHUbbYCFQAAAAAAAAABjA3vWud+m8886b65+bNGmSJk6cOO8DKhk9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g8sOAAAAAAAAAABQnu7ubp199tl6/vnnVavVVK1WZ3/Ntvz+Wq2mG2+8sezQW4KkOQAAAAAAAAAMYJdffrl+97vflR1G22B6FgAAAAAAAAAYwIYNG1Z2CG2FpDkAAAAAAAAADGDLL7982SG0FZLmAAAAAAAAADCAPfroo2WH0FaY0xwAAAAAAAAABrANN9xQZ599trq7u1WpVGbv720B0OzrGWecoTPPPLPEyFuDpDkAAAAAAAAADHBjxoyZ658ZO3ZsCyIpH9OzAAAAAAAAAAAQSJoDAAAAAAAAABBImgMAAAAAAAAAEEiaAwAAAAAAAAAQSJoDAAAAAAAAABBImgMAAAAAAAAAEEiaAwAAAAAAAAAQBpcdAAAAAAAAAACgPNVqVeedd55eeOEFVatV1Wq1fn294YYbyg69JUiaAwAAAAAAAMAANmXKFP32t78tO4y2QdIcAAAAAAAAAAawzTffXDNmzNBLL72krq4uVSqVXr+m/77qqqt00003lR3+PEfSHAAAAAAAAAAGsEGDBmmttdbSzJkz+z01S61W08iRI8sOvSVImgMAAAAAAADAAHbFFVfoRz/6UdlhtA2S5gAAAAAAAAAwgK233nraZptt9PTTT89xepb069SpUzVjxoyyw5/nSJoDAAAAAAAAwAA2YsQIHXDAAXP9c5MmTdLEiRPnfUAl6yo7AAAAAAAAAAAA2gVJcwAAAAAAAAAAAklzAAAAAAAAAAACc5oDAAAAAAAAwAA2c+ZMHXrooXr88cdVrVZVq9X69fWtt94qO/SWIGkOAAAAAAAAAAPY7bffrhtvvLHsMNoGSXMAAAAAAAAAGMA22mgjnX766Xr77bfV1dWlSqWiSqWiWq3WZ2/zM888U2eddVbZ4c9zJM0BAAAAAAAAYIBbaKGFVK1WVa1W1d3d3XSTpO7ubtVqtdlf50ckzQEAAAAAAABgALvpppu09957lx1G2yBpDgAAAAAAAAAD2HLLLaclllhCTz75ZMP+bKqW3r7OnDmzpIhbi6Q5AAAAAAAAAAxg48eP1wknnDDXPzdp0iRNnDhx3gdUsq6yAwAAAAAAAAAAoF2QNAcAAAAAAAAAIJA0BwAAAAAAAAAgkDQHAAAAAAAAACCQNAcAAAAAAAAAIJA0BwAAAAAAAAAgkDQHAAAAAAAAACCQNAcAAAAAAAAAIJA0BwAAAAAAAAAgDC47AAAAAAAAAABAeZ5++mntuuuuqlarZYfSFuhpDgAAAAAAAAAD2DPPPEPCPEFPcwAAAAAAAAAYwN7znvdo8uTJ/X5/rVZTrVbTpEmTdNxxx7UwsnKQNAcAAAAAAAAA9FulUlGlUlFX1/w5kcn8+VcBAAAAAAAAAPAOkDQHAAAAAAAAACCQNAcAAAAAAAAAIJA0BwAAAAAAAAAgsBAoAAAAAAAAAAxg3d3dOvnkk/Xss8+qVqupWq3O/ppt+f21Wk233HJL2aG3BElzAAAAAAAAABjALr/8ch177LFlh9E2SJoDAAAAAAAAwAC2xRZbSJJmzJihrq4uVSqVfn2dMmWKLr/88pKjn/dImgMAAAAAAADAAFapVLTlllvO9c89+uij82XSnIVAAQAAAAAAAAAIJM0BAAAAAAAAAAhMzwIAAAAAAAAAA9yrr76qt99+W9VqVbVaTdVqVdVqVd3d3b1uTz/9dNlhtwRJcwAAAAAAAAAYwK677jrtv//+ZYfRNkiaAwAAAAAAAMAAtuqqq2qNNdbQtGnT1NXVpUqlMsevlUpFjz76aNmhtwRJcwAAAAAAAAAYwMaOHas//OEPc/1zkyZN0sSJE+d9QCVjIVAAAAAAAAAAAAJJcwAAAAAAAAAAAklzAAAAAAAAAAACSXMAAAAAAAAAAAJJcwAAAAAAAAAAwuCyAwAAAMD/bsKECZoyZUrZYfTL1KlTyw4BAAAAQOLJJ5/UrrvuWnYYbYOkOQAAwHxg6tSp2muvvcoOY46OPPLIskMAAAAAkPPiiy+WHUJbIWkOAAAAAAAAAAPYGmusocmTJ8/1z02aNEkTJ06c9wGVjDnNAQAAAAAAAAAIJM0BAAAAAAAAAAgkzQEAAAAAAAAAc6VWq6larZYdRkswpzkAAAAAAMB8aMKECZoyZUrZYfTb1KlTyw4BGLDuvfde7bHHHmWH0TZImgMAAAAAAMyHpk6dqr322qvsMPrlyCOPLDsEYEAbMWJE2SG0FZLmAAAAAAAAADCAvfvd79bkyZN7fb1araq7u7vHdvLJJ+vUU08tMNJikDQHAAAAAAAA5lOdNk0PynHeeefp17/+ddlhtA2S5gAAAAAAAMB8qpOm6ZFEgr8ko0ePLjuEtkLSHAAAAAAAAAAGsM0337zP6Vl6M2nSJE2cOHHeB1QykuYAAAAAAAAAMMC99dZb6u7uVrVa7XUO8/z27LPPlh12S5A0BwAAmA900lyVU6dOLTsEAAAAAIkTTjhBxx57bNlhtA2S5gAAAPOBTpmr8sgjjyw7BAAAAAA506dPLzuEtkLSHAAAAAAAAAAGsO9///v6yEc+oldffXWufu7888/XZZdd1qKoykPSHAAAAAAAAAAGuFVXXXWuf+aOO+5oQSTl6yo7AAAAAAAAAAAA2gVJcwAAAAAAAAAAAklzAAAAAAAAAAACSXMAAAAAAAAAAAJJcwAAAAAAAAAAAklzAAAAAAAAAAACSXMAAAAAAAAAAMLgsgMAAAAAAAAAAJTrpZde0ltvvaVqtapardbwtVqtqru7u8f21FNPlR12S5A0BwAAAAAAAIAB7JprrtEPf/jDssNoGyTNAQAAAAAAAGAAW3PNNTVhwgQ98cQT6urqUqVS6fG12b7777+/7NBbgqQ5AAAAAAAAAAxgY8aM0RFHHDHXPzdp0iRNnDhx3gdUMhYCBQAAAAAAAAAgkDQHAAAAAAAAACCQNAcAAAAAAAAAIJA0BwAAAAAAAAAgkDQHAAAAAAAAACCQNAcAAAAAAAAAIJA0BwAAAAAAAAAgkDQHAAAAAAAAACCQNAcAAAAAAAAAIAwuOwAAAAAAAAAAQHmeffZZffWrX9WMGTPKDqUt0NMcAAAAAAAAAAawadOmkTBPkDQHAAAAAAAAgAFs2WWX1bvf/e6yw2gbJM0BAAAAAAAAYAB78MEH9dhjj5UdRttgTnMAAAAAAAAAGMDWW289XXDBBXr77bfV3d2t7u5uvf3225o1a1afXy+55BJNmTKl7PDnOZLmAAAAAAAAADCAXX/99dpvv/3KDqNtkDQHAAAAAAAAgAFslVVW0corr6zHH39cXV1dqlQqTb9KUrVaVa1WU7VanW8XDyVpDgAAAAAAAAAD2LRp03TfffeVHUbbYCFQAAAAAAAAABjAxo0bV3YIbYWe5gAAAAAAAAAwgC255JKaPHnyXP/cpEmTNHHixHkfUMnoaQ4AAAAAAAAAQCBpDgAAAAAAAABAIGkOAAAAAAAAAEAgaQ4AAAAAAAAAQCBpDgAAAAAAAABAIGkOAAAAAAAAAEAgaQ4AAAAAAAAAQCBpDgAAAAAAAABAIGkOAAAAAAAAAEAgaQ4AAAAAAAAAQCBpDgAAAAAAAABAIGkOAAAAAAAAAEAYXHYAAAAAAAAAmPcmTJigKVOmlB1Gv02dOrXsEIAB66GHHtLuu+9edhhtg6Q5AAAAAADAfGjq1Knaa6+9yg6jX4488siyQwAGtIsuuqjsENoKSXMAAAAAAAAAGMD22GMPbbjhhpo5c6a6urpUqVR6/VqpVFSr1VSr1XTBBRfMlwl3kuYAAAAAAAAAMMBNmDBhrn/mtttum/eBtAEWAgUAAAAAAAAAINDTHAAAAAAAAADQL7VaTd3d3eru7tbbb79ddjgtQdIcAAAAAAAAAAawG2+8Ufvss0/ZYbQNpmcBAAAAAAAAgAHsoYceKjuEtkJPcwAAAAAAAAAYwD7zmc9os80201tvvaVKpaKuri5VKhVVKhVJnpKlWq32+HrWWWfpnHPOKTn6eY+kOQAAAAAAAAAMcIsvvvhc/8xCCy3UgkjKx/QsAAAAAAAAAAAEepoDAAAAAAAAwAD3xhtvaNasWbOnXunu7p7j9swzz5QddkuQNAcAAAAAAACAAez666/XfvvtV3YYbYOkOQAAAAAAAAAMYKussopWXXVVPf744w0Lgc7p6xNPPFF26C1B0hwAAAAAAAAABrCxY8fqz3/+81z/3KRJkzRx4sR5H1DJWAgUAAAAAAAAAIBA0hwAAAAAAAAAgEDSHAAAAAAAAACAQNIcAAAAAAAAAIBA0hwAAAAAAAAAgEDSHAAAAAAAAACAQNIcAAAAAAAAAIAwuOwAAAAAAAAAAADleeaZZ7TbbrvpjTfeKDuUtkBPcwAAAAAAAAAYwJ588kkS5gl6mgMAAAAAAADAADZhwgRNnjx5ju+r1WqqVquzvx5//PH65z//WUCExSJpDgAAAAAAAACYo0qlokGDBs3+fvDg+TO9zPQsAAAAAAAAAAAEkuYAAAAAAAAAAASS5gAAAAAAAAAABJLmAAAAAAAAAAAEkuYAAAAAAAAAAASS5gAAAAAAAAAABJLmAAAAAAAAAAAEkuYAAAAAAAAAAASS5gAAAAAAAAAABJLmAAAAAAAAAAAEkuYAAAAAAAAAAASS5gAAAAAAAAAAhMFlBwAAAAAAAAAAKE93d7dOOukkPfvss6pWq6rVarO/dnd3N3yffa3Varr55pvLDr0lSJoDAAAAAAAAwAB2+eWX629/+1vZYbQNkuYAAAAAAAAAMIBtscUWqlQqevnll1WpVNTV1dWvr1OmTNGUKVPKDn+eI2kOAAAAAAAAAANYpVLRFltsMdc/98gjj8z7YNoAC4ECAAAAAAAAABBImgMAAAAAAAAAEEiaAwAAAAAAAAAQSJoDAAAAAAAAABBYCBQAAAAAAAAABrAnnnhCn/vc58oOo23Q0xwAAAAAAAAABrCXXnqp7BDaCj3NAQAAAAAAAGAAW2ONNTR58uS5/rlJkyZp4sSJ8z6gktHTHAAAAAAAAACAQNIcAAAAAAAAAIBA0hwAAAAAAAAAgEDSHAAAAAAAAACAwEKgAAAAAAAAADCAzZo1S8cdd5ymT5+uWq2marXar6+33npr2aG3BElzAAAAAAAAABjArrjiCh1//PFlh9E2SJoDAAAAAAAAwAD2gQ98QEOHDtUrr7yirq4uVSqVOX6tVCq65JJLdOmll5Yd/jxH0hwAAAAAAAAABrBKpaJNNtlkrn/u3nvvbUE05WMhUAAAAAAAAAAAAklzAAAAAAAAAAACSXMAAAAAAAAAAAJJcwAAAAAAAAAAAguBAgAAAAAAAMAANm3aNH3+858vO4y2QU9zAAAAAAAAABjAnnvuubJDaCskzQEAAAAAAABgADv33HPLDqGtMD0LAAAAAAAAAAxg++yzjx577DE9/PDDqlQq6urqavg6aNAgVSoVSVKtVlOtVlO1WtWrr75acuStQdIcAAAAAAAAAAawYcOG6eijj57rn5s0aZImTpw47wMqGdOzAAAAAAAAAAAQSJoDAAAAAAAAABBImgMAAAAAAAAAEEiaAwAAAAAAAAAQSJoDAAAAAAAAQC8qlcoBlUrlhkql8nKlUnm2UqmcU6lU1sy9p9bL9sey4sY7R9IcAAAAAAAAAHr3AUl/krSxpC0lzZJ0SaVSGZ+8Z/Hc9vHYf2pxYWJeGVx2AAAAAAAAAADQrmq12ofS7yuVyuclzZC0iaRz4j1P596zvaT7arXa5UXFiXmHpDkAAAAAAAAA9N8YeQaPF5u9WKlUxkj6rKRDiwyqu7tb119/ve6//36ttNJKWn/99TVo0KAiQ5hvkDQHAAAAAAAAgP47StJUSdf08vrOkoZJmlRUQN3d3dp33311991364033tDQoUO1wgoraO+991alUlGtVpMk1Wq12Vt/v69Wq71+nTZtWlF/YqFImgMAAAAAAABAP1Qqld9K2lTSprVarbuXt31V0r9rtdqzRcV1/fXX6+6779brr78uSXrzzTd111136ctf/nJRIcxXSJoDAAAAAAAAwBxUKpUj5GlXtqjVag/18p4JktaT9MMCQ9P999+vN954o8f+BRZYQOPGjVOlUsnim73Ni+/vvPNOdXf31nbQuUiaAwAAAAAAAEAfKpXKUXLC/AO1Wu2ePt76NUmPSLqkiLgyK620koYPHz67p7kkDR8+XPvvv7822mijlv3eSZMmaeLEiS37/8vSVXYAAAAAAAAAANCuKpXKHyV9SZ6r/MVKpbJYbKNz7xspaVdJx9ayScELsv7662u11VbT8OHDValUNHz4cK2++upaf/31iwxjvkFPcwAAAAAAAADo3Tfj66W5/YdK+nHy/U6SRkn6RwExNRg0aJAOP/xwXX/99XrggQe04oorav3119egQYP69fO1Wk0XX3yxXnjhhTku/pl+vfbaa1v8l5WDpDkAAAAAAAAA9KJWq1X6+b5/qISEeWbQoEHaaKON3tF0LJMnT9YvfvGLFkTVmZieBQAAAAAAAAAGsGxhTxg9zQEAAAAAAABgANt44421/fbb65lnnlGlUlFXV1e/vt58882aPn162eHPcyTNAQAAAAAAAGAAGzZsmPbaa6+5/rlJkyZp4sSJ8zyesjE9CwAAAAAAAAAAgaQ5AAAAAAAAAACBpDkAAAAAAAAAAIGkOQAAAAAAAAAAgaQ5AAAAAAAAAABhcNkBAAAAAAAAAADK8+STT2rXXXctO4y2QU9zAAAAAAAAABjArrzyyrJDaCskzQEAAAAAAABgABs2bFjZIbQVkuYAAAAAAAAAMICtvPLKZYfQVkiaAwAAAAAAAMAANmvWrLJDaCssBAoAAAAAAAAAA9haa62lyZMnz/XPTZo0SRMnTpz3AZWMnuYAAAAAAAAAAASS5gAAAAAAAAAABJLmAAAAAAAAAAAEkuYAAAAAAAAAAASS5gAAAAAAAAAAhMFlBwAAAAAAAAAAKM+sWbP085//XI8++qiq/9/e/cf4Xd/3AX++v+cAxinJxJI2AqUJW+sECIMalEGs2tnUtepEWjoihZAuWposoawK7YJS0qK1aRLN1kaBibZT1+yO0ARLWxVhGGNA74AgGzDBiYARjWBmHZjE9tmmNuSA+773x31sHf75vezOn2/4PB7SV+/z5z7vzz2//Pnkrden30+t9XXrka7t3r277eiLQmkOAAAAANBha9asyfj4eNsxhobxLAAAAAAAHXbVVVdlyRLnq/fzXwIAAAAAoMOWLVuWu+++e977xsbGMjo6uvCBWqY0BwAAAADosFpr7r333uzateuQ2eVHWzdu3Nh29EWhNAcAAAAA6LDx8fF8+ctfbjvG0FCaAwAAAAB02KpVq/KDH/wgU1NTKaWk1+sNtG7YsCFPPPFE2/EXnNIcAAAAAKDDRkZGctlll81732uvvfaGLM17bQcAAAAAAIBhoTQHAAAAAICG0hwAAAAAABpKcwAAAAAAaCjNAQAAAACgoTQHAAAAAICG0hwAAAAAABpL2g4AAAAAAEC7tmzZkr1796bWmn6/f2Cd+/PB65YtW9qOvSiU5gAAAAAAHfatb30r1157bdsxhobSHAAAAACgw1asWJHzzjsvzz777FHvO/ik+b59+45PwONMaQ4AAAAA0GGbN2/OY4891naMoeFFoAAAAAAAHbZhw4a2IwwVpTkAAAAAQId96EMfajvCUFGaAwAAAAB02I4dO9qOMFTMNAcAAAAA6LAzzzwz55xzTiYnJ9Pr9VJKOeI69+dnnnmm7eiLQmkOAAAAANBhp5xySm644YZ57xsbG8vo6OjCB2qZ8SwAAAAAANBQmgMAAAAAQMN4FgAAAACADtuyZUs+8YlPtB1jaDhpDgAAAADQYXfddVfbEYaKk+YAAAAAAB326U9/OhdccEH27t2bXq+XUspR1yTp9/u56667cvfdd7ecfuEpzQEAAAAAOqyUkhUrVsx73+OPP74IadpnPAsAAAAAADScNAcAAAAA6Ljdu3fnlVdeSb/fT631dWu/38/MzMwhn23btrUde1EozQEAAAAAOuzOO+/M2rVr244xNIxnAQAAAADosKVLl7YdYag4aQ4AAAAA0GGrV6/O6tWrk+SQ0SxHW2+99dasW7eu3fCLQGkOAAAAAECSpJSSkZGRge59o55QN54FAAAAAAAaSnMAAAAAAGgozQEAAAAAoKE0BwAAAACAhheBAgAAAAB0XK01/X4/MzMzA3927NjRduxFoTQHAAAAAOiwTZs25eqrr247xtAwngUAAAAAoMPOOOOMtiMMFaU5AAAAAECHffe73207wlAxngUAAAAAoMMuuuiiXHrppdm+fXt6vV5KKQOtmzZtyuTkZNvxF5zSHAAAAACgw0444YRceeWV8943NjaW0dHRhQ/UMqU5AAAAAEDHbd++PdPT0+n3+6m1Hnbt9/uZmZk58Hnuuefajr0olOYAAAAAAB22YcOGfOELX2g7xtBQmgMAAAAAdNj73ve+XHDBBXn++ecPzCwfZK75E0880Xb0RaE0BwAAAADosDe/+c1Zu3btvPe9UWea99oOAAAAAAAAw0JpDgAAAAAADaU5AAAAAAA0lOYAAAAAANBQmgMAAAAAQENpDgAAAAAADaU5AAAAAAA0lrQdAAAAAACA9tRas3HjxuzZsye11vT7/aOu+39+5JFH2o6+KJTmAAAAAAAdNjExkS9+8YttxxgaxrMAAAAAAHTY8uXL244wVJTmAAAAAAAd9kYds/LjUpoDAAAAAHTYe97znrYjDBUzzQEAAAAAOmz58uUZHx+f976xsbGMjo4ufKCWOWkOAAAAAAANpTkAAAAAADSU5gAAAAAA0FCaAwAAAABAQ2kOAAAAAACNJW0HAAAAAACgPVNTU/nsZz+bycnJtqMMBSfNAQAAAAA67JlnnlGYz+GkOQAAAABAh51//vkZHx9PrfXAp9/vH3Ndt25d1q1b13b8Bac0BwAAAAAgpZSUUpIkIyMjx7x/6dKlix2pFcazAAAAAABAQ2kOAAAAAAANpTkAAAAAADSU5gAAAAAA0FCaAwAAAABAQ2kOAAAAAAANpTkAAAAAADSU5gAAAAAA0FCaAwAAAABAY0nbAQAAAAAAaM/09HRuuummbNu2LbXW9Pv9A+vcnw9ev//977cdfVEozQEAAAAAOmxiYiLr169vO8bQMJ4FAAAAAKDDli1b1naEoeKkOQAAAABAh61cuTJf/epX8/LLL6fX66WUcsh6uBEtt99+e+6444624y84pTkAAAAAQMe9+93vnveehx56aBGStM94FgAAAAAAaCjNAQAAAACgYTwLAAAAAECH9fv93HHHHZmamjpkbvnR1kceeaTt6ItCaQ4AAAAA0GETExO57rrr2o4xNJTmAAAAAAAdtmrVquzZsye7d+9Or9dLKeWI69yfH3zwwTz66KNtx19wSnMAAAAAgA4bGRnJJZdcMu99L774otIcAAAAAIA3lpmZmdx2223ZuXPnwPPMa63ZtGlT29EXhdIcAAAAAKDD7rvvvtx4441txxgaSnMAAAAAgA5bvXp19u3blz179hxzjvnc9YEHHsjDDz/cdvwFpzQHAAAAAOiwXq+Xiy++eN77du7cqTQHAAAAAOCN5YUXXshHP/rR1FrbjjIUem0HAAAAAACgPT/84Q8V5nM4aQ4AAAAA0GHnnHNOxsfH57Wn1prR0dHcfPPNi5SqPUpzAAAAAIAOm56ezk033ZRt27al1pp+vz/Q+vTTT7cdfVEozQEAAAAAOmzjxo1Zv3592zGGhpnmAAAAAAAddvbZZ7cdYagozQEAAAAAOuzZZ59tO8JQMZ4FAAAAAKDDVqxY8boXgdZaD3yONtf8G9/4Rm699dYWky8OpTkAAAAAAAeUUlJKSZKMjIwc8b6TTjrpeEU6roxnAQAAAACAhtIcAAAAAAAaSnMAAAAAAGiYaQ4AAAAA0GHPP/98Lr/88rZjDA0nzQEAAAAAOmxqaqrtCEPFSXMAAAAAgA47++yzMz4+Pu99Y2NjGR0dXfhALXPSHAAAAAAAGkpzAAAAAABoKM0BAAAAAKChNAcAAAAAgIYXgQIAAAAAkCTp9/vp9/uZmZk55mdqaqrtuItCaQ4AAAAA0GGPPvpoPve5z7UdY2gYzwIAAAAA0GHvete78va3v/2o95RS0uv1smTJkrzpTW/KiSeeeJzSHX9OmgMAAAAAdNipp56adevWzXvf2NhYRkdHFz5Qy5w0BwAAAACAhpPmAAAAAAAdtn379nzyk5/Miy++2HaUoeCkOQAAAABAh01OTirM53DSHAAAAACgw84777yMj48f8fe11vT7/UPWW265JV//+tePY9LjQ2kOAAAAAMARlVIyMjJyyPUTTjihhTSLz3gWAAAAAABoKM0BAAAAAKChNAcAAAAAgIbSHAAAAAAAGkpzAAAAAABoKM0BAAAAAKCxpO0AAAAAAAC0r9/vZ2ZmZuDPzp072468KJTmAAAAAAAdtmnTplx99dVtxxgaxrMAAAAAAHTYGWeckdNPP73tGENDaQ4AAAAA0GFbt27N5ORk2zGGhtIcAAAAAKDDTjvttCxbtqztGEPDTHMAAAAAgA5729velttvv33e+8bGxjI6OrrwgVrmpDkAAAAAADSU5gAAAAAA0FCaAwAAAABAQ2kOAAAAAAANpTkAAAAAADSU5gAAAAAA0FCaAwAAAABAQ2kOAAAAAACNJW0HAAAAAACgPfv27cuaNWsyOTmZfr+fWmtqrQd+PtK6a9eutqMvCqU5AAAAAECHPfbYY3nggQfajjE0lOYAAAAAAB22cuXK3HLLLZmenk4pJb1e78Ca5Ignz2+77basX7++5fQLT2kOAAAAANBxp5122rz3nHrqqYuQpH1eBAoAAAAAAA2lOQAAAAAANJTmAAAAAADQUJoDAAAAAEBDaQ4AAAAAAA2lOQAAAAAANJTmAAAAAADQWNJ2AAAAAAAA2jM1NZUrr7wyL7zwQttRhoKT5gAAAAAAHbZlyxaF+RxOmgMAAAAAdNiKFSuyfv36vPLKK6m1pt/vZ2ZmJq+99tqBz6uvvnrIes8992RiYqLt+AtOaQ4AAAAA0GEbN27MNddc03aMoWE8CwAAAABAh01PT7cdYagozQEAAAAAOuyss87Kqaee2naMoaE0BwAAAADosOeeey47d+5sO8bQUJoDAAAAAHRYrbXtCENFaQ4AAAAA0GFLlixpO8JQ8V8DAAAAAKDDzj777IyPj89739jYWEZHRxc+UMucNAcAAAAAgIbSHAAAAAAAGsazAAAAAAB0WL/fz1133ZWpqanUWtPv9wdaH3roobajLwqlOQAAAABAh01MTGTt2rVtxxgaSnMAAAAAgA5btWpVpqamsmvXrpRS0uv1BloffPDBfOc732k7/oJTmgMAAAAAdNjIyEguvfTSee976aWX3pCluReBAgAAAAAwL/tnm78ROWkOAAAAMKBzzz03ExMTbccYyObNm9uOAPyE+N73vpfPfOYzbccYGkpzAAAAgAFt3rw5V111Vdsxjun6669vOwLwE2Tp0qVtRxgqSnMAAAAAgA575zvfmfHx8XnvGxsby+jo6MIHapnSHAAAAACgw7Zu3ZqPf/zjbccYGl4ECgAAAADQYS+//HLbEYaKk+YAAAAAAB22fPly41nmcNIcAAAAAAAaSnMAAAAAAGgYzwIAAAAA0GEvvfRS1qxZk8nJydRa0+/3U2t93c+HW6emptqOviiU5gAAAAAAHfbtb387999/f9sxhobSHAAAAACgw1auXJmbb74509PT6fV6KaUcWEsphz11PjMzk/Xr1+eOO+5oO/6CG7g0L6U8m+Rnj/DrH9Raf+Ywey5K8odJ/nGSk5I8neSrSf5TrXXmGH/vxCSPJjkryXO11tMHyPjzSR5LcnKSv661fuxYe1hc5557biYmJtqOMZDNmze3HQEAAAAAjrunnnoqV1xxRdsxBlZKuSbJbyRZnmQ6ycYk19RaH59zz08nWZPknyV5a5L7k/xOrfX/HOv58z1pvifJ9Ye5vvcwwX8tyX9P8qMk65JMJbk4yZ8m+UCSDx/jb30lRy7pD1FKWZLka0n6g+5h8W3evDlXXXVV2zGO6frrr287AgAAAAC04uSTT247wnytTvJnSR5JUpJ8Mck9pZQza61TpZSS5JuZ7Yp/PbO99u/NuWff0R4+39J8d631j451UynllCR/mWQmyepa66bm+rVJ/jbJpaWUj9Rabz3C/tVJfjfJbyf58wGzfSHJuUmuTnLDgHsAAAAAADrt9NNPz+c///lMTU0d9cWfc9eZmZncd9992bFjRzZs2JD3v//9GRkZOS55a62/PPffpZTfzGwx/oEk65P8XGann5xba/1Oc88VSV5IclmS/3K05y/WTPNLk7wtyc37C/MkqbX+qJTyh0nuTXJFkkNK86ZwH01yb631L0opxyzNSynnJ7k2yR8n+e6CfAMAAAAAgA6YmJjImjVrfuz9X/rSl/Le9743a9euPW7F+UF+Kkkvya7m3yc264/231Br7ZdSppOszAKX5ieWUj6W5J1J9mW2oL7/MPPJ/0mz/s/DPOP+JC8luaiUcmKtdfqg39+Y5O8l+a1BApVSlia5OcnmJP8+s18aAAAAAIABrFq1KlNTU9m1a9frXgJ6pHXr1q2555578uqrryZJXn755Tz55JN5+OGHc+GFF7bxFW7IbD+8ofn3U0n+b5KvlFI+ldnx4r+b5PQk7zjWw0qtdaC/epQXgW5J8q9qrffNufeRJOcnOb/W+uhhnvV4Zl/weWat9X/PuX5Jkr9J8sla618112qO8iLQUsoNST6d5BdqrU82o13G40WgAAAAAAAL7oMf/OC1Sf4os6e79+sn+Xfj4+NfOp5ZSinXJflIkpW11mfmXF+R5K+S/KPMjhG/p8mYWuuvHu2Z8zlp/l+TPJDkiSR/l+SMJP8myb9Ocmcp5cL982GSvKVZ9xzhWfuvv3XOl/jpJP85yZ37C/NjKaX80yS/k+T3a61PDv5VAAAAAAD4cYyPj/9Jkj9pO0cp5U8zW5h/cG5hniTNYe5zSylvSXJCrXV7KeWhJJsO86jXGbg0r7X+8UGXHk/ymVLK3iT/NrP/Z+GSAR9X9j92zrW/TPKmJJ8a6AGlvDWzRf5DSf7jgH8XAAAAAICfcM0Eko8kWV1rfepI99Va9zT3/1xmp6Nce6xnL8SLQP8is6X5L865tv8k+VsOvT1Jcsrc+0op/zLJxUk+Xmt9bsC/e12Sv5/klw4zUx0AAAAAgDegUspNSX4zya8n2VVK+ZnmV3trrXubez6cZEdmZ5u/L7Nzz79Za/1fx3p+71g3DOCHzbpszrXvNevPH3xzKWVJkncneS3J/iPzv9CsY6WUOvfTXD9tzrW3ztmzNMlTB90/3vz+8uba5v/fLwgAAAAAwND47SQ/leTeJNvmfD435553JLk5sy8FvTHJ15JcNsjDF+Kk+f7Xoc6dGfO3SS5P8itJvnHQ/b+Y5OQk99dap5trG5K8+QjP/60kL815zv49f5PDz595R5JfTfL9JBNJtg7yJQAAAAAAGH611jLAPTdmtiyft1JrPfZNpZyVZFutdeqg6z+b2beO/sMkf1Br/Upz/ZTMltanJPlArXVTc/2kzBbqFya5rNZ66wB/uyZ5rtZ6+kBfqJTVmT1t/te11o8NsgcAAAAAAJLBT5p/OMnvl1LGk2xJ8ndJ/kGSf57kpCT/I8l/2H9zrfXFUsqnkvy3JBOllFuTTCX5UJLlzfV1C/UlAAAAAABgIQxamo9ntuw+L7OnxJcl2Z3kW5mdBfO1etCR9VrrN0spq5L8QZJ/kdly/ekkv5fkxoPvBwAAAACAtg00ngUAAAAAALqg13YAAAAAAAAYFkpzAAAAAABoKM0BAAAAAKChNAcAAAAAgIbSHAAAAAAAGkpzAAAAAABoKM0BAAAAAKChNAcAAAAAgIbSHAAAAAAAGv8P6a3Gd3X9C/cAAAAASUVORK5CYII="/>
          <p:cNvSpPr>
            <a:spLocks noChangeAspect="1" noChangeArrowheads="1"/>
          </p:cNvSpPr>
          <p:nvPr/>
        </p:nvSpPr>
        <p:spPr bwMode="auto">
          <a:xfrm>
            <a:off x="155582" y="-136524"/>
            <a:ext cx="296863" cy="296863"/>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2052" name="AutoShape 4"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ZPn1522C1B0hwAAAAAAAAABrDrrrtO+++/f9lhtA2S5gAAAAAAAAAwgK266qpaddVVNW3aNHV1dalSqfTr6+OPP1526C1B0hwAAAAAAAAABrCxY8fqz3/+c9PX+pqq5eSTT9Zpp51WcLStR9IcAAAAAAAAAAaw22+/Xd/97nfLDqNtdJUdAAAAAAAAAACgPIssskjZIbQVepoDAAAAAAAAwAC22GKLafLkyXP9c5MmTdLEiRPnfUAlI2kOAAAAAAAAAAPYyy+/rIMPPniuF/Z88cUXWxRRuUiaAwAAAAAAAMAAdtddd+m2224rO4y2QdIcAAAAAAAAAAawDTfcUGeddZZmzZolSarVaqpWq+ru7u5zO//883XBBReUHP28R9IcAAAAAAAAAAa4UaNG9StRnm6DBg0qO+yWIGkOAAAAAAAAAAPYDTfcoH333bfsMNpGV9kBAAAAAAAAAADK88ILL5QdQluhpzkAAAAAAAAADGAbbrihVl99dU2bNk2VSkVdXV39+vrYY4+VHXpLkDQHAAAAAAAAgAFs7Nix+uMf/zjXPzdp0iRNnDhx3gdUMqZnAQAAAAAAAAAg0NMcAAAAAAAAAAawWq2ma6+9VjNmzFCtVlO1Wp39Nf13/usNN9xQdugtQdIcAAAAAAAAAAawKVOm6LDDDis7jLZB0hwAAAAAAAAABrBNN91Uu+yyi5577rl+LwLa1dWl66+/Xg8//HDZ4c9zJM0BAAAAAAAAYAB79dVXde211+qRRx5RtVotO5zSkTQHAAAAAAAAgAHsoosu0kMPPVR2GG2jq+wAAAAAAAAAAADlWXfddcsOoa3Q0xwAAAAAAAAABrAVV1xRkydPnuufmzRpkiZOnDjvAyoZPc0BAAAAAAAAAAgkzQEAAAAAAAAACEzPAgAAAAAAAAAD3L333quZM2eqVqupWq3O/pr+O//1vvvuKzvsliBpDgAAAAAAAAAD2H//+18dcsghZYfRNkiaAwAAAAAAAMAAtv7662vbbbfV9OnT1dXVpUql0q+vt9xyi1588cWyw5/nSJoDAAAAAAAAwAA2fPhw7bfffnP9c5MmTdLEiRPnfUAlYyFQAAAAAAAAAAACPc0BAAAAAAAAALNlC4B2d3f3uc2YMaPsUFuCpDkAAAAAAAAADGA333yzfvCDH5QdRttgehYAAAAAAAAAGMDeeuutskNoKyTNAQAAAAAAAGAAW3TRRcsOoa2QNAcAAAAAAACAAWx+nZv8nSJpDgAAAAAAAAAD2BJLLKGRI0eWHUbbYCFQAAAAAAAAABjA3vWud+m8886b65+bNGmSJk6cOO8DKhk9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g8sOAAAAAAAAAABQnu7ubp199tl6/vnnVavVVK1WZ3/Ntvz+Wq2mG2+8sezQW4KkOQAAAAAAAAAMYJdffrl+97vflR1G22B6FgAAAAAAAAAYwIYNG1Z2CG2FpDkAAAAAAAAADGDLL7982SG0FZLmAAAAAAAAADCAPfroo2WH0FaY0xwAAAAAAAAABrANN9xQZ599trq7u1WpVGbv720B0OzrGWecoTPPPLPEyFuDpDkAAAAAAAAADHBjxoyZ658ZO3ZsCyIpH9OzAAAAAAAAAAAQSJoDAAAAAAAAABBImgMAAAAAAAAAEEiaAwAAAAAAAAAQSJoDAAAAAAAAABBImgMAAAAAAAAAEEiaAwAAAAAAAAAQBpcdAAAAAAAAAACgPNVqVeedd55eeOEFVatV1Wq1fn294YYbyg69JUiaAwAAAAAAAMAANmXKFP32t78tO4y2QdIcAAAAAAAAAAawzTffXDNmzNBLL72krq4uVSqVXr+m/77qqqt00003lR3+PEfSHAAAAAAAAAAGsEGDBmmttdbSzJkz+z01S61W08iRI8sOvSVImgMAAAAAAADAAHbFFVfoRz/6UdlhtA2S5gAAAAAAAAAwgK233nraZptt9PTTT89xepb069SpUzVjxoyyw5/nSJoDAAAAAAAAwAA2YsQIHXDAAXP9c5MmTdLEiRPnfUAl6yo7AAAAAAAAAAAA2gVJcwAAAAAAAAAAAklzAAAAAAAAAAACc5oDAAAAAAAAwAA2c+ZMHXrooXr88cdVrVZVq9X69fWtt94qO/SWIGkOAAAAAAAAAAPY7bffrhtvvLHsMNoGSXMAAAAAAAAAGMA22mgjnX766Xr77bfV1dWlSqWiSqWiWq3WZ2/zM888U2eddVbZ4c9zJM0BAAAAAAAAYIBbaKGFVK1WVa1W1d3d3XSTpO7ubtVqtdlf50ckzQEAAAAAAABgALvpppu09957lx1G2yBpDgAAAAAAAAAD2HLLLaclllhCTz75ZMP+bKqW3r7OnDmzpIhbi6Q5AAAAAAAAAAxg48eP1wknnDDXPzdp0iRNnDhx3gdUsq6yAwAAAAAAAAAAoF2QNAcAAAAAAAAAIJA0BwAAAAAAAAAgkDQHAAAAAAAAACCQNAcAAAAAAAAAIJA0BwAAAAAAAAAgkDQHAAAAAAAAACCQNAcAAAAAAAAAIJA0BwAAAAAAAAAgDC47AAAAAAAAAABAeZ5++mntuuuuqlarZYfSFuhpDgAAAAAAAAAD2DPPPEPCPEFPcwAAAAAAAAAYwN7znvdo8uTJ/X5/rVZTrVbTpEmTdNxxx7UwsnKQNAcAAAAAAAAA9FulUlGlUlFX1/w5kcn8+VcBAAAAAAAAAPAOkDQHAAAAAAAAACCQNAcAAAAAAAAAIJA0BwAAAAAAAAAgsBAoAAAAAAAAAAxg3d3dOvnkk/Xss8+qVqupWq3O/ppt+f21Wk233HJL2aG3BElzAAAAAAAAABjALr/8ch177LFlh9E2SJoDAAAAAAAAwAC2xRZbSJJmzJihrq4uVSqVfn2dMmWKLr/88pKjn/dImgMAAAAAAADAAFapVLTlllvO9c89+uij82XSnIVAAQAAAAAAAAAIJM0BAAAAAAAAAAhMzwIAAAAAAAAAA9yrr76qt99+W9VqVbVaTdVqVdVqVd3d3b1uTz/9dNlhtwRJcwAAAAAAAAAYwK677jrtv//+ZYfRNkiaAwAAAAAAAMAAtuqqq2qNNdbQtGnT1NXVpUqlMsevlUpFjz76aNmhtwRJcwAAAAAAAAAYwMaOHas//OEPc/1zkyZN0sSJE+d9QCVjIVAAAAAAAAAAAAJJcwAAAAAAAAAAAklzAAAAAAAAAAACSXMAAAAAAAAAAAJJcwAAAAAAAAAAwuCyAwAAAMD/bsKECZoyZUrZYfTL1KlTyw4BAAAAQOLJJ5/UrrvuWnYYbYOkOQAAwHxg6tSp2muvvcoOY46OPPLIskMAAAAAkPPiiy+WHUJbIWkOAAAAAAAAAAPYGmusocmTJ8/1z02aNEkTJ06c9wGVjDnNAQAAAAAAAAAIJM0BAAAAAAAAAAgkzQEAAAAAAAAAc6VWq6larZYdRkswpzkAAAAAAMB8aMKECZoyZUrZYfTb1KlTyw4BGLDuvfde7bHHHmWH0TZImgMAAAAAAMyHpk6dqr322qvsMPrlyCOPLDsEYEAbMWJE2SG0FZLmAAAAAAAAADCAvfvd79bkyZN7fb1araq7u7vHdvLJJ+vUU08tMNJikDQHAAAAAAAA5lOdNk0PynHeeefp17/+ddlhtA2S5gAAAAAAAMB8qpOm6ZFEgr8ko0ePLjuEtkLSHAAAAAAAAAAGsM0337zP6Vl6M2nSJE2cOHHeB1QykuYAAAAAAAAAMMC99dZb6u7uVrVa7XUO8/z27LPPlh12S5A0BwAAmA900lyVU6dOLTsEAAAAAIkTTjhBxx57bNlhtA2S5gAAAPOBTpmr8sgjjyw7BAAAAAA506dPLzuEtkLSHAAAAAAAAAAGsO9///v6yEc+oldffXWufu7888/XZZdd1qKoykPSHAAAAAAAAAAGuFVXXXWuf+aOO+5oQSTl6yo7AAAAAAAAAAAA2gVJcwAAAAAAAAAAAklzAAAAAAAAAAACSXMAAAAAAAAAAAJJcwAAAAAAAAAAAklzAAAAAAAAAAACSXMAAAAAAAAAAMLgsgMAAAAAAAAAAJTrpZde0ltvvaVqtapardbwtVqtqru7u8f21FNPlR12S5A0BwAAAAAAAIAB7JprrtEPf/jDssNoGyTNAQAAAAAAAGAAW3PNNTVhwgQ98cQT6urqUqVS6fG12b7777+/7NBbgqQ5AAAAAAAAAAxgY8aM0RFHHDHXPzdp0iRNnDhx3gdUMhYCBQAAAAAAAAAgkDQHAAAAAAAAACCQNAcAAAAAAAAAIJA0BwAAAAAAAAAgkDQHAAAAAAAAACCQNAcAAAAAAAAAIJA0BwAAAAAAAAAgkDQHAAAAAAAAACCQNAcAAAAAAAAAIAwuOwAAAAAAAAAAQHmeffZZffWrX9WMGTPKDqUt0NMcAAAAAAAAAAawadOmkTBPkDQHAAAAAAAAgAFs2WWX1bvf/e6yw2gbJM0BAAAAAAAAYAB78MEH9dhjj5UdRttgTnMAAAAAAAAAGMDWW289XXDBBXr77bfV3d2t7u5uvf3225o1a1afXy+55BJNmTKl7PDnOZLmAAAAAAAAADCAXX/99dpvv/3KDqNtkDQHAAAAAAAAgAFslVVW0corr6zHH39cXV1dqlQqTb9KUrVaVa1WU7VanW8XDyVpDgAAAAAAAAAD2LRp03TfffeVHUbbYCFQAAAAAAAAABjAxo0bV3YIbYWe5gAAAAAAAAAwgC255JKaPHnyXP/cpEmTNHHixHkfUMnoaQ4AAAAAAAAAQCBpDgAAAAAAAABAIGkOAAAAAAAAAEAgaQ4AAAAAAAAAQCBpDgAAAAAAAABAIGkOAAAAAAAAAEAgaQ4AAAAAAAAAQCBpDgAAAAAAAABAIGkOAAAAAAAAAEAgaQ4AAAAAAAAAQCBpDgAAAAAAAABAIGkOAAAAAAAAAEAYXHYAAAAAAAAAmPcmTJigKVOmlB1Gv02dOrXsEIAB66GHHtLuu+9edhhtg6Q5AAAAAADAfGjq1Knaa6+9yg6jX4488siyQwAGtIsuuqjsENoKSXMAAAAAAAAAGMD22GMPbbjhhpo5c6a6urpUqVR6/VqpVFSr1VSr1XTBBRfMlwl3kuYAAAAAAAAAMMBNmDBhrn/mtttum/eBtAEWAgUAAAAAAAAAINDTHAAAAAAAAADQL7VaTd3d3eru7tbbb79ddjgtQdIcAAAAAAAAAAawG2+8Ufvss0/ZYbQNpmcBAAAAAAAAgAHsoYceKjuEtkJPcwAAAAAAAAAYwD7zmc9os80201tvvaVKpaKuri5VKhVVKhVJnpKlWq32+HrWWWfpnHPOKTn6eY+kOQAAAAAAAAAMcIsvvvhc/8xCCy3UgkjKx/QsAAAAAAAAAAAEepoDAAAAAAAAwAD3xhtvaNasWbOnXunu7p7j9swzz5QddkuQNAcAAAAAAACAAez666/XfvvtV3YYbYOkOQAAAAAAAAAMYKussopWXXVVPf744w0Lgc7p6xNPPFF26C1B0hwAAAAAAAAABrCxY8fqz3/+81z/3KRJkzRx4sR5H1DJWAgUAAAAAAAAAIBA0hwAAAAAAAAAgEDSHAAAAAAAAACAQNIcAAAAAAAAAIBA0hwAAAAAAAAAgEDSHAAAAAAAAACAQNIcAAAAAAAAAIAwuOwAAAAAAAAAAADleeaZZ7TbbrvpjTfeKDuUtkBPcwAAAAAAAAAYwJ588kkS5gl6mgMAAAAAAADAADZhwgRNnjx5ju+r1WqqVquzvx5//PH65z//WUCExSJpDgAAAAAAAACYo0qlokGDBs3+fvDg+TO9zPQsAAAAAAAAAAAEkuYAAAAAAAAAAASS5gAAAAAAAAAABJLmAAAAAAAAAAAEkuYAAAAAAAAAAASS5gAAAAAAAAAABJLmAAAAAAAAAAAEkuYAAAAAAAAAAASS5gAAAAAAAAAABJLmAAAAAAAAAAAEkuYAAAAAAAAAAASS5gAAAAAAAAAAhMFlBwAAAAAAAAAAKE93d7dOOukkPfvss6pWq6rVarO/dnd3N3yffa3Varr55pvLDr0lSJoDAAAAAAAAwAB2+eWX629/+1vZYbQNkuYAAAAAAAAAMIBtscUWqlQqevnll1WpVNTV1dWvr1OmTNGUKVPKDn+eI2kOAAAAAAAAAANYpVLRFltsMdc/98gjj8z7YNoAC4ECAAAAAAAAABBImgMAAAAAAAAAEEiaAwAAAAAAAAAQSJoDAAAAAAAAABBYCBQAAAAAAAAABrAnnnhCn/vc58oOo23Q0xwAAAAAAAAABrCXXnqp7BDaCj3NAQAAAAAAAGAAW2ONNTR58uS5/rlJkyZp4sSJ8z6gktHTHAAAAAAAAACAQNIcAAAAAAAAAIBA0hwAAAAAAAAAgEDSHAAAAAAAAACAwEKgAAAAAAAAADCAzZo1S8cdd5ymT5+uWq2marXar6+33npr2aG3BElzAAAAAAAAABjArrjiCh1//PFlh9E2SJoDAAAAAAAAwAD2gQ98QEOHDtUrr7yirq4uVSqVOX6tVCq65JJLdOmll5Yd/jxH0hwAAAAAAAAABrBKpaJNNtlkrn/u3nvvbUE05WMhUAAAAAAAAAAAAklzAAAAAAAAAAACSXMAAAAAAAAAAAJJcwAAAAAAAAAAAguBAgAAAAAAAMAANm3aNH3+858vO4y2QU9zAAAAAAAAABjAnnvuubJDaCskzQEAAAAAAABgADv33HPLDqGtMD0LAAAAAAAAAAxg++yzjx577DE9/PDDqlQq6urqavg6aNAgVSoVSVKtVlOtVlO1WtWrr75acuStQdIcAAAAAAAAAAawYcOG6eijj57rn5s0aZImTpw47wMqGdOzAAAAAAAAAAAQSJoDAAAAAAAAABBImgMAAAAAAAAAEEiaAwAAAAAAAAAQSJoDAAAAAAAAQC8qlcoBlUrlhkql8nKlUnm2UqmcU6lU1sy9p9bL9sey4sY7R9IcAAAAAAAAAHr3AUl/krSxpC0lzZJ0SaVSGZ+8Z/Hc9vHYf2pxYWJeGVx2AAAAAAAAAADQrmq12ofS7yuVyuclzZC0iaRz4j1P596zvaT7arXa5UXFiXmHpDkAAAAAAAAA9N8YeQaPF5u9WKlUxkj6rKRDiwyqu7tb119/ve6//36ttNJKWn/99TVo0KAiQ5hvkDQHAAAAAAAAgP47StJUSdf08vrOkoZJmlRUQN3d3dp33311991364033tDQoUO1wgoraO+991alUlGtVpMk1Wq12Vt/v69Wq71+nTZtWlF/YqFImgMAAAAAAABAP1Qqld9K2lTSprVarbuXt31V0r9rtdqzRcV1/fXX6+6779brr78uSXrzzTd111136ctf/nJRIcxXSJoDAAAAAAAAwBxUKpUj5GlXtqjVag/18p4JktaT9MMCQ9P999+vN954o8f+BRZYQOPGjVOlUsnim73Ni+/vvPNOdXf31nbQuUiaAwAAAAAAAEAfKpXKUXLC/AO1Wu2ePt76NUmPSLqkiLgyK620koYPHz67p7kkDR8+XPvvv7822mijlv3eSZMmaeLEiS37/8vSVXYAAAAAAAAAANCuKpXKHyV9SZ6r/MVKpbJYbKNz7xspaVdJx9ayScELsv7662u11VbT8OHDValUNHz4cK2++upaf/31iwxjvkFPcwAAAAAAAADo3Tfj66W5/YdK+nHy/U6SRkn6RwExNRg0aJAOP/xwXX/99XrggQe04oorav3119egQYP69fO1Wk0XX3yxXnjhhTku/pl+vfbaa1v8l5WDpDkAAAAAAAAA9KJWq1X6+b5/qISEeWbQoEHaaKON3tF0LJMnT9YvfvGLFkTVmZieBQAAAAAAAAAGsGxhTxg9zQEAAAAAAABgANt44421/fbb65lnnlGlUlFXV1e/vt58882aPn162eHPcyTNAQAAAAAAAGAAGzZsmPbaa6+5/rlJkyZp4sSJ8zyesjE9CwAAAAAAAAAAgaQ5AAAAAAAAAACBpDkAAAAAAAAAAIGkOQAAAAAAAAAAgaQ5AAAAAAAAAABhcNkBAAAAAAAAAADK8+STT2rXXXctO4y2QU9zAAAAAAAAABjArrzyyrJDaCskzQEAAAAAAABgABs2bFjZIbQVkuYAAAAAAAAAMICtvPLKZYfQVkiaAwAAAAAAAMAANmvWrLJDaCssBAoAAAAAAAAAA9haa62lyZMnz/XPTZo0SRMnTpz3AZWMnuYAAAAAAAAAAASS5gAAAAAAAAAABJLmAAAAAAAAAAAEkuYAAAAAAAAAAASS5gAAAAAAAAAAhMFlBwAAAAAAAAAAKM+sWbP085//XI8++qiq/9/e/cf4Xd/3AX++v+cAxinJxJI2AqUJW+sECIMalEGs2tnUtepEWjoihZAuWposoawK7YJS0qK1aRLN1kaBibZT1+yO0ARLWxVhGGNA74AgGzDBiYARjWBmHZjE9tmmNuSA+773x31sHf75vezOn2/4PB7SV+/z5z7vzz2//Pnkrden30+t9XXrka7t3r277eiLQmkOAAAAANBha9asyfj4eNsxhobxLAAAAAAAHXbVVVdlyRLnq/fzXwIAAAAAoMOWLVuWu+++e977xsbGMjo6uvCBWqY0BwAAAADosFpr7r333uzateuQ2eVHWzdu3Nh29EWhNAcAAAAA6LDx8fF8+ctfbjvG0FCaAwAAAAB02KpVq/KDH/wgU1NTKaWk1+sNtG7YsCFPPPFE2/EXnNIcAAAAAKDDRkZGctlll81732uvvfaGLM17bQcAAAAAAIBhoTQHAAAAAICG0hwAAAAAABpKcwAAAAAAaCjNAQAAAACgoTQHAAAAAICG0hwAAAAAABpL2g4AAAAAAEC7tmzZkr1796bWmn6/f2Cd+/PB65YtW9qOvSiU5gAAAAAAHfatb30r1157bdsxhobSHAAAAACgw1asWJHzzjsvzz777FHvO/ik+b59+45PwONMaQ4AAAAA0GGbN2/OY4891naMoeFFoAAAAAAAHbZhw4a2IwwVpTkAAAAAQId96EMfajvCUFGaAwAAAAB02I4dO9qOMFTMNAcAAAAA6LAzzzwz55xzTiYnJ9Pr9VJKOeI69+dnnnmm7eiLQmkOAAAAANBhp5xySm644YZ57xsbG8vo6OjCB2qZ8SwAAAAAANBQmgMAAAAAQMN4FgAAAACADtuyZUs+8YlPtB1jaDhpDgAAAADQYXfddVfbEYaKk+YAAAAAAB326U9/OhdccEH27t2bXq+XUspR1yTp9/u56667cvfdd7ecfuEpzQEAAAAAOqyUkhUrVsx73+OPP74IadpnPAsAAAAAADScNAcAAAAA6Ljdu3fnlVdeSb/fT631dWu/38/MzMwhn23btrUde1EozQEAAAAAOuzOO+/M2rVr244xNIxnAQAAAADosKVLl7YdYag4aQ4AAAAA0GGrV6/O6tWrk+SQ0SxHW2+99dasW7eu3fCLQGkOAAAAAECSpJSSkZGRge59o55QN54FAAAAAAAaSnMAAAAAAGgozQEAAAAAoKE0BwAAAACAhheBAgAAAAB0XK01/X4/MzMzA3927NjRduxFoTQHAAAAAOiwTZs25eqrr247xtAwngUAAAAAoMPOOOOMtiMMFaU5AAAAAECHffe73207wlAxngUAAAAAoMMuuuiiXHrppdm+fXt6vV5KKQOtmzZtyuTkZNvxF5zSHAAAAACgw0444YRceeWV8943NjaW0dHRhQ/UMqU5AAAAAEDHbd++PdPT0+n3+6m1Hnbt9/uZmZk58Hnuuefajr0olOYAAAAAAB22YcOGfOELX2g7xtBQmgMAAAAAdNj73ve+XHDBBXn++ecPzCwfZK75E0880Xb0RaE0BwAAAADosDe/+c1Zu3btvPe9UWea99oOAAAAAAAAw0JpDgAAAAAADaU5AAAAAAA0lOYAAAAAANBQmgMAAAAAQENpDgAAAAAADaU5AAAAAAA0lrQdAAAAAACA9tRas3HjxuzZsye11vT7/aOu+39+5JFH2o6+KJTmAAAAAAAdNjExkS9+8YttxxgaxrMAAAAAAHTY8uXL244wVJTmAAAAAAAd9kYds/LjUpoDAAAAAHTYe97znrYjDBUzzQEAAAAAOmz58uUZHx+f976xsbGMjo4ufKCWOWkOAAAAAAANpTkAAAAAADSU5gAAAAAA0FCaAwAAAABAQ2kOAAAAAACNJW0HAAAAAACgPVNTU/nsZz+bycnJtqMMBSfNAQAAAAA67JlnnlGYz+GkOQAAAABAh51//vkZHx9PrfXAp9/vH3Ndt25d1q1b13b8Bac0BwAAAAAgpZSUUpIkIyMjx7x/6dKlix2pFcazAAAAAABAQ2kOAAAAAAANpTkAAAAAADSU5gAAAAAA0FCaAwAAAABAQ2kOAAAAAAANpTkAAAAAADSU5gAAAAAA0FCaAwAAAABAY0nbAQAAAAAAaM/09HRuuummbNu2LbXW9Pv9A+vcnw9ev//977cdfVEozQEAAAAAOmxiYiLr169vO8bQMJ4FAAAAAKDDli1b1naEoeKkOQAAAABAh61cuTJf/epX8/LLL6fX66WUcsh6uBEtt99+e+6444624y84pTkAAAAAQMe9+93vnveehx56aBGStM94FgAAAAAAaCjNAQAAAACgYTwLAAAAAECH9fv93HHHHZmamjpkbvnR1kceeaTt6ItCaQ4AAAAA0GETExO57rrr2o4xNJTmAAAAAAAdtmrVquzZsye7d+9Or9dLKeWI69yfH3zwwTz66KNtx19wSnMAAAAAgA4bGRnJJZdcMu99L774otIcAAAAAIA3lpmZmdx2223ZuXPnwPPMa63ZtGlT29EXhdIcAAAAAKDD7rvvvtx4441txxgaSnMAAAAAgA5bvXp19u3blz179hxzjvnc9YEHHsjDDz/cdvwFpzQHAAAAAOiwXq+Xiy++eN77du7cqTQHAAAAAOCN5YUXXshHP/rR1FrbjjIUem0HAAAAAACgPT/84Q8V5nM4aQ4AAAAA0GHnnHNOxsfH57Wn1prR0dHcfPPNi5SqPUpzAAAAAIAOm56ezk033ZRt27al1pp+vz/Q+vTTT7cdfVEozQEAAAAAOmzjxo1Zv3592zGGhpnmAAAAAAAddvbZZ7cdYagozQEAAAAAOuzZZ59tO8JQMZ4FAAAAAKDDVqxY8boXgdZaD3yONtf8G9/4Rm699dYWky8OpTkAAAAAAAeUUlJKSZKMjIwc8b6TTjrpeEU6roxnAQAAAACAhtIcAAAAAAAaSnMAAAAAAGiYaQ4AAAAA0GHPP/98Lr/88rZjDA0nzQEAAAAAOmxqaqrtCEPFSXMAAAAAgA47++yzMz4+Pu99Y2NjGR0dXfhALXPSHAAAAAAAGkpzAAAAAABoKM0BAAAAAKChNAcAAAAAgIYXgQIAAAAAkCTp9/vp9/uZmZk55mdqaqrtuItCaQ4AAAAA0GGPPvpoPve5z7UdY2gYzwIAAAAA0GHvete78va3v/2o95RS0uv1smTJkrzpTW/KiSeeeJzSHX9OmgMAAAAAdNipp56adevWzXvf2NhYRkdHFz5Qy5w0BwAAAACAhpPmAAAAAAAdtn379nzyk5/Miy++2HaUoeCkOQAAAABAh01OTirM53DSHAAAAACgw84777yMj48f8fe11vT7/UPWW265JV//+tePY9LjQ2kOAAAAAMARlVIyMjJyyPUTTjihhTSLz3gWAAAAAABoKM0BAAAAAKChNAcAAAAAgIbSHAAAAAAAGkpzAAAAAABoKM0BAAAAAKCxpO0AAAAAAAC0r9/vZ2ZmZuDPzp072468KJTmAAAAAAAdtmnTplx99dVtxxgaxrMAAAAAAHTYGWeckdNPP73tGENDaQ4AAAAA0GFbt27N5ORk2zGGhtIcAAAAAKDDTjvttCxbtqztGEPDTHMAAAAAgA5729velttvv33e+8bGxjI6OrrwgVrmpDkAAAAAADSU5gAAAAAA0FCaAwAAAABAQ2kOAAAAAAANpTkAAAAAADSU5gAAAAAA0FCaAwAAAABAQ2kOAAAAAACNJW0HAAAAAACgPfv27cuaNWsyOTmZfr+fWmtqrQd+PtK6a9eutqMvCqU5AAAAAECHPfbYY3nggQfajjE0lOYAAAAAAB22cuXK3HLLLZmenk4pJb1e78Ca5Ignz2+77basX7++5fQLT2kOAAAAANBxp5122rz3nHrqqYuQpH1eBAoAAAAAAA2lOQAAAAAANJTmAAAAAADQUJoDAAAAAEBDaQ4AAAAAAA2lOQAAAAAANJTmAAAAAADQWNJ2AAAAAAAA2jM1NZUrr7wyL7zwQttRhoKT5gAAAAAAHbZlyxaF+RxOmgMAAAAAdNiKFSuyfv36vPLKK6m1pt/vZ2ZmJq+99tqBz6uvvnrIes8992RiYqLt+AtOaQ4AAAAA0GEbN27MNddc03aMoWE8CwAAAABAh01PT7cdYagozQEAAAAAOuyss87Kqaee2naMoaE0BwAAAADosOeeey47d+5sO8bQUJoDAAAAAHRYrbXtCENFaQ4AAAAA0GFLlixpO8JQ8V8DAAAAAKDDzj777IyPj89739jYWEZHRxc+UMucNAcAAAAAgIbSHAAAAAAAGsazAAAAAAB0WL/fz1133ZWpqanUWtPv9wdaH3roobajLwqlOQAAAABAh01MTGTt2rVtxxgaSnMAAAAAgA5btWpVpqamsmvXrpRS0uv1BloffPDBfOc732k7/oJTmgMAAAAAdNjIyEguvfTSee976aWX3pCluReBAgAAAAAwL/tnm78ROWkOAAAAMKBzzz03ExMTbccYyObNm9uOAPyE+N73vpfPfOYzbccYGkpzAAAAgAFt3rw5V111Vdsxjun6669vOwLwE2Tp0qVtRxgqSnMAAAAAgA575zvfmfHx8XnvGxsby+jo6MIHapnSHAAAAACgw7Zu3ZqPf/zjbccYGl4ECgAAAADQYS+//HLbEYaKk+YAAAAAAB22fPly41nmcNIcAAAAAAAaSnMAAAAAAGgYzwIAAAAA0GEvvfRS1qxZk8nJydRa0+/3U2t93c+HW6emptqOviiU5gAAAAAAHfbtb387999/f9sxhobSHAAAAACgw1auXJmbb74509PT6fV6KaUcWEsphz11PjMzk/Xr1+eOO+5oO/6CG7g0L6U8m+Rnj/DrH9Raf+Ywey5K8odJ/nGSk5I8neSrSf5TrXXmGH/vxCSPJjkryXO11tMHyPjzSR5LcnKSv661fuxYe1hc5557biYmJtqOMZDNmze3HQEAAAAAjrunnnoqV1xxRdsxBlZKuSbJbyRZnmQ6ycYk19RaH59zz08nWZPknyV5a5L7k/xOrfX/HOv58z1pvifJ9Ye5vvcwwX8tyX9P8qMk65JMJbk4yZ8m+UCSDx/jb30lRy7pD1FKWZLka0n6g+5h8W3evDlXXXVV2zGO6frrr287AgAAAAC04uSTT247wnytTvJnSR5JUpJ8Mck9pZQza61TpZSS5JuZ7Yp/PbO99u/NuWff0R4+39J8d631j451UynllCR/mWQmyepa66bm+rVJ/jbJpaWUj9Rabz3C/tVJfjfJbyf58wGzfSHJuUmuTnLDgHsAAAAAADrt9NNPz+c///lMTU0d9cWfc9eZmZncd9992bFjRzZs2JD3v//9GRkZOS55a62/PPffpZTfzGwx/oEk65P8XGann5xba/1Oc88VSV5IclmS/3K05y/WTPNLk7wtyc37C/MkqbX+qJTyh0nuTXJFkkNK86ZwH01yb631L0opxyzNSynnJ7k2yR8n+e6CfAMAAAAAgA6YmJjImjVrfuz9X/rSl/Le9743a9euPW7F+UF+Kkkvya7m3yc264/231Br7ZdSppOszAKX5ieWUj6W5J1J9mW2oL7/MPPJ/0mz/s/DPOP+JC8luaiUcmKtdfqg39+Y5O8l+a1BApVSlia5OcnmJP8+s18aAAAAAIABrFq1KlNTU9m1a9frXgJ6pHXr1q2555578uqrryZJXn755Tz55JN5+OGHc+GFF7bxFW7IbD+8ofn3U0n+b5KvlFI+ldnx4r+b5PQk7zjWw0qtdaC/epQXgW5J8q9qrffNufeRJOcnOb/W+uhhnvV4Zl/weWat9X/PuX5Jkr9J8sla618112qO8iLQUsoNST6d5BdqrU82o13G40WgAAAAAAAL7oMf/OC1Sf4os6e79+sn+Xfj4+NfOp5ZSinXJflIkpW11mfmXF+R5K+S/KPMjhG/p8mYWuuvHu2Z8zlp/l+TPJDkiSR/l+SMJP8myb9Ocmcp5cL982GSvKVZ9xzhWfuvv3XOl/jpJP85yZ37C/NjKaX80yS/k+T3a61PDv5VAAAAAAD4cYyPj/9Jkj9pO0cp5U8zW5h/cG5hniTNYe5zSylvSXJCrXV7KeWhJJsO86jXGbg0r7X+8UGXHk/ymVLK3iT/NrP/Z+GSAR9X9j92zrW/TPKmJJ8a6AGlvDWzRf5DSf7jgH8XAAAAAICfcM0Eko8kWV1rfepI99Va9zT3/1xmp6Nce6xnL8SLQP8is6X5L865tv8k+VsOvT1Jcsrc+0op/zLJxUk+Xmt9bsC/e12Sv5/klw4zUx0AAAAAgDegUspNSX4zya8n2VVK+ZnmV3trrXubez6cZEdmZ5u/L7Nzz79Za/1fx3p+71g3DOCHzbpszrXvNevPH3xzKWVJkncneS3J/iPzv9CsY6WUOvfTXD9tzrW3ztmzNMlTB90/3vz+8uba5v/fLwgAAAAAwND47SQ/leTeJNvmfD435553JLk5sy8FvTHJ15JcNsjDF+Kk+f7Xoc6dGfO3SS5P8itJvnHQ/b+Y5OQk99dap5trG5K8+QjP/60kL815zv49f5PDz595R5JfTfL9JBNJtg7yJQAAAAAAGH611jLAPTdmtiyft1JrPfZNpZyVZFutdeqg6z+b2beO/sMkf1Br/Upz/ZTMltanJPlArXVTc/2kzBbqFya5rNZ66wB/uyZ5rtZ6+kBfqJTVmT1t/te11o8NsgcAAAAAAJLBT5p/OMnvl1LGk2xJ8ndJ/kGSf57kpCT/I8l/2H9zrfXFUsqnkvy3JBOllFuTTCX5UJLlzfV1C/UlAAAAAABgIQxamo9ntuw+L7OnxJcl2Z3kW5mdBfO1etCR9VrrN0spq5L8QZJ/kdly/ekkv5fkxoPvBwAAAACAtg00ngUAAAAAALqg13YAAAAAAAAYFkpzAAAAAABoKM0BAAAAAKChNAcAAAAAgIbSHAAAAAAAGkpzAAAAAABoKM0BAAAAAKChNAcAAAAAgIbSHAAAAAAAGv8P6a3Gd3X9C/cAAAAASUVORK5CYII="/>
          <p:cNvSpPr>
            <a:spLocks noChangeAspect="1" noChangeArrowheads="1"/>
          </p:cNvSpPr>
          <p:nvPr/>
        </p:nvSpPr>
        <p:spPr bwMode="auto">
          <a:xfrm>
            <a:off x="155582" y="-136524"/>
            <a:ext cx="296863" cy="296863"/>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pic>
        <p:nvPicPr>
          <p:cNvPr id="7" name="Google Shape;101;p1"/>
          <p:cNvPicPr preferRelativeResize="0"/>
          <p:nvPr/>
        </p:nvPicPr>
        <p:blipFill>
          <a:blip r:embed="rId2">
            <a:alphaModFix/>
          </a:blip>
          <a:stretch>
            <a:fillRect/>
          </a:stretch>
        </p:blipFill>
        <p:spPr>
          <a:xfrm>
            <a:off x="9580951" y="6040102"/>
            <a:ext cx="2592012" cy="805375"/>
          </a:xfrm>
          <a:prstGeom prst="rect">
            <a:avLst/>
          </a:prstGeom>
          <a:noFill/>
          <a:ln>
            <a:noFill/>
          </a:ln>
        </p:spPr>
      </p:pic>
      <p:sp>
        <p:nvSpPr>
          <p:cNvPr id="6" name="Rectangle 5"/>
          <p:cNvSpPr/>
          <p:nvPr/>
        </p:nvSpPr>
        <p:spPr>
          <a:xfrm>
            <a:off x="245806" y="1184702"/>
            <a:ext cx="8529483" cy="1631216"/>
          </a:xfrm>
          <a:prstGeom prst="rect">
            <a:avLst/>
          </a:prstGeom>
        </p:spPr>
        <p:txBody>
          <a:bodyPr wrap="square">
            <a:spAutoFit/>
          </a:bodyPr>
          <a:lstStyle/>
          <a:p>
            <a:pPr>
              <a:buFont typeface="Wingdings" pitchFamily="2" charset="2"/>
              <a:buChar char="Ø"/>
            </a:pPr>
            <a:r>
              <a:rPr lang="en-IN" sz="2000" dirty="0"/>
              <a:t> Missing values means N/A values or NAN values.</a:t>
            </a:r>
          </a:p>
          <a:p>
            <a:pPr>
              <a:buFont typeface="Wingdings" pitchFamily="2" charset="2"/>
              <a:buChar char="Ø"/>
            </a:pPr>
            <a:r>
              <a:rPr lang="en-IN" sz="2000" dirty="0"/>
              <a:t> If there is any data missing from data set or if any row observed as      blank then it is  called as missing values</a:t>
            </a:r>
          </a:p>
          <a:p>
            <a:pPr>
              <a:buFont typeface="Wingdings" pitchFamily="2" charset="2"/>
              <a:buChar char="Ø"/>
            </a:pPr>
            <a:r>
              <a:rPr lang="en-IN" sz="2000" dirty="0"/>
              <a:t> There are missing values observed in my dataset.</a:t>
            </a:r>
          </a:p>
          <a:p>
            <a:pPr>
              <a:buFont typeface="Wingdings" pitchFamily="2" charset="2"/>
              <a:buChar char="Ø"/>
            </a:pPr>
            <a:r>
              <a:rPr lang="en-IN" sz="2000" dirty="0"/>
              <a:t> So I did Simple imputer mean imputation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2775857" y="121327"/>
            <a:ext cx="5965371" cy="535487"/>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0" tIns="45698" rIns="91420" bIns="45698" anchor="ctr" anchorCtr="0">
            <a:spAutoFit/>
          </a:bodyPr>
          <a:lstStyle/>
          <a:p>
            <a:pPr algn="ctr"/>
            <a:r>
              <a:rPr lang="en" sz="3200" b="1" dirty="0">
                <a:solidFill>
                  <a:schemeClr val="tx1"/>
                </a:solidFill>
                <a:latin typeface="Times New Roman" panose="02020603050405020304" pitchFamily="18" charset="0"/>
                <a:cs typeface="Times New Roman" panose="02020603050405020304" pitchFamily="18" charset="0"/>
                <a:sym typeface="Times New Roman"/>
              </a:rPr>
              <a:t>PipeLine </a:t>
            </a:r>
            <a:endParaRPr sz="3200" b="1" dirty="0">
              <a:solidFill>
                <a:schemeClr val="tx1"/>
              </a:solidFill>
              <a:latin typeface="Times New Roman" panose="02020603050405020304" pitchFamily="18" charset="0"/>
              <a:cs typeface="Times New Roman" panose="02020603050405020304" pitchFamily="18" charset="0"/>
              <a:sym typeface="Times New Roman"/>
            </a:endParaRPr>
          </a:p>
        </p:txBody>
      </p:sp>
      <p:sp>
        <p:nvSpPr>
          <p:cNvPr id="229" name="Google Shape;229;p38"/>
          <p:cNvSpPr txBox="1">
            <a:spLocks noGrp="1"/>
          </p:cNvSpPr>
          <p:nvPr>
            <p:ph type="sldNum" idx="12"/>
          </p:nvPr>
        </p:nvSpPr>
        <p:spPr>
          <a:xfrm>
            <a:off x="11639552" y="6350000"/>
            <a:ext cx="390525" cy="288925"/>
          </a:xfrm>
          <a:prstGeom prst="rect">
            <a:avLst/>
          </a:prstGeom>
          <a:noFill/>
          <a:ln>
            <a:noFill/>
          </a:ln>
        </p:spPr>
        <p:txBody>
          <a:bodyPr spcFirstLastPara="1" wrap="square" lIns="91420" tIns="45698" rIns="91420" bIns="45698" anchor="ctr" anchorCtr="0">
            <a:noAutofit/>
          </a:bodyPr>
          <a:lstStyle/>
          <a:p>
            <a:fld id="{00000000-1234-1234-1234-123412341234}" type="slidenum">
              <a:rPr lang="en"/>
              <a:pPr/>
              <a:t>17</a:t>
            </a:fld>
            <a:endParaRPr dirty="0"/>
          </a:p>
        </p:txBody>
      </p:sp>
      <p:pic>
        <p:nvPicPr>
          <p:cNvPr id="7"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8" name="Rectangle 7"/>
          <p:cNvSpPr/>
          <p:nvPr/>
        </p:nvSpPr>
        <p:spPr>
          <a:xfrm>
            <a:off x="2755164" y="1700697"/>
            <a:ext cx="5936914" cy="48819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b="1" dirty="0">
                <a:solidFill>
                  <a:schemeClr val="tx1"/>
                </a:solidFill>
                <a:latin typeface="Times New Roman" pitchFamily="18" charset="0"/>
                <a:cs typeface="Times New Roman" pitchFamily="18" charset="0"/>
              </a:rPr>
              <a:t>Simple Imputer</a:t>
            </a:r>
          </a:p>
        </p:txBody>
      </p:sp>
      <p:sp>
        <p:nvSpPr>
          <p:cNvPr id="9" name="Rectangle 8"/>
          <p:cNvSpPr/>
          <p:nvPr/>
        </p:nvSpPr>
        <p:spPr>
          <a:xfrm>
            <a:off x="2677975" y="3040735"/>
            <a:ext cx="5876441" cy="46753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b="1" dirty="0">
                <a:solidFill>
                  <a:schemeClr val="tx1"/>
                </a:solidFill>
                <a:latin typeface="Times New Roman" pitchFamily="18" charset="0"/>
                <a:cs typeface="Times New Roman" pitchFamily="18" charset="0"/>
              </a:rPr>
              <a:t>Winsorization</a:t>
            </a:r>
          </a:p>
        </p:txBody>
      </p:sp>
      <p:sp>
        <p:nvSpPr>
          <p:cNvPr id="10" name="Rectangle 9"/>
          <p:cNvSpPr/>
          <p:nvPr/>
        </p:nvSpPr>
        <p:spPr>
          <a:xfrm>
            <a:off x="2730144" y="4317566"/>
            <a:ext cx="5960390" cy="4559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b="1" dirty="0">
                <a:solidFill>
                  <a:schemeClr val="tx1"/>
                </a:solidFill>
                <a:latin typeface="Times New Roman" pitchFamily="18" charset="0"/>
                <a:cs typeface="Times New Roman" pitchFamily="18" charset="0"/>
              </a:rPr>
              <a:t>MinMaxScaling</a:t>
            </a:r>
          </a:p>
        </p:txBody>
      </p:sp>
      <p:sp>
        <p:nvSpPr>
          <p:cNvPr id="11" name="Rectangle 10"/>
          <p:cNvSpPr/>
          <p:nvPr/>
        </p:nvSpPr>
        <p:spPr>
          <a:xfrm>
            <a:off x="2787528" y="5516105"/>
            <a:ext cx="5903006" cy="43653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b="1" dirty="0">
                <a:solidFill>
                  <a:schemeClr val="tx1"/>
                </a:solidFill>
                <a:latin typeface="Times New Roman" pitchFamily="18" charset="0"/>
                <a:cs typeface="Times New Roman" pitchFamily="18" charset="0"/>
              </a:rPr>
              <a:t>OneHotEncoding</a:t>
            </a:r>
          </a:p>
        </p:txBody>
      </p:sp>
      <p:pic>
        <p:nvPicPr>
          <p:cNvPr id="18" name="Google Shape;246;g1a857174c77_2_113"/>
          <p:cNvPicPr preferRelativeResize="0"/>
          <p:nvPr/>
        </p:nvPicPr>
        <p:blipFill rotWithShape="1">
          <a:blip r:embed="rId4">
            <a:alphaModFix/>
          </a:blip>
          <a:srcRect/>
          <a:stretch/>
        </p:blipFill>
        <p:spPr>
          <a:xfrm rot="5400000">
            <a:off x="5450792" y="4775089"/>
            <a:ext cx="422654" cy="838198"/>
          </a:xfrm>
          <a:prstGeom prst="rect">
            <a:avLst/>
          </a:prstGeom>
          <a:noFill/>
          <a:ln>
            <a:noFill/>
          </a:ln>
        </p:spPr>
      </p:pic>
      <p:pic>
        <p:nvPicPr>
          <p:cNvPr id="19" name="Google Shape;246;g1a857174c77_2_113"/>
          <p:cNvPicPr preferRelativeResize="0"/>
          <p:nvPr/>
        </p:nvPicPr>
        <p:blipFill rotWithShape="1">
          <a:blip r:embed="rId4">
            <a:alphaModFix/>
          </a:blip>
          <a:srcRect/>
          <a:stretch/>
        </p:blipFill>
        <p:spPr>
          <a:xfrm rot="5400000">
            <a:off x="5444659" y="3484536"/>
            <a:ext cx="434920" cy="838198"/>
          </a:xfrm>
          <a:prstGeom prst="rect">
            <a:avLst/>
          </a:prstGeom>
          <a:noFill/>
          <a:ln>
            <a:noFill/>
          </a:ln>
        </p:spPr>
      </p:pic>
      <p:pic>
        <p:nvPicPr>
          <p:cNvPr id="20" name="Google Shape;246;g1a857174c77_2_113"/>
          <p:cNvPicPr preferRelativeResize="0"/>
          <p:nvPr/>
        </p:nvPicPr>
        <p:blipFill rotWithShape="1">
          <a:blip r:embed="rId4">
            <a:alphaModFix/>
          </a:blip>
          <a:srcRect/>
          <a:stretch/>
        </p:blipFill>
        <p:spPr>
          <a:xfrm rot="5400000">
            <a:off x="5454933" y="2299642"/>
            <a:ext cx="440410" cy="729063"/>
          </a:xfrm>
          <a:prstGeom prst="rect">
            <a:avLst/>
          </a:prstGeom>
          <a:noFill/>
          <a:ln>
            <a:noFill/>
          </a:ln>
        </p:spPr>
      </p:pic>
      <p:pic>
        <p:nvPicPr>
          <p:cNvPr id="22" name="Google Shape;246;g1a857174c77_2_113"/>
          <p:cNvPicPr preferRelativeResize="0"/>
          <p:nvPr/>
        </p:nvPicPr>
        <p:blipFill rotWithShape="1">
          <a:blip r:embed="rId4">
            <a:alphaModFix/>
          </a:blip>
          <a:srcRect/>
          <a:stretch/>
        </p:blipFill>
        <p:spPr>
          <a:xfrm rot="5400000">
            <a:off x="5387008" y="845688"/>
            <a:ext cx="576263" cy="752593"/>
          </a:xfrm>
          <a:prstGeom prst="rect">
            <a:avLst/>
          </a:prstGeom>
          <a:noFill/>
          <a:ln>
            <a:noFill/>
          </a:ln>
        </p:spPr>
      </p:pic>
    </p:spTree>
    <p:extLst>
      <p:ext uri="{BB962C8B-B14F-4D97-AF65-F5344CB8AC3E}">
        <p14:creationId xmlns:p14="http://schemas.microsoft.com/office/powerpoint/2010/main" val="223388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    Data Visualization </a:t>
            </a:r>
          </a:p>
        </p:txBody>
      </p:sp>
      <p:pic>
        <p:nvPicPr>
          <p:cNvPr id="3"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7" name="Google Shape;258;p14"/>
          <p:cNvSpPr txBox="1"/>
          <p:nvPr/>
        </p:nvSpPr>
        <p:spPr>
          <a:xfrm>
            <a:off x="1003751" y="1158486"/>
            <a:ext cx="8100600" cy="9386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Wingdings" pitchFamily="2" charset="2"/>
              <a:buChar char="Ø"/>
            </a:pPr>
            <a:r>
              <a:rPr lang="it-IT" sz="2000" dirty="0"/>
              <a:t>Some of the tools are used to visualize the data </a:t>
            </a:r>
          </a:p>
          <a:p>
            <a:pPr marL="285750" lvl="0" indent="-285750">
              <a:buSzPts val="2000"/>
              <a:buFont typeface="Arial"/>
              <a:buChar char="•"/>
            </a:pPr>
            <a:endParaRPr lang="en-US" sz="20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endParaRPr/>
          </a:p>
        </p:txBody>
      </p:sp>
      <p:pic>
        <p:nvPicPr>
          <p:cNvPr id="8" name="Picture 2" descr="The Data Science Trilogy. So you are new to Python. Or perhaps… | by Hair  Parra | Towards Data Science">
            <a:extLst>
              <a:ext uri="{FF2B5EF4-FFF2-40B4-BE49-F238E27FC236}">
                <a16:creationId xmlns:a16="http://schemas.microsoft.com/office/drawing/2014/main" id="{D92A7E03-C527-2DFB-F88A-010CDF90D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2" y="1627825"/>
            <a:ext cx="3785419" cy="22826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s Seaborn too assertive at times? | by Pragya Verma | Analytics Vidhya |  Medium">
            <a:extLst>
              <a:ext uri="{FF2B5EF4-FFF2-40B4-BE49-F238E27FC236}">
                <a16:creationId xmlns:a16="http://schemas.microsoft.com/office/drawing/2014/main" id="{1676C895-701F-D7D2-84C7-D57FA77485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987" y="1786304"/>
            <a:ext cx="3864077" cy="1578077"/>
          </a:xfrm>
          <a:prstGeom prst="rect">
            <a:avLst/>
          </a:prstGeom>
          <a:noFill/>
          <a:extLst>
            <a:ext uri="{909E8E84-426E-40DD-AFC4-6F175D3DCCD1}">
              <a14:hiddenFill xmlns:a14="http://schemas.microsoft.com/office/drawing/2010/main">
                <a:solidFill>
                  <a:srgbClr val="FFFFFF"/>
                </a:solidFill>
              </a14:hiddenFill>
            </a:ext>
          </a:extLst>
        </p:spPr>
      </p:pic>
      <p:pic>
        <p:nvPicPr>
          <p:cNvPr id="40968" name="Picture 8" descr="See the source image"/>
          <p:cNvPicPr>
            <a:picLocks noChangeAspect="1" noChangeArrowheads="1"/>
          </p:cNvPicPr>
          <p:nvPr/>
        </p:nvPicPr>
        <p:blipFill>
          <a:blip r:embed="rId6"/>
          <a:srcRect/>
          <a:stretch>
            <a:fillRect/>
          </a:stretch>
        </p:blipFill>
        <p:spPr bwMode="auto">
          <a:xfrm>
            <a:off x="307132" y="3776581"/>
            <a:ext cx="3952568" cy="1512325"/>
          </a:xfrm>
          <a:prstGeom prst="rect">
            <a:avLst/>
          </a:prstGeom>
          <a:noFill/>
        </p:spPr>
      </p:pic>
      <p:sp>
        <p:nvSpPr>
          <p:cNvPr id="4" name="Rectangle 3"/>
          <p:cNvSpPr/>
          <p:nvPr/>
        </p:nvSpPr>
        <p:spPr>
          <a:xfrm>
            <a:off x="4463512" y="3068664"/>
            <a:ext cx="2681207" cy="2424974"/>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09668" y="3364381"/>
            <a:ext cx="3394129" cy="19245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77790"/>
            <a:ext cx="11503617"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Data Visualization </a:t>
            </a:r>
          </a:p>
        </p:txBody>
      </p:sp>
      <p:pic>
        <p:nvPicPr>
          <p:cNvPr id="3"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38913"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1082" y="855407"/>
            <a:ext cx="2380880" cy="2462980"/>
          </a:xfrm>
          <a:prstGeom prst="rect">
            <a:avLst/>
          </a:prstGeom>
          <a:noFill/>
          <a:ln w="9525">
            <a:noFill/>
            <a:miter lim="800000"/>
            <a:headEnd/>
            <a:tailEnd/>
          </a:ln>
          <a:effectLst/>
        </p:spPr>
      </p:pic>
      <p:pic>
        <p:nvPicPr>
          <p:cNvPr id="38914"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01441" y="859708"/>
            <a:ext cx="2419493" cy="2502924"/>
          </a:xfrm>
          <a:prstGeom prst="rect">
            <a:avLst/>
          </a:prstGeom>
          <a:noFill/>
          <a:ln w="9525">
            <a:noFill/>
            <a:miter lim="800000"/>
            <a:headEnd/>
            <a:tailEnd/>
          </a:ln>
          <a:effectLst/>
        </p:spPr>
      </p:pic>
      <p:pic>
        <p:nvPicPr>
          <p:cNvPr id="38915"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655979" y="889204"/>
            <a:ext cx="2319695" cy="2399685"/>
          </a:xfrm>
          <a:prstGeom prst="rect">
            <a:avLst/>
          </a:prstGeom>
          <a:noFill/>
          <a:ln w="9525">
            <a:noFill/>
            <a:miter lim="800000"/>
            <a:headEnd/>
            <a:tailEnd/>
          </a:ln>
          <a:effectLst/>
        </p:spPr>
      </p:pic>
      <p:pic>
        <p:nvPicPr>
          <p:cNvPr id="38916"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472152" y="884903"/>
            <a:ext cx="2352367" cy="2433484"/>
          </a:xfrm>
          <a:prstGeom prst="rect">
            <a:avLst/>
          </a:prstGeom>
          <a:noFill/>
          <a:ln w="9525">
            <a:noFill/>
            <a:miter lim="800000"/>
            <a:headEnd/>
            <a:tailEnd/>
          </a:ln>
          <a:effectLst/>
        </p:spPr>
      </p:pic>
      <p:pic>
        <p:nvPicPr>
          <p:cNvPr id="38917" name="Picture 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4565" y="3480619"/>
            <a:ext cx="2666017" cy="2757949"/>
          </a:xfrm>
          <a:prstGeom prst="rect">
            <a:avLst/>
          </a:prstGeom>
          <a:noFill/>
          <a:ln w="9525">
            <a:noFill/>
            <a:miter lim="800000"/>
            <a:headEnd/>
            <a:tailEnd/>
          </a:ln>
          <a:effectLst/>
        </p:spPr>
      </p:pic>
      <p:pic>
        <p:nvPicPr>
          <p:cNvPr id="38918"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421790" y="3510116"/>
            <a:ext cx="2623246" cy="2713703"/>
          </a:xfrm>
          <a:prstGeom prst="rect">
            <a:avLst/>
          </a:prstGeom>
          <a:noFill/>
          <a:ln w="9525">
            <a:noFill/>
            <a:miter lim="800000"/>
            <a:headEnd/>
            <a:tailEnd/>
          </a:ln>
          <a:effectLst/>
        </p:spPr>
      </p:pic>
      <p:pic>
        <p:nvPicPr>
          <p:cNvPr id="38919"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6528896" y="3514418"/>
            <a:ext cx="2647601" cy="2738898"/>
          </a:xfrm>
          <a:prstGeom prst="rect">
            <a:avLst/>
          </a:prstGeom>
          <a:noFill/>
          <a:ln w="9525">
            <a:noFill/>
            <a:miter lim="800000"/>
            <a:headEnd/>
            <a:tailEnd/>
          </a:ln>
          <a:effectLst/>
        </p:spPr>
      </p:pic>
      <p:pic>
        <p:nvPicPr>
          <p:cNvPr id="38920" name="Picture 8"/>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9438967" y="3519271"/>
            <a:ext cx="2462981" cy="2547911"/>
          </a:xfrm>
          <a:prstGeom prst="rect">
            <a:avLst/>
          </a:prstGeom>
          <a:noFill/>
          <a:ln w="9525">
            <a:noFill/>
            <a:miter lim="800000"/>
            <a:headEnd/>
            <a:tailEnd/>
          </a:ln>
          <a:effectLst/>
        </p:spPr>
      </p:pic>
    </p:spTree>
    <p:extLst>
      <p:ext uri="{BB962C8B-B14F-4D97-AF65-F5344CB8AC3E}">
        <p14:creationId xmlns:p14="http://schemas.microsoft.com/office/powerpoint/2010/main" val="87749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4" name="Google Shape;139;p71"/>
          <p:cNvPicPr preferRelativeResize="0"/>
          <p:nvPr/>
        </p:nvPicPr>
        <p:blipFill rotWithShape="1">
          <a:blip r:embed="rId3">
            <a:alphaModFix/>
          </a:blip>
          <a:srcRect/>
          <a:stretch/>
        </p:blipFill>
        <p:spPr>
          <a:xfrm>
            <a:off x="270534" y="798491"/>
            <a:ext cx="1532507"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68"/>
              </a:srgbClr>
            </a:outerShdw>
          </a:effectLst>
        </p:spPr>
      </p:pic>
      <p:sp>
        <p:nvSpPr>
          <p:cNvPr id="3" name="Rounded Rectangle 2"/>
          <p:cNvSpPr/>
          <p:nvPr/>
        </p:nvSpPr>
        <p:spPr>
          <a:xfrm>
            <a:off x="2311756" y="1006040"/>
            <a:ext cx="4146997" cy="11462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buSzPts val="1600"/>
            </a:pPr>
            <a:r>
              <a:rPr lang="en-US" sz="2000" dirty="0" err="1">
                <a:solidFill>
                  <a:srgbClr val="000000"/>
                </a:solidFill>
                <a:latin typeface="Times New Roman" pitchFamily="18" charset="0"/>
                <a:ea typeface="Calibri"/>
                <a:cs typeface="Times New Roman" pitchFamily="18" charset="0"/>
                <a:sym typeface="Calibri"/>
              </a:rPr>
              <a:t>Sharat</a:t>
            </a:r>
            <a:r>
              <a:rPr lang="en-US" sz="2000" dirty="0">
                <a:solidFill>
                  <a:srgbClr val="000000"/>
                </a:solidFill>
                <a:latin typeface="Times New Roman" pitchFamily="18" charset="0"/>
                <a:ea typeface="Calibri"/>
                <a:cs typeface="Times New Roman" pitchFamily="18" charset="0"/>
                <a:sym typeface="Calibri"/>
              </a:rPr>
              <a:t> </a:t>
            </a:r>
            <a:r>
              <a:rPr lang="en-US" sz="2000" dirty="0" err="1">
                <a:solidFill>
                  <a:srgbClr val="000000"/>
                </a:solidFill>
                <a:latin typeface="Times New Roman" pitchFamily="18" charset="0"/>
                <a:ea typeface="Calibri"/>
                <a:cs typeface="Times New Roman" pitchFamily="18" charset="0"/>
                <a:sym typeface="Calibri"/>
              </a:rPr>
              <a:t>Manikonda</a:t>
            </a:r>
            <a:endParaRPr lang="en-US" sz="2000" dirty="0">
              <a:solidFill>
                <a:srgbClr val="000000"/>
              </a:solidFill>
              <a:latin typeface="Times New Roman" pitchFamily="18" charset="0"/>
              <a:ea typeface="Calibri"/>
              <a:cs typeface="Times New Roman" pitchFamily="18" charset="0"/>
              <a:sym typeface="Calibri"/>
            </a:endParaRPr>
          </a:p>
          <a:p>
            <a:pPr lvl="0">
              <a:buSzPts val="1400"/>
            </a:pPr>
            <a:r>
              <a:rPr lang="en-US" sz="1900" dirty="0">
                <a:solidFill>
                  <a:srgbClr val="000000"/>
                </a:solidFill>
                <a:latin typeface="Times New Roman" pitchFamily="18" charset="0"/>
                <a:ea typeface="Calibri"/>
                <a:cs typeface="Times New Roman" pitchFamily="18" charset="0"/>
                <a:sym typeface="Calibri"/>
              </a:rPr>
              <a:t>Director at </a:t>
            </a:r>
            <a:r>
              <a:rPr lang="en-US" sz="1900" dirty="0" err="1">
                <a:solidFill>
                  <a:srgbClr val="000000"/>
                </a:solidFill>
                <a:latin typeface="Times New Roman" pitchFamily="18" charset="0"/>
                <a:ea typeface="Calibri"/>
                <a:cs typeface="Times New Roman" pitchFamily="18" charset="0"/>
                <a:sym typeface="Calibri"/>
              </a:rPr>
              <a:t>Innodatatics</a:t>
            </a:r>
            <a:r>
              <a:rPr lang="en-US" sz="1900" dirty="0">
                <a:solidFill>
                  <a:srgbClr val="000000"/>
                </a:solidFill>
                <a:latin typeface="Times New Roman" pitchFamily="18" charset="0"/>
                <a:ea typeface="Calibri"/>
                <a:cs typeface="Times New Roman" pitchFamily="18" charset="0"/>
                <a:sym typeface="Calibri"/>
              </a:rPr>
              <a:t> and Sponsor</a:t>
            </a:r>
            <a:endParaRPr lang="en-US" sz="1900" b="1" dirty="0">
              <a:solidFill>
                <a:srgbClr val="000000"/>
              </a:solidFill>
              <a:latin typeface="Times New Roman" pitchFamily="18" charset="0"/>
              <a:ea typeface="Calibri"/>
              <a:cs typeface="Times New Roman" pitchFamily="18" charset="0"/>
              <a:sym typeface="Calibri"/>
            </a:endParaRPr>
          </a:p>
          <a:p>
            <a:pPr lvl="0">
              <a:buSzPts val="1600"/>
            </a:pPr>
            <a:r>
              <a:rPr lang="en-US" b="1" u="sng" dirty="0">
                <a:solidFill>
                  <a:srgbClr val="5B9BD5">
                    <a:lumMod val="75000"/>
                  </a:srgbClr>
                </a:solidFill>
                <a:latin typeface="Times New Roman" pitchFamily="18" charset="0"/>
                <a:ea typeface="Times New Roman"/>
                <a:cs typeface="Times New Roman" pitchFamily="18" charset="0"/>
                <a:sym typeface="Times New Roman"/>
                <a:hlinkClick r:id="rId4">
                  <a:extLst>
                    <a:ext uri="{A12FA001-AC4F-418D-AE19-62706E023703}">
                      <ahyp:hlinkClr xmlns:ahyp="http://schemas.microsoft.com/office/drawing/2018/hyperlinkcolor" val="tx"/>
                    </a:ext>
                  </a:extLst>
                </a:hlinkClick>
              </a:rPr>
              <a:t>linkedin.com/in/</a:t>
            </a:r>
            <a:r>
              <a:rPr lang="en-US" b="1" u="sng" dirty="0" err="1">
                <a:solidFill>
                  <a:srgbClr val="5B9BD5">
                    <a:lumMod val="75000"/>
                  </a:srgbClr>
                </a:solidFill>
                <a:latin typeface="Times New Roman" pitchFamily="18" charset="0"/>
                <a:ea typeface="Times New Roman"/>
                <a:cs typeface="Times New Roman" pitchFamily="18" charset="0"/>
                <a:sym typeface="Times New Roman"/>
                <a:hlinkClick r:id="rId4">
                  <a:extLst>
                    <a:ext uri="{A12FA001-AC4F-418D-AE19-62706E023703}">
                      <ahyp:hlinkClr xmlns:ahyp="http://schemas.microsoft.com/office/drawing/2018/hyperlinkcolor" val="tx"/>
                    </a:ext>
                  </a:extLst>
                </a:hlinkClick>
              </a:rPr>
              <a:t>sharat-chandra</a:t>
            </a:r>
            <a:endParaRPr lang="en-US" b="1" dirty="0">
              <a:solidFill>
                <a:srgbClr val="5B9BD5">
                  <a:lumMod val="75000"/>
                </a:srgbClr>
              </a:solidFill>
              <a:latin typeface="Times New Roman" pitchFamily="18" charset="0"/>
              <a:ea typeface="Times New Roman"/>
              <a:cs typeface="Times New Roman" pitchFamily="18" charset="0"/>
              <a:sym typeface="Times New Roman"/>
            </a:endParaRPr>
          </a:p>
        </p:txBody>
      </p:sp>
      <p:sp>
        <p:nvSpPr>
          <p:cNvPr id="6" name="Rectangle 5"/>
          <p:cNvSpPr/>
          <p:nvPr/>
        </p:nvSpPr>
        <p:spPr>
          <a:xfrm>
            <a:off x="2174516" y="167425"/>
            <a:ext cx="5164429" cy="6310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b="1" dirty="0">
                <a:solidFill>
                  <a:srgbClr val="000000"/>
                </a:solidFill>
                <a:latin typeface="Times New Roman" pitchFamily="18" charset="0"/>
                <a:ea typeface="Calibri"/>
                <a:cs typeface="Times New Roman" pitchFamily="18" charset="0"/>
                <a:sym typeface="Calibri"/>
              </a:rPr>
              <a:t>Project Leadership</a:t>
            </a:r>
            <a:endParaRPr lang="en-US" dirty="0"/>
          </a:p>
        </p:txBody>
      </p:sp>
    </p:spTree>
    <p:extLst>
      <p:ext uri="{BB962C8B-B14F-4D97-AF65-F5344CB8AC3E}">
        <p14:creationId xmlns:p14="http://schemas.microsoft.com/office/powerpoint/2010/main" val="338520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Data Visualization</a:t>
            </a:r>
          </a:p>
        </p:txBody>
      </p:sp>
      <p:sp>
        <p:nvSpPr>
          <p:cNvPr id="37890" name="AutoShape 2"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2" name="AutoShape 4"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4" name="AutoShape 6"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pic>
        <p:nvPicPr>
          <p:cNvPr id="9"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36865"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965" y="945396"/>
            <a:ext cx="6123825" cy="5094705"/>
          </a:xfrm>
          <a:prstGeom prst="rect">
            <a:avLst/>
          </a:prstGeom>
          <a:noFill/>
          <a:ln w="9525">
            <a:noFill/>
            <a:miter lim="800000"/>
            <a:headEnd/>
            <a:tailEnd/>
          </a:ln>
          <a:effectLst/>
        </p:spPr>
      </p:pic>
      <p:pic>
        <p:nvPicPr>
          <p:cNvPr id="3686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28421" y="945397"/>
            <a:ext cx="5662181" cy="489746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Data Visualization</a:t>
            </a:r>
          </a:p>
        </p:txBody>
      </p:sp>
      <p:sp>
        <p:nvSpPr>
          <p:cNvPr id="37890" name="AutoShape 2"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2" name="AutoShape 4"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4" name="AutoShape 6"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pic>
        <p:nvPicPr>
          <p:cNvPr id="9"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34817"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1356852"/>
            <a:ext cx="5417450" cy="4203290"/>
          </a:xfrm>
          <a:prstGeom prst="rect">
            <a:avLst/>
          </a:prstGeom>
          <a:noFill/>
          <a:ln w="9525">
            <a:noFill/>
            <a:miter lim="800000"/>
            <a:headEnd/>
            <a:tailEnd/>
          </a:ln>
          <a:effec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27473" y="907401"/>
            <a:ext cx="5453815" cy="4652741"/>
          </a:xfrm>
          <a:prstGeom prst="rect">
            <a:avLst/>
          </a:prstGeom>
          <a:noFill/>
          <a:ln w="9525">
            <a:noFill/>
            <a:miter lim="800000"/>
            <a:headEnd/>
            <a:tailEnd/>
          </a:ln>
          <a:effectLst/>
        </p:spPr>
      </p:pic>
    </p:spTree>
    <p:extLst>
      <p:ext uri="{BB962C8B-B14F-4D97-AF65-F5344CB8AC3E}">
        <p14:creationId xmlns:p14="http://schemas.microsoft.com/office/powerpoint/2010/main" val="292797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Data Visualization</a:t>
            </a:r>
          </a:p>
        </p:txBody>
      </p:sp>
      <p:sp>
        <p:nvSpPr>
          <p:cNvPr id="37890" name="AutoShape 2"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2" name="AutoShape 4"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sp>
        <p:nvSpPr>
          <p:cNvPr id="37894" name="AutoShape 6"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a:spLocks noChangeAspect="1" noChangeArrowheads="1"/>
          </p:cNvSpPr>
          <p:nvPr/>
        </p:nvSpPr>
        <p:spPr bwMode="auto">
          <a:xfrm>
            <a:off x="155575" y="-144461"/>
            <a:ext cx="304800" cy="304801"/>
          </a:xfrm>
          <a:prstGeom prst="rect">
            <a:avLst/>
          </a:prstGeom>
          <a:noFill/>
        </p:spPr>
        <p:txBody>
          <a:bodyPr vert="horz" wrap="square" lIns="91430" tIns="45718" rIns="91430" bIns="45718" numCol="1" anchor="t" anchorCtr="0" compatLnSpc="1">
            <a:prstTxWarp prst="textNoShape">
              <a:avLst/>
            </a:prstTxWarp>
          </a:bodyPr>
          <a:lstStyle/>
          <a:p>
            <a:endParaRPr lang="en-US" dirty="0"/>
          </a:p>
        </p:txBody>
      </p:sp>
      <p:pic>
        <p:nvPicPr>
          <p:cNvPr id="9"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34817"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0375" y="929897"/>
            <a:ext cx="4933035" cy="5373075"/>
          </a:xfrm>
          <a:prstGeom prst="rect">
            <a:avLst/>
          </a:prstGeom>
          <a:noFill/>
          <a:ln w="9525">
            <a:noFill/>
            <a:miter lim="800000"/>
            <a:headEnd/>
            <a:tailEnd/>
          </a:ln>
          <a:effec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27473" y="929897"/>
            <a:ext cx="6337219" cy="5238428"/>
          </a:xfrm>
          <a:prstGeom prst="rect">
            <a:avLst/>
          </a:prstGeom>
          <a:noFill/>
          <a:ln w="9525">
            <a:noFill/>
            <a:miter lim="800000"/>
            <a:headEnd/>
            <a:tailEnd/>
          </a:ln>
          <a:effectLst/>
        </p:spPr>
      </p:pic>
    </p:spTree>
    <p:extLst>
      <p:ext uri="{BB962C8B-B14F-4D97-AF65-F5344CB8AC3E}">
        <p14:creationId xmlns:p14="http://schemas.microsoft.com/office/powerpoint/2010/main" val="320356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Model Building </a:t>
            </a:r>
          </a:p>
        </p:txBody>
      </p:sp>
      <p:pic>
        <p:nvPicPr>
          <p:cNvPr id="5"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4" name="Rectangle 3"/>
          <p:cNvSpPr/>
          <p:nvPr/>
        </p:nvSpPr>
        <p:spPr>
          <a:xfrm>
            <a:off x="408037" y="929148"/>
            <a:ext cx="8175523" cy="3170099"/>
          </a:xfrm>
          <a:prstGeom prst="rect">
            <a:avLst/>
          </a:prstGeom>
        </p:spPr>
        <p:txBody>
          <a:bodyPr wrap="square">
            <a:spAutoFit/>
          </a:bodyPr>
          <a:lstStyle/>
          <a:p>
            <a:pPr marL="285750" indent="-285750">
              <a:buFont typeface="Wingdings" panose="05000000000000000000" pitchFamily="2" charset="2"/>
              <a:buChar char="§"/>
            </a:pPr>
            <a:r>
              <a:rPr lang="en-IN" sz="2000" b="1" dirty="0"/>
              <a:t>We Build the model by using Different Algorithms to get better Accuracy score</a:t>
            </a:r>
          </a:p>
          <a:p>
            <a:pPr marL="285750" indent="-285750">
              <a:buFont typeface="Wingdings" panose="05000000000000000000" pitchFamily="2" charset="2"/>
              <a:buChar char="§"/>
            </a:pPr>
            <a:r>
              <a:rPr lang="en-US" sz="2000" b="1" dirty="0"/>
              <a:t>Models are build using Python </a:t>
            </a:r>
          </a:p>
          <a:p>
            <a:pPr marL="285750" indent="-285750">
              <a:buFont typeface="Wingdings" panose="05000000000000000000" pitchFamily="2" charset="2"/>
              <a:buChar char="§"/>
            </a:pPr>
            <a:r>
              <a:rPr lang="en-IN" sz="2000" b="1" dirty="0"/>
              <a:t>Model build in different algorithms such as Decision Tree &amp; its Hyper Parameter GridSearchCV, K-Nearest Neighbours Classifier, Logistic Regression, Support Vector Classifier, Random Forest Classifier</a:t>
            </a:r>
            <a:endParaRPr lang="en-US" sz="2000" b="1" dirty="0"/>
          </a:p>
          <a:p>
            <a:pPr marL="285750" indent="-285750">
              <a:buFont typeface="Wingdings" panose="05000000000000000000" pitchFamily="2" charset="2"/>
              <a:buChar char="§"/>
            </a:pPr>
            <a:endParaRPr lang="en-US" sz="2000" b="1" dirty="0"/>
          </a:p>
          <a:p>
            <a:pPr marL="285750" indent="-285750">
              <a:buFont typeface="Wingdings" panose="05000000000000000000" pitchFamily="2" charset="2"/>
              <a:buChar char="§"/>
            </a:pPr>
            <a:endParaRPr lang="en-IN" sz="2000" b="1" dirty="0"/>
          </a:p>
          <a:p>
            <a:pPr marL="285750" indent="-285750">
              <a:buFont typeface="Wingdings" panose="05000000000000000000" pitchFamily="2" charset="2"/>
              <a:buChar char="§"/>
            </a:pPr>
            <a:endParaRPr lang="en-IN" sz="2000"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3919" y="3208150"/>
            <a:ext cx="8663552" cy="314840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Model Building – </a:t>
            </a:r>
          </a:p>
        </p:txBody>
      </p:sp>
      <p:pic>
        <p:nvPicPr>
          <p:cNvPr id="4" name="Google Shape;101;p1"/>
          <p:cNvPicPr preferRelativeResize="0"/>
          <p:nvPr/>
        </p:nvPicPr>
        <p:blipFill>
          <a:blip r:embed="rId2">
            <a:alphaModFix/>
          </a:blip>
          <a:stretch>
            <a:fillRect/>
          </a:stretch>
        </p:blipFill>
        <p:spPr>
          <a:xfrm>
            <a:off x="9580951" y="6040102"/>
            <a:ext cx="2592012" cy="805375"/>
          </a:xfrm>
          <a:prstGeom prst="rect">
            <a:avLst/>
          </a:prstGeom>
          <a:noFill/>
          <a:ln>
            <a:noFill/>
          </a:ln>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20914" y="1224366"/>
            <a:ext cx="6069525" cy="481573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6477" y="1224366"/>
            <a:ext cx="5560142" cy="481573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4714"/>
            <a:ext cx="10515600" cy="480087"/>
          </a:xfrm>
        </p:spPr>
        <p:style>
          <a:lnRef idx="0">
            <a:schemeClr val="accent4"/>
          </a:lnRef>
          <a:fillRef idx="3">
            <a:schemeClr val="accent4"/>
          </a:fillRef>
          <a:effectRef idx="3">
            <a:schemeClr val="accent4"/>
          </a:effectRef>
          <a:fontRef idx="minor">
            <a:schemeClr val="lt1"/>
          </a:fontRef>
        </p:style>
        <p:txBody>
          <a:bodyPr/>
          <a:lstStyle/>
          <a:p>
            <a:pPr algn="ctr"/>
            <a:r>
              <a:rPr lang="en-US" sz="2800" b="1" dirty="0">
                <a:solidFill>
                  <a:schemeClr val="tx1"/>
                </a:solidFill>
                <a:latin typeface="Times New Roman" panose="02020603050405020304" pitchFamily="18" charset="0"/>
                <a:cs typeface="Times New Roman" panose="02020603050405020304" pitchFamily="18" charset="0"/>
              </a:rPr>
              <a:t>Model Building : – </a:t>
            </a:r>
            <a:endParaRPr lang="en-US"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478" y="875993"/>
            <a:ext cx="10317622" cy="5164110"/>
          </a:xfrm>
          <a:prstGeom prst="rect">
            <a:avLst/>
          </a:prstGeom>
          <a:noFill/>
          <a:ln w="9525">
            <a:noFill/>
            <a:miter lim="800000"/>
            <a:headEnd/>
            <a:tailEnd/>
          </a:ln>
          <a:effectLst/>
        </p:spPr>
      </p:pic>
      <p:pic>
        <p:nvPicPr>
          <p:cNvPr id="4"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4714"/>
            <a:ext cx="10515600" cy="480087"/>
          </a:xfrm>
        </p:spPr>
        <p:style>
          <a:lnRef idx="0">
            <a:schemeClr val="accent4"/>
          </a:lnRef>
          <a:fillRef idx="3">
            <a:schemeClr val="accent4"/>
          </a:fillRef>
          <a:effectRef idx="3">
            <a:schemeClr val="accent4"/>
          </a:effectRef>
          <a:fontRef idx="minor">
            <a:schemeClr val="lt1"/>
          </a:fontRef>
        </p:style>
        <p:txBody>
          <a:bodyPr/>
          <a:lstStyle/>
          <a:p>
            <a:pPr algn="ctr"/>
            <a:r>
              <a:rPr lang="en-US" sz="2800" b="1" dirty="0">
                <a:solidFill>
                  <a:schemeClr val="tx1"/>
                </a:solidFill>
                <a:latin typeface="Times New Roman" panose="02020603050405020304" pitchFamily="18" charset="0"/>
                <a:cs typeface="Times New Roman" panose="02020603050405020304" pitchFamily="18" charset="0"/>
              </a:rPr>
              <a:t> Auto ML Model Building Using LazyPredict Library: – </a:t>
            </a:r>
            <a:endParaRPr lang="en-US"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728" y="875993"/>
            <a:ext cx="9185122" cy="5164110"/>
          </a:xfrm>
          <a:prstGeom prst="rect">
            <a:avLst/>
          </a:prstGeom>
          <a:noFill/>
          <a:ln w="9525">
            <a:noFill/>
            <a:miter lim="800000"/>
            <a:headEnd/>
            <a:tailEnd/>
          </a:ln>
          <a:effectLst/>
        </p:spPr>
      </p:pic>
      <p:pic>
        <p:nvPicPr>
          <p:cNvPr id="4"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379986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4" name="Title 3"/>
          <p:cNvSpPr>
            <a:spLocks noGrp="1"/>
          </p:cNvSpPr>
          <p:nvPr>
            <p:ph type="title"/>
          </p:nvPr>
        </p:nvSpPr>
        <p:spPr>
          <a:xfrm>
            <a:off x="228600" y="177790"/>
            <a:ext cx="10515600" cy="535487"/>
          </a:xfrm>
        </p:spPr>
        <p:style>
          <a:lnRef idx="0">
            <a:schemeClr val="accent4"/>
          </a:lnRef>
          <a:fillRef idx="3">
            <a:schemeClr val="accent4"/>
          </a:fillRef>
          <a:effectRef idx="3">
            <a:schemeClr val="accent4"/>
          </a:effectRef>
          <a:fontRef idx="minor">
            <a:schemeClr val="lt1"/>
          </a:fontRef>
        </p:style>
        <p:txBody>
          <a:bodyPr/>
          <a:lstStyle/>
          <a:p>
            <a:pPr algn="ctr"/>
            <a:r>
              <a:rPr lang="en" sz="3200" b="1" dirty="0">
                <a:solidFill>
                  <a:schemeClr val="tx1"/>
                </a:solidFill>
                <a:latin typeface="Times New Roman" panose="02020603050405020304" pitchFamily="18" charset="0"/>
                <a:cs typeface="Times New Roman" panose="02020603050405020304" pitchFamily="18" charset="0"/>
              </a:rPr>
              <a:t>Model Accuracy Comparison</a:t>
            </a:r>
            <a:endParaRPr lang="en-US" sz="3200" dirty="0">
              <a:solidFill>
                <a:schemeClr val="tx1"/>
              </a:solidFill>
            </a:endParaRPr>
          </a:p>
        </p:txBody>
      </p:sp>
      <p:pic>
        <p:nvPicPr>
          <p:cNvPr id="5"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graphicFrame>
        <p:nvGraphicFramePr>
          <p:cNvPr id="6" name="Google Shape;229;p11"/>
          <p:cNvGraphicFramePr/>
          <p:nvPr>
            <p:extLst>
              <p:ext uri="{D42A27DB-BD31-4B8C-83A1-F6EECF244321}">
                <p14:modId xmlns:p14="http://schemas.microsoft.com/office/powerpoint/2010/main" val="1673230723"/>
              </p:ext>
            </p:extLst>
          </p:nvPr>
        </p:nvGraphicFramePr>
        <p:xfrm>
          <a:off x="977461" y="929897"/>
          <a:ext cx="9731868" cy="4819974"/>
        </p:xfrm>
        <a:graphic>
          <a:graphicData uri="http://schemas.openxmlformats.org/drawingml/2006/table">
            <a:tbl>
              <a:tblPr>
                <a:tableStyleId>{775DCB02-9BB8-47FD-8907-85C794F793BA}</a:tableStyleId>
              </a:tblPr>
              <a:tblGrid>
                <a:gridCol w="681621">
                  <a:extLst>
                    <a:ext uri="{9D8B030D-6E8A-4147-A177-3AD203B41FA5}">
                      <a16:colId xmlns:a16="http://schemas.microsoft.com/office/drawing/2014/main" val="20000"/>
                    </a:ext>
                  </a:extLst>
                </a:gridCol>
                <a:gridCol w="1927940">
                  <a:extLst>
                    <a:ext uri="{9D8B030D-6E8A-4147-A177-3AD203B41FA5}">
                      <a16:colId xmlns:a16="http://schemas.microsoft.com/office/drawing/2014/main" val="20001"/>
                    </a:ext>
                  </a:extLst>
                </a:gridCol>
                <a:gridCol w="2364229">
                  <a:extLst>
                    <a:ext uri="{9D8B030D-6E8A-4147-A177-3AD203B41FA5}">
                      <a16:colId xmlns:a16="http://schemas.microsoft.com/office/drawing/2014/main" val="20002"/>
                    </a:ext>
                  </a:extLst>
                </a:gridCol>
                <a:gridCol w="2379039">
                  <a:extLst>
                    <a:ext uri="{9D8B030D-6E8A-4147-A177-3AD203B41FA5}">
                      <a16:colId xmlns:a16="http://schemas.microsoft.com/office/drawing/2014/main" val="20003"/>
                    </a:ext>
                  </a:extLst>
                </a:gridCol>
                <a:gridCol w="2379039">
                  <a:extLst>
                    <a:ext uri="{9D8B030D-6E8A-4147-A177-3AD203B41FA5}">
                      <a16:colId xmlns:a16="http://schemas.microsoft.com/office/drawing/2014/main" val="20004"/>
                    </a:ext>
                  </a:extLst>
                </a:gridCol>
              </a:tblGrid>
              <a:tr h="797531">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latin typeface="Calibri"/>
                        <a:ea typeface="Calibri"/>
                        <a:cs typeface="Calibri"/>
                        <a:sym typeface="Calibri"/>
                      </a:endParaRPr>
                    </a:p>
                  </a:txBody>
                  <a:tcPr marL="91450" marR="91450" marT="45725" marB="45725"/>
                </a:tc>
                <a:tc gridSpan="3">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dirty="0">
                          <a:sym typeface="Times New Roman"/>
                        </a:rPr>
                        <a:t>MODEL</a:t>
                      </a:r>
                      <a:r>
                        <a:rPr lang="en-IN" sz="1800" b="1" u="none" strike="noStrike" cap="none" baseline="0" dirty="0">
                          <a:sym typeface="Times New Roman"/>
                        </a:rPr>
                        <a:t> ACCURACY SCORE COMPARISON</a:t>
                      </a:r>
                      <a:endParaRPr sz="1400" b="1" u="none" strike="noStrike" cap="none" dirty="0"/>
                    </a:p>
                    <a:p>
                      <a:pPr marL="0" marR="0" lvl="0" indent="0" algn="ctr" rtl="0">
                        <a:lnSpc>
                          <a:spcPct val="100000"/>
                        </a:lnSpc>
                        <a:spcBef>
                          <a:spcPts val="0"/>
                        </a:spcBef>
                        <a:spcAft>
                          <a:spcPts val="0"/>
                        </a:spcAft>
                        <a:buClr>
                          <a:srgbClr val="000000"/>
                        </a:buClr>
                        <a:buSzPts val="1800"/>
                        <a:buFont typeface="Arial"/>
                        <a:buNone/>
                      </a:pPr>
                      <a:endParaRPr sz="1800" b="1" u="none" strike="noStrike" cap="none" dirty="0">
                        <a:latin typeface="Calibri"/>
                        <a:ea typeface="Calibri"/>
                        <a:cs typeface="Calibri"/>
                        <a:sym typeface="Calibri"/>
                      </a:endParaRPr>
                    </a:p>
                  </a:txBody>
                  <a:tcPr marL="91450" marR="91450" marT="45725" marB="45725" anchor="b"/>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483434">
                <a:tc>
                  <a:txBody>
                    <a:bodyPr/>
                    <a:lstStyle/>
                    <a:p>
                      <a:pPr marL="0" marR="0" lvl="0" indent="0" algn="l" rtl="0">
                        <a:lnSpc>
                          <a:spcPct val="100000"/>
                        </a:lnSpc>
                        <a:spcBef>
                          <a:spcPts val="0"/>
                        </a:spcBef>
                        <a:spcAft>
                          <a:spcPts val="0"/>
                        </a:spcAft>
                        <a:buClr>
                          <a:srgbClr val="000000"/>
                        </a:buClr>
                        <a:buSzPts val="1600"/>
                        <a:buFont typeface="Arial"/>
                        <a:buNone/>
                      </a:pPr>
                      <a:endParaRPr sz="1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u="none" strike="noStrike" cap="none" baseline="0" dirty="0">
                          <a:sym typeface="Times New Roman"/>
                        </a:rPr>
                        <a:t> MODEL</a:t>
                      </a:r>
                      <a:endParaRPr sz="1400" u="none" strike="noStrike" cap="none" dirty="0">
                        <a:solidFill>
                          <a:srgbClr val="00206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u="none" strike="noStrike" cap="none" baseline="0" dirty="0">
                          <a:sym typeface="Times New Roman"/>
                        </a:rPr>
                        <a:t> TRAIN SCORE</a:t>
                      </a:r>
                      <a:endParaRPr sz="1400" u="none" strike="noStrike" cap="none" dirty="0">
                        <a:solidFill>
                          <a:srgbClr val="00206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u="none" strike="noStrike" cap="none" dirty="0">
                          <a:sym typeface="Times New Roman"/>
                        </a:rPr>
                        <a:t>TEST</a:t>
                      </a:r>
                      <a:r>
                        <a:rPr lang="en-IN" sz="1600" u="none" strike="noStrike" cap="none" baseline="0" dirty="0">
                          <a:sym typeface="Times New Roman"/>
                        </a:rPr>
                        <a:t> SCORE</a:t>
                      </a:r>
                      <a:endParaRPr sz="1600" b="1" u="none" strike="noStrike" cap="none" dirty="0">
                        <a:solidFill>
                          <a:srgbClr val="002060"/>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u="none" strike="noStrike" cap="none" dirty="0">
                          <a:sym typeface="Times New Roman"/>
                        </a:rPr>
                        <a:t>REMARKS</a:t>
                      </a:r>
                      <a:endParaRPr sz="1600" b="1" u="none" strike="noStrike" cap="none" dirty="0">
                        <a:solidFill>
                          <a:srgbClr val="00206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645622">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1.</a:t>
                      </a:r>
                      <a:endParaRPr sz="1400" b="0" i="0">
                        <a:solidFill>
                          <a:schemeClr val="tx1"/>
                        </a:solidFill>
                        <a:latin typeface="+mn-lt"/>
                      </a:endParaRPr>
                    </a:p>
                  </a:txBody>
                  <a:tcPr marL="91450" marR="91450" marT="45725" marB="45725"/>
                </a:tc>
                <a:tc>
                  <a:txBody>
                    <a:bodyPr/>
                    <a:lstStyle/>
                    <a:p>
                      <a:pPr marL="0" marR="0" lvl="0" indent="0" algn="ctr" rtl="0">
                        <a:spcBef>
                          <a:spcPts val="0"/>
                        </a:spcBef>
                        <a:spcAft>
                          <a:spcPts val="0"/>
                        </a:spcAft>
                        <a:buNone/>
                      </a:pPr>
                      <a:r>
                        <a:rPr lang="en-US" sz="1400" dirty="0"/>
                        <a:t>Decision</a:t>
                      </a:r>
                      <a:r>
                        <a:rPr lang="en-US" sz="1400" baseline="0" dirty="0"/>
                        <a:t> Tree Classifier</a:t>
                      </a:r>
                      <a:endParaRPr lang="en-US" sz="1400" b="1"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lang="en-US" sz="1400" dirty="0"/>
                        <a:t>1.0</a:t>
                      </a:r>
                      <a:endParaRPr lang="en-US" sz="1400" b="1" dirty="0"/>
                    </a:p>
                    <a:p>
                      <a:pPr marL="0" marR="0" lvl="0" indent="0" algn="ctr" rtl="0">
                        <a:lnSpc>
                          <a:spcPct val="100000"/>
                        </a:lnSpc>
                        <a:spcBef>
                          <a:spcPts val="0"/>
                        </a:spcBef>
                        <a:spcAft>
                          <a:spcPts val="0"/>
                        </a:spcAft>
                        <a:buClr>
                          <a:srgbClr val="000000"/>
                        </a:buClr>
                        <a:buSzPts val="1600"/>
                        <a:buFont typeface="Arial"/>
                        <a:buNone/>
                      </a:pPr>
                      <a:endParaRPr sz="1400" b="0" i="0" dirty="0">
                        <a:solidFill>
                          <a:schemeClr val="tx1"/>
                        </a:solidFill>
                        <a:latin typeface="+mn-lt"/>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lang="en-US" sz="1400" dirty="0"/>
                        <a:t>1.0</a:t>
                      </a:r>
                      <a:endParaRPr lang="en-US" sz="1400" b="1" dirty="0"/>
                    </a:p>
                    <a:p>
                      <a:pPr marL="0" marR="0" lvl="0" indent="0" algn="ctr" rtl="0">
                        <a:lnSpc>
                          <a:spcPct val="100000"/>
                        </a:lnSpc>
                        <a:spcBef>
                          <a:spcPts val="0"/>
                        </a:spcBef>
                        <a:spcAft>
                          <a:spcPts val="0"/>
                        </a:spcAft>
                        <a:buClr>
                          <a:srgbClr val="000000"/>
                        </a:buClr>
                        <a:buSzPts val="1600"/>
                        <a:buFont typeface="Arial"/>
                        <a:buNone/>
                      </a:pP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dirty="0">
                        <a:solidFill>
                          <a:schemeClr val="tx1"/>
                        </a:solidFill>
                        <a:latin typeface="+mn-lt"/>
                      </a:endParaRPr>
                    </a:p>
                  </a:txBody>
                  <a:tcPr marL="91450" marR="91450" marT="45725" marB="45725"/>
                </a:tc>
                <a:extLst>
                  <a:ext uri="{0D108BD9-81ED-4DB2-BD59-A6C34878D82A}">
                    <a16:rowId xmlns:a16="http://schemas.microsoft.com/office/drawing/2014/main" val="10002"/>
                  </a:ext>
                </a:extLst>
              </a:tr>
              <a:tr h="673358">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K Nearest Neighbor Classifier</a:t>
                      </a:r>
                      <a:endParaRPr sz="1400" b="0" i="0" u="none" strike="noStrike" cap="none"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dirty="0"/>
                        <a:t>0.8954</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dirty="0"/>
                        <a:t>0.875</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dirty="0">
                        <a:solidFill>
                          <a:schemeClr val="tx1"/>
                        </a:solidFill>
                        <a:latin typeface="+mn-lt"/>
                      </a:endParaRPr>
                    </a:p>
                  </a:txBody>
                  <a:tcPr marL="91450" marR="91450" marT="45725" marB="45725"/>
                </a:tc>
                <a:extLst>
                  <a:ext uri="{0D108BD9-81ED-4DB2-BD59-A6C34878D82A}">
                    <a16:rowId xmlns:a16="http://schemas.microsoft.com/office/drawing/2014/main" val="10003"/>
                  </a:ext>
                </a:extLst>
              </a:tr>
              <a:tr h="67499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3.</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Logistic</a:t>
                      </a:r>
                      <a:r>
                        <a:rPr lang="en-US" sz="1400" baseline="0" dirty="0"/>
                        <a:t> Regression</a:t>
                      </a:r>
                      <a:endParaRPr sz="1400" b="0" i="0" u="none" strike="noStrike" cap="none"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dirty="0"/>
                        <a:t>0.9909</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400" dirty="0"/>
                        <a:t>0.9821</a:t>
                      </a:r>
                      <a:endParaRPr sz="1400" b="0" i="0" dirty="0">
                        <a:solidFill>
                          <a:schemeClr val="tx1"/>
                        </a:solidFill>
                        <a:latin typeface="+mn-lt"/>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400" b="0" i="0" dirty="0">
                        <a:solidFill>
                          <a:schemeClr val="tx1"/>
                        </a:solidFill>
                        <a:latin typeface="+mn-lt"/>
                      </a:endParaRPr>
                    </a:p>
                  </a:txBody>
                  <a:tcPr marL="91450" marR="91450" marT="45725" marB="45725"/>
                </a:tc>
                <a:extLst>
                  <a:ext uri="{0D108BD9-81ED-4DB2-BD59-A6C34878D82A}">
                    <a16:rowId xmlns:a16="http://schemas.microsoft.com/office/drawing/2014/main" val="10004"/>
                  </a:ext>
                </a:extLst>
              </a:tr>
              <a:tr h="75950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ym typeface="Times New Roman"/>
                        </a:rPr>
                        <a:t>4.</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Support Vector</a:t>
                      </a:r>
                      <a:r>
                        <a:rPr lang="en-US" sz="1400" baseline="0" dirty="0"/>
                        <a:t> Classifier</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1.0</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1.0</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0" i="0" dirty="0">
                        <a:solidFill>
                          <a:schemeClr val="tx1"/>
                        </a:solidFill>
                        <a:latin typeface="+mn-lt"/>
                      </a:endParaRPr>
                    </a:p>
                  </a:txBody>
                  <a:tcPr marL="91425" marR="91425" marT="91425" marB="91425"/>
                </a:tc>
                <a:extLst>
                  <a:ext uri="{0D108BD9-81ED-4DB2-BD59-A6C34878D82A}">
                    <a16:rowId xmlns:a16="http://schemas.microsoft.com/office/drawing/2014/main" val="10005"/>
                  </a:ext>
                </a:extLst>
              </a:tr>
              <a:tr h="785534">
                <a:tc>
                  <a:txBody>
                    <a:bodyPr/>
                    <a:lstStyle/>
                    <a:p>
                      <a:pPr marL="0" marR="0" lvl="0" indent="0" algn="ctr" rtl="0">
                        <a:lnSpc>
                          <a:spcPct val="100000"/>
                        </a:lnSpc>
                        <a:spcBef>
                          <a:spcPts val="0"/>
                        </a:spcBef>
                        <a:spcAft>
                          <a:spcPts val="0"/>
                        </a:spcAft>
                        <a:buClr>
                          <a:srgbClr val="000000"/>
                        </a:buClr>
                        <a:buSzPts val="1400"/>
                        <a:buFont typeface="Arial"/>
                        <a:buNone/>
                      </a:pPr>
                      <a:r>
                        <a:rPr lang="en-IN" sz="1400" dirty="0"/>
                        <a:t>5.</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Random</a:t>
                      </a:r>
                      <a:r>
                        <a:rPr lang="en-US" sz="1400" baseline="0" dirty="0"/>
                        <a:t> Forest Classifier</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0.9909</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dirty="0"/>
                        <a:t>0.9821</a:t>
                      </a:r>
                      <a:endParaRPr sz="1400" b="0" i="0" dirty="0">
                        <a:solidFill>
                          <a:schemeClr val="tx1"/>
                        </a:solidFill>
                        <a:latin typeface="+mn-l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0" i="0" dirty="0">
                        <a:solidFill>
                          <a:schemeClr val="tx1"/>
                        </a:solidFill>
                        <a:latin typeface="+mn-lt"/>
                      </a:endParaRPr>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022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185871" y="-113826"/>
            <a:ext cx="11850553" cy="1068966"/>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8" tIns="45698" rIns="91428" bIns="45698" anchor="ctr" anchorCtr="0">
            <a:spAutoFit/>
          </a:bodyPr>
          <a:lstStyle/>
          <a:p>
            <a:pPr algn="ctr">
              <a:lnSpc>
                <a:spcPct val="115000"/>
              </a:lnSpc>
              <a:spcBef>
                <a:spcPts val="1600"/>
              </a:spcBef>
              <a:spcAft>
                <a:spcPts val="1600"/>
              </a:spcAft>
            </a:pPr>
            <a:r>
              <a:rPr lang="en" sz="3200" b="1" dirty="0">
                <a:solidFill>
                  <a:schemeClr val="tx1"/>
                </a:solidFill>
                <a:latin typeface="Times New Roman" panose="02020603050405020304" pitchFamily="18" charset="0"/>
                <a:cs typeface="Times New Roman" panose="02020603050405020304" pitchFamily="18" charset="0"/>
              </a:rPr>
              <a:t>Model Deployment - Strategy</a:t>
            </a:r>
            <a:endParaRPr sz="4700" dirty="0">
              <a:solidFill>
                <a:schemeClr val="tx1"/>
              </a:solidFill>
            </a:endParaRPr>
          </a:p>
        </p:txBody>
      </p:sp>
      <p:sp>
        <p:nvSpPr>
          <p:cNvPr id="111618" name="AutoShape 2"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prstTxWarp prst="textNoShape">
              <a:avLst/>
            </a:prstTxWarp>
          </a:bodyPr>
          <a:lstStyle/>
          <a:p>
            <a:endParaRPr lang="en-US"/>
          </a:p>
        </p:txBody>
      </p:sp>
      <p:sp>
        <p:nvSpPr>
          <p:cNvPr id="111620" name="AutoShape 4"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prstTxWarp prst="textNoShape">
              <a:avLst/>
            </a:prstTxWarp>
          </a:bodyPr>
          <a:lstStyle/>
          <a:p>
            <a:endParaRPr lang="en-US"/>
          </a:p>
        </p:txBody>
      </p:sp>
      <p:sp>
        <p:nvSpPr>
          <p:cNvPr id="111622" name="AutoShape 6"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prstTxWarp prst="textNoShape">
              <a:avLst/>
            </a:prstTxWarp>
          </a:bodyPr>
          <a:lstStyle/>
          <a:p>
            <a:endParaRPr lang="en-US"/>
          </a:p>
        </p:txBody>
      </p:sp>
      <p:sp>
        <p:nvSpPr>
          <p:cNvPr id="111624" name="AutoShape 8"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a:spLocks noChangeAspect="1" noChangeArrowheads="1"/>
          </p:cNvSpPr>
          <p:nvPr/>
        </p:nvSpPr>
        <p:spPr bwMode="auto">
          <a:xfrm>
            <a:off x="155577" y="-136524"/>
            <a:ext cx="296863" cy="296863"/>
          </a:xfrm>
          <a:prstGeom prst="rect">
            <a:avLst/>
          </a:prstGeom>
          <a:noFill/>
        </p:spPr>
        <p:txBody>
          <a:bodyPr vert="horz" wrap="square" lIns="91438" tIns="45719" rIns="91438" bIns="45719" numCol="1" anchor="t" anchorCtr="0" compatLnSpc="1">
            <a:prstTxWarp prst="textNoShape">
              <a:avLst/>
            </a:prstTxWarp>
          </a:bodyPr>
          <a:lstStyle/>
          <a:p>
            <a:endParaRPr lang="en-US"/>
          </a:p>
        </p:txBody>
      </p:sp>
      <p:pic>
        <p:nvPicPr>
          <p:cNvPr id="17" name="Google Shape;101;p1"/>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8" name="Rectangle 7"/>
          <p:cNvSpPr/>
          <p:nvPr/>
        </p:nvSpPr>
        <p:spPr>
          <a:xfrm>
            <a:off x="730469" y="1330790"/>
            <a:ext cx="8776138" cy="3570208"/>
          </a:xfrm>
          <a:prstGeom prst="rect">
            <a:avLst/>
          </a:prstGeom>
        </p:spPr>
        <p:txBody>
          <a:bodyPr wrap="square">
            <a:spAutoFit/>
          </a:bodyPr>
          <a:lstStyle/>
          <a:p>
            <a:pPr marL="285750" indent="-285750">
              <a:buFont typeface="Arial" panose="020B0604020202020204" pitchFamily="34" charset="0"/>
              <a:buChar char="•"/>
            </a:pPr>
            <a:r>
              <a:rPr lang="en-IN" sz="2000" dirty="0"/>
              <a:t>We deployed  our model  in Python flask by Using Spyder tool</a:t>
            </a:r>
          </a:p>
          <a:p>
            <a:pPr marL="285750" indent="-285750">
              <a:buFont typeface="Arial" panose="020B0604020202020204" pitchFamily="34" charset="0"/>
              <a:buChar char="•"/>
            </a:pPr>
            <a:r>
              <a:rPr lang="en-IN" sz="2000" dirty="0"/>
              <a:t>Flask app was used for building the web app deployment</a:t>
            </a:r>
          </a:p>
          <a:p>
            <a:pPr marL="285750" indent="-285750">
              <a:buFont typeface="Arial" panose="020B0604020202020204" pitchFamily="34" charset="0"/>
              <a:buChar char="•"/>
            </a:pPr>
            <a:r>
              <a:rPr lang="en-IN" sz="2000" dirty="0"/>
              <a:t>It makes us  easy to predict  the result </a:t>
            </a:r>
          </a:p>
          <a:p>
            <a:pPr marL="285750" indent="-285750">
              <a:buFont typeface="Arial" panose="020B0604020202020204" pitchFamily="34" charset="0"/>
              <a:buChar char="•"/>
            </a:pPr>
            <a:r>
              <a:rPr lang="en-IN" sz="2000" dirty="0"/>
              <a:t>Easy to Deploy  &amp; Predict</a:t>
            </a:r>
          </a:p>
          <a:p>
            <a:pPr marL="285750" indent="-285750">
              <a:buFont typeface="Arial" panose="020B0604020202020204" pitchFamily="34" charset="0"/>
              <a:buChar char="•"/>
            </a:pPr>
            <a:r>
              <a:rPr lang="en-IN" sz="2000" dirty="0"/>
              <a:t>The necessary files for deployment are</a:t>
            </a:r>
          </a:p>
          <a:p>
            <a:pPr marL="285750" indent="-285750">
              <a:buFont typeface="Wingdings" panose="05000000000000000000" pitchFamily="2" charset="2"/>
              <a:buChar char="§"/>
            </a:pPr>
            <a:r>
              <a:rPr lang="en-IN" sz="1800" b="1" dirty="0"/>
              <a:t>     Flask app</a:t>
            </a:r>
          </a:p>
          <a:p>
            <a:r>
              <a:rPr lang="en-IN" sz="1800" b="1" dirty="0"/>
              <a:t>           App.py </a:t>
            </a:r>
          </a:p>
          <a:p>
            <a:r>
              <a:rPr lang="en-IN" sz="1800" b="1" dirty="0"/>
              <a:t>           Index html</a:t>
            </a:r>
          </a:p>
          <a:p>
            <a:r>
              <a:rPr lang="en-IN" sz="1800" b="1" dirty="0"/>
              <a:t>           data.html	</a:t>
            </a:r>
          </a:p>
          <a:p>
            <a:r>
              <a:rPr lang="en-IN" sz="1800" b="1" dirty="0"/>
              <a:t>           pickle file</a:t>
            </a:r>
          </a:p>
          <a:p>
            <a:r>
              <a:rPr lang="en-IN" sz="1800" b="1" dirty="0"/>
              <a:t>           Joblib file</a:t>
            </a:r>
          </a:p>
          <a:p>
            <a:r>
              <a:rPr lang="en-IN" sz="1800" b="1" dirty="0"/>
              <a:t>          Model.py files </a:t>
            </a:r>
            <a:endParaRPr lang="en-US" sz="1800" dirty="0"/>
          </a:p>
        </p:txBody>
      </p:sp>
      <p:pic>
        <p:nvPicPr>
          <p:cNvPr id="9" name="Google Shape;287;p17"/>
          <p:cNvPicPr preferRelativeResize="0"/>
          <p:nvPr/>
        </p:nvPicPr>
        <p:blipFill>
          <a:blip r:embed="rId4">
            <a:extLst>
              <a:ext uri="{28A0092B-C50C-407E-A947-70E740481C1C}">
                <a14:useLocalDpi xmlns:a14="http://schemas.microsoft.com/office/drawing/2010/main" val="0"/>
              </a:ext>
            </a:extLst>
          </a:blip>
          <a:stretch>
            <a:fillRect/>
          </a:stretch>
        </p:blipFill>
        <p:spPr>
          <a:xfrm>
            <a:off x="294617" y="4997986"/>
            <a:ext cx="1146725" cy="1207121"/>
          </a:xfrm>
          <a:prstGeom prst="rect">
            <a:avLst/>
          </a:prstGeom>
          <a:noFill/>
          <a:ln>
            <a:noFill/>
          </a:ln>
        </p:spPr>
      </p:pic>
      <p:pic>
        <p:nvPicPr>
          <p:cNvPr id="10" name="Google Shape;289;p17"/>
          <p:cNvPicPr preferRelativeResize="0"/>
          <p:nvPr/>
        </p:nvPicPr>
        <p:blipFill rotWithShape="1">
          <a:blip r:embed="rId5">
            <a:alphaModFix/>
          </a:blip>
          <a:srcRect/>
          <a:stretch/>
        </p:blipFill>
        <p:spPr>
          <a:xfrm>
            <a:off x="1549831" y="5235151"/>
            <a:ext cx="568503" cy="627944"/>
          </a:xfrm>
          <a:prstGeom prst="rect">
            <a:avLst/>
          </a:prstGeom>
          <a:noFill/>
          <a:ln>
            <a:noFill/>
          </a:ln>
        </p:spPr>
      </p:pic>
      <p:pic>
        <p:nvPicPr>
          <p:cNvPr id="11" name="Google Shape;290;p17"/>
          <p:cNvPicPr preferRelativeResize="0"/>
          <p:nvPr/>
        </p:nvPicPr>
        <p:blipFill rotWithShape="1">
          <a:blip r:embed="rId5">
            <a:alphaModFix/>
          </a:blip>
          <a:srcRect/>
          <a:stretch/>
        </p:blipFill>
        <p:spPr>
          <a:xfrm>
            <a:off x="3549112" y="5206536"/>
            <a:ext cx="542442" cy="656559"/>
          </a:xfrm>
          <a:prstGeom prst="rect">
            <a:avLst/>
          </a:prstGeom>
          <a:noFill/>
          <a:ln>
            <a:noFill/>
          </a:ln>
        </p:spPr>
      </p:pic>
      <p:pic>
        <p:nvPicPr>
          <p:cNvPr id="13" name="Google Shape;288;p17"/>
          <p:cNvPicPr preferRelativeResize="0"/>
          <p:nvPr/>
        </p:nvPicPr>
        <p:blipFill rotWithShape="1">
          <a:blip r:embed="rId6">
            <a:alphaModFix/>
          </a:blip>
          <a:srcRect/>
          <a:stretch/>
        </p:blipFill>
        <p:spPr>
          <a:xfrm>
            <a:off x="2118335" y="5002367"/>
            <a:ext cx="1213536" cy="1202740"/>
          </a:xfrm>
          <a:prstGeom prst="rect">
            <a:avLst/>
          </a:prstGeom>
          <a:noFill/>
          <a:ln>
            <a:noFill/>
          </a:ln>
        </p:spPr>
      </p:pic>
      <p:pic>
        <p:nvPicPr>
          <p:cNvPr id="15"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091554" y="4900998"/>
            <a:ext cx="1744699" cy="1435431"/>
          </a:xfrm>
          <a:prstGeom prst="rect">
            <a:avLst/>
          </a:prstGeom>
          <a:noFill/>
        </p:spPr>
      </p:pic>
      <p:pic>
        <p:nvPicPr>
          <p:cNvPr id="16" name="Google Shape;209;p9"/>
          <p:cNvPicPr preferRelativeResize="0"/>
          <p:nvPr/>
        </p:nvPicPr>
        <p:blipFill>
          <a:blip r:embed="rId8">
            <a:extLst>
              <a:ext uri="{28A0092B-C50C-407E-A947-70E740481C1C}">
                <a14:useLocalDpi xmlns:a14="http://schemas.microsoft.com/office/drawing/2010/main" val="0"/>
              </a:ext>
            </a:extLst>
          </a:blip>
          <a:stretch>
            <a:fillRect/>
          </a:stretch>
        </p:blipFill>
        <p:spPr>
          <a:xfrm>
            <a:off x="9812011" y="4726983"/>
            <a:ext cx="1873711" cy="1313119"/>
          </a:xfrm>
          <a:prstGeom prst="rect">
            <a:avLst/>
          </a:prstGeom>
          <a:noFill/>
          <a:ln>
            <a:noFill/>
          </a:ln>
        </p:spPr>
      </p:pic>
      <p:sp>
        <p:nvSpPr>
          <p:cNvPr id="2" name="Oval 1"/>
          <p:cNvSpPr/>
          <p:nvPr/>
        </p:nvSpPr>
        <p:spPr>
          <a:xfrm>
            <a:off x="7981628" y="4864527"/>
            <a:ext cx="1599323" cy="1340579"/>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a:effectLst>
            <a:innerShdw blurRad="63500" dist="50800" dir="162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836253" y="4832903"/>
            <a:ext cx="2021388" cy="1503526"/>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154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a857174c77_2_213"/>
          <p:cNvSpPr txBox="1"/>
          <p:nvPr/>
        </p:nvSpPr>
        <p:spPr>
          <a:xfrm>
            <a:off x="801943" y="276045"/>
            <a:ext cx="10434327" cy="707886"/>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tx1"/>
                </a:solidFill>
                <a:latin typeface="Calibri"/>
                <a:ea typeface="Calibri"/>
                <a:cs typeface="Calibri"/>
                <a:sym typeface="Calibri"/>
              </a:rPr>
              <a:t>Screenshot of deployment</a:t>
            </a:r>
            <a:endParaRPr sz="4000" b="1" dirty="0">
              <a:solidFill>
                <a:schemeClr val="tx1"/>
              </a:solidFill>
              <a:latin typeface="Calibri"/>
              <a:ea typeface="Calibri"/>
              <a:cs typeface="Calibri"/>
              <a:sym typeface="Calibri"/>
            </a:endParaRPr>
          </a:p>
        </p:txBody>
      </p:sp>
      <p:pic>
        <p:nvPicPr>
          <p:cNvPr id="340" name="Google Shape;340;g1a857174c77_2_213"/>
          <p:cNvPicPr preferRelativeResize="0"/>
          <p:nvPr/>
        </p:nvPicPr>
        <p:blipFill>
          <a:blip r:embed="rId3">
            <a:extLst>
              <a:ext uri="{28A0092B-C50C-407E-A947-70E740481C1C}">
                <a14:useLocalDpi xmlns:a14="http://schemas.microsoft.com/office/drawing/2010/main" val="0"/>
              </a:ext>
            </a:extLst>
          </a:blip>
          <a:stretch>
            <a:fillRect/>
          </a:stretch>
        </p:blipFill>
        <p:spPr>
          <a:xfrm>
            <a:off x="801943" y="1121954"/>
            <a:ext cx="10434328" cy="5278846"/>
          </a:xfrm>
          <a:prstGeom prst="rect">
            <a:avLst/>
          </a:prstGeom>
          <a:noFill/>
          <a:ln w="9525" cap="flat" cmpd="sng">
            <a:solidFill>
              <a:srgbClr val="0C0C0C"/>
            </a:solidFill>
            <a:prstDash val="solid"/>
            <a:round/>
            <a:headEnd type="none" w="sm" len="sm"/>
            <a:tailEnd type="none" w="sm" len="sm"/>
          </a:ln>
        </p:spPr>
      </p:pic>
    </p:spTree>
    <p:extLst>
      <p:ext uri="{BB962C8B-B14F-4D97-AF65-F5344CB8AC3E}">
        <p14:creationId xmlns:p14="http://schemas.microsoft.com/office/powerpoint/2010/main" val="314574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gf3a8d4be09_2_180"/>
          <p:cNvSpPr txBox="1">
            <a:spLocks noGrp="1"/>
          </p:cNvSpPr>
          <p:nvPr>
            <p:ph type="title"/>
          </p:nvPr>
        </p:nvSpPr>
        <p:spPr>
          <a:xfrm>
            <a:off x="163285" y="116620"/>
            <a:ext cx="10515600" cy="646286"/>
          </a:xfrm>
          <a:prstGeom prst="rect">
            <a:avLst/>
          </a:prstGeom>
          <a:ln/>
        </p:spPr>
        <p:style>
          <a:lnRef idx="1">
            <a:schemeClr val="accent4"/>
          </a:lnRef>
          <a:fillRef idx="3">
            <a:schemeClr val="accent4"/>
          </a:fillRef>
          <a:effectRef idx="2">
            <a:schemeClr val="accent4"/>
          </a:effectRef>
          <a:fontRef idx="minor">
            <a:schemeClr val="lt1"/>
          </a:fontRef>
        </p:style>
        <p:txBody>
          <a:bodyPr spcFirstLastPara="1" wrap="square" lIns="91406" tIns="45698" rIns="91406" bIns="45698" anchor="ctr" anchorCtr="0">
            <a:spAutoFit/>
          </a:bodyPr>
          <a:lstStyle/>
          <a:p>
            <a:pPr algn="ctr"/>
            <a:r>
              <a:rPr lang="en-US" sz="3200" b="1" dirty="0">
                <a:latin typeface="Times New Roman" panose="02020603050405020304" pitchFamily="18" charset="0"/>
                <a:ea typeface="Calibri"/>
                <a:cs typeface="Times New Roman" panose="02020603050405020304" pitchFamily="18" charset="0"/>
                <a:sym typeface="Calibri"/>
              </a:rPr>
              <a:t>    </a:t>
            </a:r>
            <a:r>
              <a:rPr lang="en-US" sz="4000" b="1" dirty="0">
                <a:solidFill>
                  <a:schemeClr val="tx1"/>
                </a:solidFill>
                <a:latin typeface="Times New Roman" panose="02020603050405020304" pitchFamily="18" charset="0"/>
                <a:ea typeface="Calibri"/>
                <a:cs typeface="Times New Roman" panose="02020603050405020304" pitchFamily="18" charset="0"/>
                <a:sym typeface="Calibri"/>
              </a:rPr>
              <a:t>Contents</a:t>
            </a:r>
            <a:endParaRPr sz="40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65" name="Google Shape;165;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6" tIns="45698" rIns="91406" bIns="45698" anchor="ctr" anchorCtr="0">
            <a:noAutofit/>
          </a:bodyPr>
          <a:lstStyle/>
          <a:p>
            <a:fld id="{00000000-1234-1234-1234-123412341234}" type="slidenum">
              <a:rPr lang="en-US"/>
              <a:pPr/>
              <a:t>3</a:t>
            </a:fld>
            <a:endParaRPr dirty="0"/>
          </a:p>
        </p:txBody>
      </p:sp>
      <p:pic>
        <p:nvPicPr>
          <p:cNvPr id="168" name="Google Shape;168;gf3a8d4be09_2_180"/>
          <p:cNvPicPr preferRelativeResize="0"/>
          <p:nvPr/>
        </p:nvPicPr>
        <p:blipFill>
          <a:blip r:embed="rId3">
            <a:alphaModFix/>
          </a:blip>
          <a:stretch>
            <a:fillRect/>
          </a:stretch>
        </p:blipFill>
        <p:spPr>
          <a:xfrm>
            <a:off x="9599989" y="6038978"/>
            <a:ext cx="2592012" cy="805375"/>
          </a:xfrm>
          <a:prstGeom prst="rect">
            <a:avLst/>
          </a:prstGeom>
          <a:noFill/>
          <a:ln>
            <a:noFill/>
          </a:ln>
        </p:spPr>
      </p:pic>
      <p:sp>
        <p:nvSpPr>
          <p:cNvPr id="5" name="Rectangle 4"/>
          <p:cNvSpPr/>
          <p:nvPr/>
        </p:nvSpPr>
        <p:spPr>
          <a:xfrm>
            <a:off x="983226" y="1559229"/>
            <a:ext cx="4311445" cy="3831818"/>
          </a:xfrm>
          <a:prstGeom prst="rect">
            <a:avLst/>
          </a:prstGeom>
        </p:spPr>
        <p:txBody>
          <a:bodyPr wrap="square">
            <a:spAutoFit/>
          </a:bodyPr>
          <a:lstStyle/>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Introduction			</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Project Goals</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CRISP-ML(Q) Methodology</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Technical Stacks</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Project Architecture</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Data Collection &amp; Understanding </a:t>
            </a:r>
          </a:p>
          <a:p>
            <a:pPr marL="285750" lvl="0" indent="-285750">
              <a:lnSpc>
                <a:spcPct val="150000"/>
              </a:lnSpc>
              <a:buSzPts val="1800"/>
              <a:buFont typeface="Wingdings" pitchFamily="2" charset="2"/>
              <a:buChar char="v"/>
            </a:pPr>
            <a:r>
              <a:rPr lang="en-US" sz="1800" dirty="0">
                <a:latin typeface="+mn-lt"/>
                <a:cs typeface="Times New Roman"/>
                <a:sym typeface="Times New Roman"/>
              </a:rPr>
              <a:t>Data Information </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Exploratory Data Analysis [EDA]</a:t>
            </a: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Data Visualization </a:t>
            </a:r>
          </a:p>
        </p:txBody>
      </p:sp>
      <p:sp>
        <p:nvSpPr>
          <p:cNvPr id="6" name="Rectangle 5"/>
          <p:cNvSpPr/>
          <p:nvPr/>
        </p:nvSpPr>
        <p:spPr>
          <a:xfrm>
            <a:off x="6096000" y="1943311"/>
            <a:ext cx="6096000" cy="2585323"/>
          </a:xfrm>
          <a:prstGeom prst="rect">
            <a:avLst/>
          </a:prstGeom>
        </p:spPr>
        <p:txBody>
          <a:bodyPr>
            <a:spAutoFit/>
          </a:bodyPr>
          <a:lstStyle/>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Model Building</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Model Deployment </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Screen shot of output</a:t>
            </a: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Challenges</a:t>
            </a:r>
            <a:endParaRPr lang="en-US" sz="1800" dirty="0">
              <a:latin typeface="+mn-lt"/>
            </a:endParaRP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Future Scopes</a:t>
            </a:r>
          </a:p>
          <a:p>
            <a:pPr marL="285750" lvl="0" indent="-285750">
              <a:lnSpc>
                <a:spcPct val="150000"/>
              </a:lnSpc>
              <a:buSzPts val="1800"/>
              <a:buFont typeface="Wingdings" pitchFamily="2" charset="2"/>
              <a:buChar char="v"/>
            </a:pPr>
            <a:r>
              <a:rPr lang="en-US" sz="1800" dirty="0">
                <a:latin typeface="+mn-lt"/>
                <a:ea typeface="Times New Roman"/>
                <a:cs typeface="Times New Roman"/>
                <a:sym typeface="Times New Roman"/>
              </a:rPr>
              <a:t>IOT-Sensors Prices  </a:t>
            </a:r>
            <a:endParaRPr lang="en-US" sz="1800" dirty="0">
              <a:latin typeface="+mn-lt"/>
            </a:endParaRPr>
          </a:p>
        </p:txBody>
      </p:sp>
      <p:pic>
        <p:nvPicPr>
          <p:cNvPr id="7" name="Google Shape;192;g1a857174c77_2_80"/>
          <p:cNvPicPr preferRelativeResize="0"/>
          <p:nvPr/>
        </p:nvPicPr>
        <p:blipFill>
          <a:blip r:embed="rId4">
            <a:extLst>
              <a:ext uri="{28A0092B-C50C-407E-A947-70E740481C1C}">
                <a14:useLocalDpi xmlns:a14="http://schemas.microsoft.com/office/drawing/2010/main" val="0"/>
              </a:ext>
            </a:extLst>
          </a:blip>
          <a:stretch>
            <a:fillRect/>
          </a:stretch>
        </p:blipFill>
        <p:spPr>
          <a:xfrm rot="-474358">
            <a:off x="8697400" y="1605925"/>
            <a:ext cx="3048987" cy="2258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228601" y="180727"/>
            <a:ext cx="11702143" cy="535491"/>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pPr algn="ctr"/>
            <a:r>
              <a:rPr lang="en-US" sz="3200" b="1" dirty="0">
                <a:solidFill>
                  <a:schemeClr val="tx1"/>
                </a:solidFill>
                <a:latin typeface="Times New Roman"/>
                <a:ea typeface="Times New Roman"/>
                <a:cs typeface="Times New Roman"/>
                <a:sym typeface="Times New Roman"/>
              </a:rPr>
              <a:t>Screen shot of output </a:t>
            </a:r>
            <a:endParaRPr sz="3200" b="1" dirty="0">
              <a:solidFill>
                <a:schemeClr val="tx1"/>
              </a:solidFill>
              <a:latin typeface="Times New Roman"/>
              <a:ea typeface="Times New Roman"/>
              <a:cs typeface="Times New Roman"/>
              <a:sym typeface="Times New Roman"/>
            </a:endParaRPr>
          </a:p>
        </p:txBody>
      </p:sp>
      <p:pic>
        <p:nvPicPr>
          <p:cNvPr id="350" name="Google Shape;350;p21"/>
          <p:cNvPicPr preferRelativeResize="0"/>
          <p:nvPr/>
        </p:nvPicPr>
        <p:blipFill>
          <a:blip r:embed="rId3">
            <a:alphaModFix/>
          </a:blip>
          <a:stretch>
            <a:fillRect/>
          </a:stretch>
        </p:blipFill>
        <p:spPr>
          <a:xfrm>
            <a:off x="9580951" y="5971862"/>
            <a:ext cx="2592012" cy="805375"/>
          </a:xfrm>
          <a:prstGeom prst="rect">
            <a:avLst/>
          </a:prstGeom>
          <a:noFill/>
          <a:ln>
            <a:noFill/>
          </a:ln>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4468" y="867103"/>
            <a:ext cx="11406751" cy="510475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a857174c77_2_218"/>
          <p:cNvSpPr txBox="1">
            <a:spLocks noGrp="1"/>
          </p:cNvSpPr>
          <p:nvPr>
            <p:ph type="title"/>
          </p:nvPr>
        </p:nvSpPr>
        <p:spPr>
          <a:xfrm>
            <a:off x="838200" y="365126"/>
            <a:ext cx="10515600" cy="998725"/>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5DBE5"/>
              </a:buClr>
              <a:buSzPts val="4400"/>
              <a:buFont typeface="Algerian"/>
              <a:buNone/>
            </a:pPr>
            <a:r>
              <a:rPr lang="en-US" b="1" dirty="0">
                <a:solidFill>
                  <a:schemeClr val="tx1"/>
                </a:solidFill>
                <a:latin typeface="Algerian"/>
                <a:ea typeface="Algerian"/>
                <a:cs typeface="Algerian"/>
                <a:sym typeface="Algerian"/>
              </a:rPr>
              <a:t>Challenges</a:t>
            </a:r>
            <a:endParaRPr b="1" dirty="0">
              <a:solidFill>
                <a:schemeClr val="tx1"/>
              </a:solidFill>
              <a:latin typeface="Algerian"/>
              <a:ea typeface="Algerian"/>
              <a:cs typeface="Algerian"/>
              <a:sym typeface="Algerian"/>
            </a:endParaRPr>
          </a:p>
        </p:txBody>
      </p:sp>
      <p:sp>
        <p:nvSpPr>
          <p:cNvPr id="346" name="Google Shape;346;g1a857174c77_2_218"/>
          <p:cNvSpPr txBox="1"/>
          <p:nvPr/>
        </p:nvSpPr>
        <p:spPr>
          <a:xfrm>
            <a:off x="405442" y="1846053"/>
            <a:ext cx="6090249"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most challenging part of this project was data collection.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While collecting data, I explored so much of information, contacted people from construction industry, searched for many sources and collected information about iot sensors.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Next challenging thing was deployment of model. It was very tricky but interesting part during the project.</a:t>
            </a:r>
            <a:endParaRPr dirty="0"/>
          </a:p>
        </p:txBody>
      </p:sp>
      <p:pic>
        <p:nvPicPr>
          <p:cNvPr id="347" name="Google Shape;347;g1a857174c77_2_218"/>
          <p:cNvPicPr preferRelativeResize="0"/>
          <p:nvPr/>
        </p:nvPicPr>
        <p:blipFill>
          <a:blip r:embed="rId3">
            <a:extLst>
              <a:ext uri="{28A0092B-C50C-407E-A947-70E740481C1C}">
                <a14:useLocalDpi xmlns:a14="http://schemas.microsoft.com/office/drawing/2010/main" val="0"/>
              </a:ext>
            </a:extLst>
          </a:blip>
          <a:stretch>
            <a:fillRect/>
          </a:stretch>
        </p:blipFill>
        <p:spPr>
          <a:xfrm>
            <a:off x="6679769" y="1784496"/>
            <a:ext cx="4897465" cy="3608913"/>
          </a:xfrm>
          <a:prstGeom prst="rect">
            <a:avLst/>
          </a:prstGeom>
          <a:noFill/>
          <a:ln>
            <a:noFill/>
          </a:ln>
        </p:spPr>
      </p:pic>
      <p:pic>
        <p:nvPicPr>
          <p:cNvPr id="5" name="Google Shape;453;p31"/>
          <p:cNvPicPr preferRelativeResize="0"/>
          <p:nvPr/>
        </p:nvPicPr>
        <p:blipFill>
          <a:blip r:embed="rId4">
            <a:alphaModFix/>
          </a:blip>
          <a:stretch>
            <a:fillRect/>
          </a:stretch>
        </p:blipFill>
        <p:spPr>
          <a:xfrm>
            <a:off x="9580951" y="5971862"/>
            <a:ext cx="2592012" cy="805375"/>
          </a:xfrm>
          <a:prstGeom prst="rect">
            <a:avLst/>
          </a:prstGeom>
          <a:noFill/>
          <a:ln>
            <a:noFill/>
          </a:ln>
        </p:spPr>
      </p:pic>
    </p:spTree>
    <p:extLst>
      <p:ext uri="{BB962C8B-B14F-4D97-AF65-F5344CB8AC3E}">
        <p14:creationId xmlns:p14="http://schemas.microsoft.com/office/powerpoint/2010/main" val="1093967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1"/>
          <p:cNvSpPr txBox="1">
            <a:spLocks noGrp="1"/>
          </p:cNvSpPr>
          <p:nvPr>
            <p:ph type="title"/>
          </p:nvPr>
        </p:nvSpPr>
        <p:spPr>
          <a:xfrm>
            <a:off x="155575" y="116579"/>
            <a:ext cx="10515600" cy="535500"/>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r>
              <a:rPr lang="en-US" sz="3200" b="1" dirty="0">
                <a:solidFill>
                  <a:schemeClr val="tx1"/>
                </a:solidFill>
                <a:latin typeface="Times New Roman"/>
                <a:ea typeface="Times New Roman"/>
                <a:cs typeface="Times New Roman"/>
                <a:sym typeface="Times New Roman"/>
              </a:rPr>
              <a:t>Future Scopes </a:t>
            </a:r>
            <a:endParaRPr sz="3200" b="1" dirty="0">
              <a:solidFill>
                <a:schemeClr val="tx1"/>
              </a:solidFill>
              <a:latin typeface="Times New Roman"/>
              <a:ea typeface="Times New Roman"/>
              <a:cs typeface="Times New Roman"/>
              <a:sym typeface="Times New Roman"/>
            </a:endParaRPr>
          </a:p>
        </p:txBody>
      </p:sp>
      <p:sp>
        <p:nvSpPr>
          <p:cNvPr id="450" name="Google Shape;450;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6" tIns="45698" rIns="91406" bIns="45698" anchor="t" anchorCtr="0">
            <a:noAutofit/>
          </a:bodyPr>
          <a:lstStyle/>
          <a:p>
            <a:pPr>
              <a:buSzPts val="1400"/>
            </a:pPr>
            <a:endParaRPr dirty="0"/>
          </a:p>
        </p:txBody>
      </p:sp>
      <p:pic>
        <p:nvPicPr>
          <p:cNvPr id="453" name="Google Shape;453;p31"/>
          <p:cNvPicPr preferRelativeResize="0"/>
          <p:nvPr/>
        </p:nvPicPr>
        <p:blipFill>
          <a:blip r:embed="rId3">
            <a:alphaModFix/>
          </a:blip>
          <a:stretch>
            <a:fillRect/>
          </a:stretch>
        </p:blipFill>
        <p:spPr>
          <a:xfrm>
            <a:off x="9580951" y="5971862"/>
            <a:ext cx="2592012" cy="805375"/>
          </a:xfrm>
          <a:prstGeom prst="rect">
            <a:avLst/>
          </a:prstGeom>
          <a:noFill/>
          <a:ln>
            <a:noFill/>
          </a:ln>
        </p:spPr>
      </p:pic>
      <p:sp>
        <p:nvSpPr>
          <p:cNvPr id="5" name="Rectangle 4"/>
          <p:cNvSpPr/>
          <p:nvPr/>
        </p:nvSpPr>
        <p:spPr>
          <a:xfrm>
            <a:off x="572813" y="1486562"/>
            <a:ext cx="6096000" cy="1546577"/>
          </a:xfrm>
          <a:prstGeom prst="rect">
            <a:avLst/>
          </a:prstGeom>
        </p:spPr>
        <p:txBody>
          <a:bodyPr>
            <a:spAutoFit/>
          </a:bodyPr>
          <a:lstStyle/>
          <a:p>
            <a:pPr marL="285750" lvl="0" indent="-285750">
              <a:lnSpc>
                <a:spcPct val="150000"/>
              </a:lnSpc>
              <a:buSzPts val="1800"/>
              <a:buFont typeface="Arial"/>
              <a:buChar char="•"/>
            </a:pPr>
            <a:endParaRPr lang="en-IN" sz="1600" dirty="0"/>
          </a:p>
          <a:p>
            <a:pPr marL="285750" lvl="0" indent="-285750">
              <a:lnSpc>
                <a:spcPct val="150000"/>
              </a:lnSpc>
              <a:buSzPts val="1800"/>
              <a:buFont typeface="Arial"/>
              <a:buChar char="•"/>
            </a:pPr>
            <a:endParaRPr lang="en-IN" sz="1600" dirty="0"/>
          </a:p>
          <a:p>
            <a:pPr marL="285750" lvl="0" indent="-285750">
              <a:lnSpc>
                <a:spcPct val="150000"/>
              </a:lnSpc>
              <a:buSzPts val="1800"/>
              <a:buFont typeface="Arial"/>
              <a:buChar char="•"/>
            </a:pPr>
            <a:endParaRPr lang="en-US" dirty="0"/>
          </a:p>
          <a:p>
            <a:pPr marL="285750" lvl="0" indent="-171450">
              <a:lnSpc>
                <a:spcPct val="150000"/>
              </a:lnSpc>
              <a:buSzPts val="1800"/>
            </a:pPr>
            <a:endParaRPr lang="en-US" sz="1600" dirty="0"/>
          </a:p>
        </p:txBody>
      </p:sp>
      <p:sp>
        <p:nvSpPr>
          <p:cNvPr id="6" name="Rectangle 5"/>
          <p:cNvSpPr/>
          <p:nvPr/>
        </p:nvSpPr>
        <p:spPr>
          <a:xfrm>
            <a:off x="572813" y="1486561"/>
            <a:ext cx="10136516" cy="2728977"/>
          </a:xfrm>
          <a:prstGeom prst="rect">
            <a:avLst/>
          </a:prstGeom>
        </p:spPr>
        <p:txBody>
          <a:bodyPr wrap="square">
            <a:spAutoFit/>
          </a:bodyPr>
          <a:lstStyle/>
          <a:p>
            <a:pPr marL="285750" lvl="0" indent="-171450">
              <a:lnSpc>
                <a:spcPct val="150000"/>
              </a:lnSpc>
              <a:buSzPts val="1800"/>
            </a:pPr>
            <a:endParaRPr lang="en-US" sz="1600" dirty="0"/>
          </a:p>
        </p:txBody>
      </p:sp>
      <p:sp>
        <p:nvSpPr>
          <p:cNvPr id="3" name="Rectangle 2"/>
          <p:cNvSpPr/>
          <p:nvPr/>
        </p:nvSpPr>
        <p:spPr>
          <a:xfrm>
            <a:off x="821409" y="1348352"/>
            <a:ext cx="9345479" cy="3425126"/>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t"/>
          <a:lstStyle/>
          <a:p>
            <a:pPr marL="285750" indent="-285750">
              <a:buFont typeface="Arial" pitchFamily="34" charset="0"/>
              <a:buChar char="•"/>
            </a:pPr>
            <a:r>
              <a:rPr lang="en-US" sz="1800" dirty="0"/>
              <a:t> IOT-Technology can be used to locate not only the workers on the job site but also to   keep them Out of the danger zone.</a:t>
            </a:r>
          </a:p>
          <a:p>
            <a:pPr marL="285750" indent="-285750">
              <a:buFont typeface="Arial" pitchFamily="34" charset="0"/>
              <a:buChar char="•"/>
            </a:pPr>
            <a:r>
              <a:rPr lang="en-US" sz="1800" dirty="0"/>
              <a:t>This can be used to Create a real-time map of the construction site so that everyone knows who’s where and what work is being done.</a:t>
            </a:r>
          </a:p>
          <a:p>
            <a:pPr marL="285750" indent="-285750">
              <a:buFont typeface="Arial" pitchFamily="34" charset="0"/>
              <a:buChar char="•"/>
            </a:pPr>
            <a:r>
              <a:rPr lang="en-IN" sz="1800" dirty="0"/>
              <a:t>Monitoring and Tracking  the labours in their work area is very useful and important  to complete the project in time within given period of Time.</a:t>
            </a:r>
          </a:p>
          <a:p>
            <a:pPr marL="285750" indent="-285750">
              <a:buFont typeface="Arial" pitchFamily="34" charset="0"/>
              <a:buChar char="•"/>
            </a:pPr>
            <a:r>
              <a:rPr lang="en-US" sz="1800" dirty="0"/>
              <a:t>Security and safety are two of the most challenging issues to deal with on a construction site.</a:t>
            </a:r>
          </a:p>
          <a:p>
            <a:pPr marL="285750" indent="-285750">
              <a:buFont typeface="Arial" pitchFamily="34" charset="0"/>
              <a:buChar char="•"/>
            </a:pPr>
            <a:r>
              <a:rPr lang="en-US" sz="1800" dirty="0"/>
              <a:t>Advantages:-</a:t>
            </a:r>
          </a:p>
          <a:p>
            <a:r>
              <a:rPr lang="en-US" sz="1800" dirty="0"/>
              <a:t>     Control and Automation, Real-Time Access to Information, Cost Reduction, </a:t>
            </a:r>
          </a:p>
          <a:p>
            <a:r>
              <a:rPr lang="en-US" sz="1800" dirty="0"/>
              <a:t>     Improve the Quality of Life, Higher Productivity, Health and Safety.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3"/>
          <p:cNvSpPr txBox="1">
            <a:spLocks noGrp="1"/>
          </p:cNvSpPr>
          <p:nvPr>
            <p:ph type="title"/>
          </p:nvPr>
        </p:nvSpPr>
        <p:spPr>
          <a:xfrm>
            <a:off x="76200" y="115403"/>
            <a:ext cx="10744200" cy="535500"/>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r>
              <a:rPr lang="en-US" sz="3200" b="1" dirty="0">
                <a:solidFill>
                  <a:schemeClr val="tx1"/>
                </a:solidFill>
                <a:latin typeface="Times New Roman"/>
                <a:ea typeface="Times New Roman"/>
                <a:cs typeface="Times New Roman"/>
                <a:sym typeface="Times New Roman"/>
              </a:rPr>
              <a:t>Queries ?  </a:t>
            </a:r>
            <a:endParaRPr sz="3200" b="1" dirty="0">
              <a:solidFill>
                <a:schemeClr val="tx1"/>
              </a:solidFill>
              <a:latin typeface="Times New Roman"/>
              <a:ea typeface="Times New Roman"/>
              <a:cs typeface="Times New Roman"/>
              <a:sym typeface="Times New Roman"/>
            </a:endParaRPr>
          </a:p>
        </p:txBody>
      </p:sp>
      <p:pic>
        <p:nvPicPr>
          <p:cNvPr id="460" name="Google Shape;460;p33"/>
          <p:cNvPicPr preferRelativeResize="0"/>
          <p:nvPr/>
        </p:nvPicPr>
        <p:blipFill>
          <a:blip r:embed="rId3">
            <a:extLst>
              <a:ext uri="{28A0092B-C50C-407E-A947-70E740481C1C}">
                <a14:useLocalDpi xmlns:a14="http://schemas.microsoft.com/office/drawing/2010/main" val="0"/>
              </a:ext>
            </a:extLst>
          </a:blip>
          <a:stretch>
            <a:fillRect/>
          </a:stretch>
        </p:blipFill>
        <p:spPr>
          <a:xfrm>
            <a:off x="2486998" y="1742485"/>
            <a:ext cx="7218003" cy="3373028"/>
          </a:xfrm>
          <a:prstGeom prst="rect">
            <a:avLst/>
          </a:prstGeom>
          <a:noFill/>
          <a:ln>
            <a:noFill/>
          </a:ln>
        </p:spPr>
      </p:pic>
      <p:pic>
        <p:nvPicPr>
          <p:cNvPr id="462" name="Google Shape;462;p33"/>
          <p:cNvPicPr preferRelativeResize="0"/>
          <p:nvPr/>
        </p:nvPicPr>
        <p:blipFill>
          <a:blip r:embed="rId4">
            <a:alphaModFix/>
          </a:blip>
          <a:stretch>
            <a:fillRect/>
          </a:stretch>
        </p:blipFill>
        <p:spPr>
          <a:xfrm>
            <a:off x="9580951" y="5971862"/>
            <a:ext cx="2592012" cy="80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pic>
        <p:nvPicPr>
          <p:cNvPr id="530" name="Google Shape;530;p78"/>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531" name="Google Shape;531;p78"/>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532" name="Google Shape;532;p78"/>
          <p:cNvPicPr preferRelativeResize="0"/>
          <p:nvPr/>
        </p:nvPicPr>
        <p:blipFill>
          <a:blip r:embed="rId4">
            <a:extLst>
              <a:ext uri="{28A0092B-C50C-407E-A947-70E740481C1C}">
                <a14:useLocalDpi xmlns:a14="http://schemas.microsoft.com/office/drawing/2010/main" val="0"/>
              </a:ext>
            </a:extLst>
          </a:blip>
          <a:stretch>
            <a:fillRect/>
          </a:stretch>
        </p:blipFill>
        <p:spPr>
          <a:xfrm>
            <a:off x="3423719" y="1084881"/>
            <a:ext cx="4559314" cy="45410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gf3a8d4be09_2_92"/>
          <p:cNvSpPr txBox="1">
            <a:spLocks noGrp="1"/>
          </p:cNvSpPr>
          <p:nvPr>
            <p:ph type="title"/>
          </p:nvPr>
        </p:nvSpPr>
        <p:spPr>
          <a:xfrm>
            <a:off x="228600" y="191607"/>
            <a:ext cx="10852688" cy="535500"/>
          </a:xfrm>
          <a:prstGeom prst="rect">
            <a:avLst/>
          </a:prstGeom>
          <a:ln/>
        </p:spPr>
        <p:style>
          <a:lnRef idx="1">
            <a:schemeClr val="accent4"/>
          </a:lnRef>
          <a:fillRef idx="3">
            <a:schemeClr val="accent4"/>
          </a:fillRef>
          <a:effectRef idx="2">
            <a:schemeClr val="accent4"/>
          </a:effectRef>
          <a:fontRef idx="minor">
            <a:schemeClr val="lt1"/>
          </a:fontRef>
        </p:style>
        <p:txBody>
          <a:bodyPr spcFirstLastPara="1" wrap="square" lIns="91406" tIns="45698" rIns="91406" bIns="45698" anchor="ctr" anchorCtr="0">
            <a:spAutoFit/>
          </a:bodyPr>
          <a:lstStyle/>
          <a:p>
            <a:pPr algn="ctr"/>
            <a:r>
              <a:rPr lang="en-US" sz="3200" b="1" dirty="0">
                <a:solidFill>
                  <a:schemeClr val="tx1"/>
                </a:solidFill>
                <a:latin typeface="Times New Roman"/>
                <a:ea typeface="Times New Roman"/>
                <a:cs typeface="Times New Roman"/>
                <a:sym typeface="Times New Roman"/>
              </a:rPr>
              <a:t>   Project Overview and Scope</a:t>
            </a:r>
            <a:endParaRPr sz="3200" b="1" dirty="0">
              <a:solidFill>
                <a:schemeClr val="tx1"/>
              </a:solidFill>
              <a:latin typeface="Times New Roman"/>
              <a:ea typeface="Times New Roman"/>
              <a:cs typeface="Times New Roman"/>
              <a:sym typeface="Times New Roman"/>
            </a:endParaRPr>
          </a:p>
        </p:txBody>
      </p:sp>
      <p:sp>
        <p:nvSpPr>
          <p:cNvPr id="174" name="Google Shape;174;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6" tIns="45698" rIns="91406" bIns="45698" anchor="ctr" anchorCtr="0">
            <a:noAutofit/>
          </a:bodyPr>
          <a:lstStyle/>
          <a:p>
            <a:fld id="{00000000-1234-1234-1234-123412341234}" type="slidenum">
              <a:rPr lang="en-US"/>
              <a:pPr/>
              <a:t>4</a:t>
            </a:fld>
            <a:endParaRPr dirty="0"/>
          </a:p>
        </p:txBody>
      </p:sp>
      <p:pic>
        <p:nvPicPr>
          <p:cNvPr id="178" name="Google Shape;178;gf3a8d4be09_2_92"/>
          <p:cNvPicPr preferRelativeResize="0"/>
          <p:nvPr/>
        </p:nvPicPr>
        <p:blipFill>
          <a:blip r:embed="rId3">
            <a:alphaModFix/>
          </a:blip>
          <a:stretch>
            <a:fillRect/>
          </a:stretch>
        </p:blipFill>
        <p:spPr>
          <a:xfrm>
            <a:off x="9580951" y="6040102"/>
            <a:ext cx="2592012" cy="805375"/>
          </a:xfrm>
          <a:prstGeom prst="rect">
            <a:avLst/>
          </a:prstGeom>
          <a:noFill/>
          <a:ln>
            <a:noFill/>
          </a:ln>
        </p:spPr>
      </p:pic>
      <p:sp>
        <p:nvSpPr>
          <p:cNvPr id="5" name="Rectangle 4"/>
          <p:cNvSpPr/>
          <p:nvPr/>
        </p:nvSpPr>
        <p:spPr>
          <a:xfrm>
            <a:off x="275303" y="1415845"/>
            <a:ext cx="9517626" cy="1200329"/>
          </a:xfrm>
          <a:prstGeom prst="rect">
            <a:avLst/>
          </a:prstGeom>
        </p:spPr>
        <p:txBody>
          <a:bodyPr wrap="square">
            <a:spAutoFit/>
          </a:bodyPr>
          <a:lstStyle/>
          <a:p>
            <a:r>
              <a:rPr lang="en-US" sz="2400" dirty="0">
                <a:solidFill>
                  <a:schemeClr val="tx1"/>
                </a:solidFill>
              </a:rPr>
              <a:t> Using IOT Sensors to Track and Monitor  the Performance of Labour’s and their Work efficiency at Project Site to know who is  Working Good and  Who is Skipping Away from their Work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156754" y="164539"/>
            <a:ext cx="11404982" cy="535500"/>
          </a:xfrm>
          <a:prstGeom prst="rect">
            <a:avLst/>
          </a:prstGeom>
          <a:ln/>
        </p:spPr>
        <p:style>
          <a:lnRef idx="1">
            <a:schemeClr val="accent4"/>
          </a:lnRef>
          <a:fillRef idx="3">
            <a:schemeClr val="accent4"/>
          </a:fillRef>
          <a:effectRef idx="2">
            <a:schemeClr val="accent4"/>
          </a:effectRef>
          <a:fontRef idx="minor">
            <a:schemeClr val="lt1"/>
          </a:fontRef>
        </p:style>
        <p:txBody>
          <a:bodyPr spcFirstLastPara="1" wrap="square" lIns="91406" tIns="45698" rIns="91406" bIns="45698" anchor="ctr" anchorCtr="0">
            <a:spAutoFit/>
          </a:bodyPr>
          <a:lstStyle/>
          <a:p>
            <a:pPr algn="ctr"/>
            <a:r>
              <a:rPr lang="en-US" sz="3200" b="1" dirty="0">
                <a:solidFill>
                  <a:schemeClr val="tx1"/>
                </a:solidFill>
                <a:latin typeface="Times New Roman"/>
                <a:ea typeface="Times New Roman"/>
                <a:cs typeface="Times New Roman"/>
                <a:sym typeface="Times New Roman"/>
              </a:rPr>
              <a:t>   Project Goals</a:t>
            </a:r>
            <a:endParaRPr sz="3200" b="1" dirty="0">
              <a:solidFill>
                <a:schemeClr val="tx1"/>
              </a:solidFill>
              <a:latin typeface="Times New Roman"/>
              <a:ea typeface="Times New Roman"/>
              <a:cs typeface="Times New Roman"/>
              <a:sym typeface="Times New Roman"/>
            </a:endParaRPr>
          </a:p>
        </p:txBody>
      </p:sp>
      <p:pic>
        <p:nvPicPr>
          <p:cNvPr id="196" name="Google Shape;196;p12"/>
          <p:cNvPicPr preferRelativeResize="0"/>
          <p:nvPr/>
        </p:nvPicPr>
        <p:blipFill>
          <a:blip r:embed="rId3">
            <a:alphaModFix/>
          </a:blip>
          <a:stretch>
            <a:fillRect/>
          </a:stretch>
        </p:blipFill>
        <p:spPr>
          <a:xfrm>
            <a:off x="9580951" y="6053750"/>
            <a:ext cx="2592012" cy="805375"/>
          </a:xfrm>
          <a:prstGeom prst="rect">
            <a:avLst/>
          </a:prstGeom>
          <a:noFill/>
          <a:ln>
            <a:noFill/>
          </a:ln>
        </p:spPr>
      </p:pic>
      <p:sp>
        <p:nvSpPr>
          <p:cNvPr id="4" name="Rectangle 3"/>
          <p:cNvSpPr/>
          <p:nvPr/>
        </p:nvSpPr>
        <p:spPr>
          <a:xfrm>
            <a:off x="496528" y="1248197"/>
            <a:ext cx="10387781" cy="2308324"/>
          </a:xfrm>
          <a:prstGeom prst="rect">
            <a:avLst/>
          </a:prstGeom>
        </p:spPr>
        <p:txBody>
          <a:bodyPr wrap="square">
            <a:spAutoFit/>
          </a:bodyPr>
          <a:lstStyle/>
          <a:p>
            <a:pPr lvl="0">
              <a:buClr>
                <a:schemeClr val="dk1"/>
              </a:buClr>
              <a:buSzPts val="1100"/>
            </a:pPr>
            <a:r>
              <a:rPr lang="en-IN" sz="1800" b="1" dirty="0">
                <a:solidFill>
                  <a:srgbClr val="5063D3"/>
                </a:solidFill>
                <a:highlight>
                  <a:srgbClr val="FFFFFF"/>
                </a:highlight>
              </a:rPr>
              <a:t>The Goal is to identify the productivity of Labour’s by tracking  their Activities On the Site With The Help of Motion Sensor To know the performance  </a:t>
            </a:r>
          </a:p>
          <a:p>
            <a:pPr lvl="0">
              <a:buClr>
                <a:schemeClr val="dk1"/>
              </a:buClr>
              <a:buSzPts val="1100"/>
            </a:pPr>
            <a:endParaRPr lang="en-US" sz="1800" b="1" dirty="0">
              <a:solidFill>
                <a:srgbClr val="5063D3"/>
              </a:solidFill>
              <a:highlight>
                <a:srgbClr val="FFFFFF"/>
              </a:highlight>
            </a:endParaRPr>
          </a:p>
          <a:p>
            <a:pPr lvl="0">
              <a:buClr>
                <a:schemeClr val="dk1"/>
              </a:buClr>
              <a:buSzPts val="1100"/>
            </a:pPr>
            <a:r>
              <a:rPr lang="en-US" sz="1800" b="1" dirty="0">
                <a:solidFill>
                  <a:srgbClr val="5063D3"/>
                </a:solidFill>
                <a:highlight>
                  <a:srgbClr val="FFFFFF"/>
                </a:highlight>
              </a:rPr>
              <a:t>Business Objective : Maximize the Productivity of  their  Labours  by keep tracking them in work areas by using IOT sensors Like Motion Sensor </a:t>
            </a:r>
          </a:p>
          <a:p>
            <a:pPr lvl="0">
              <a:buClr>
                <a:schemeClr val="dk1"/>
              </a:buClr>
              <a:buSzPts val="1100"/>
            </a:pPr>
            <a:endParaRPr lang="en-US" sz="1800" b="1" dirty="0">
              <a:solidFill>
                <a:srgbClr val="5063D3"/>
              </a:solidFill>
              <a:highlight>
                <a:srgbClr val="FFFFFF"/>
              </a:highlight>
            </a:endParaRPr>
          </a:p>
          <a:p>
            <a:pPr lvl="0">
              <a:buClr>
                <a:schemeClr val="dk1"/>
              </a:buClr>
              <a:buSzPts val="1100"/>
            </a:pPr>
            <a:r>
              <a:rPr lang="en-US" sz="1800" b="1" dirty="0">
                <a:solidFill>
                  <a:srgbClr val="5063D3"/>
                </a:solidFill>
                <a:highlight>
                  <a:srgbClr val="FFFFFF"/>
                </a:highlight>
              </a:rPr>
              <a:t>Business Constraints : Minimizing the wastage of time of Labour’s during the work time like Chatting , Roaming here and their , Drinking Tea, Juice, Water. Etc. </a:t>
            </a:r>
            <a:endParaRPr lang="en-US" sz="1800" b="1" dirty="0">
              <a:solidFill>
                <a:srgbClr val="5063D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94991" y="164378"/>
            <a:ext cx="11056777" cy="590887"/>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pPr algn="ctr">
              <a:buSzPts val="1200"/>
            </a:pPr>
            <a:r>
              <a:rPr lang="en-US" sz="3600" b="1" dirty="0">
                <a:solidFill>
                  <a:schemeClr val="tx1"/>
                </a:solidFill>
                <a:latin typeface="Times New Roman"/>
                <a:ea typeface="Times New Roman"/>
                <a:cs typeface="Times New Roman"/>
                <a:sym typeface="Times New Roman"/>
              </a:rPr>
              <a:t>CRISP-ML(Q) Methodology</a:t>
            </a:r>
            <a:endParaRPr sz="3600" b="1" dirty="0">
              <a:solidFill>
                <a:schemeClr val="tx1"/>
              </a:solidFill>
              <a:latin typeface="Times New Roman"/>
              <a:ea typeface="Times New Roman"/>
              <a:cs typeface="Times New Roman"/>
              <a:sym typeface="Times New Roman"/>
            </a:endParaRPr>
          </a:p>
        </p:txBody>
      </p:sp>
      <p:pic>
        <p:nvPicPr>
          <p:cNvPr id="204" name="Google Shape;204;p14"/>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4" name="Google Shape;157;p7"/>
          <p:cNvPicPr preferRelativeResize="0"/>
          <p:nvPr/>
        </p:nvPicPr>
        <p:blipFill>
          <a:blip r:embed="rId4">
            <a:extLst>
              <a:ext uri="{28A0092B-C50C-407E-A947-70E740481C1C}">
                <a14:useLocalDpi xmlns:a14="http://schemas.microsoft.com/office/drawing/2010/main" val="0"/>
              </a:ext>
            </a:extLst>
          </a:blip>
          <a:stretch>
            <a:fillRect/>
          </a:stretch>
        </p:blipFill>
        <p:spPr>
          <a:xfrm>
            <a:off x="2511828" y="914401"/>
            <a:ext cx="6058735" cy="53979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9c79fd7f2_1_58"/>
          <p:cNvSpPr txBox="1">
            <a:spLocks noGrp="1"/>
          </p:cNvSpPr>
          <p:nvPr>
            <p:ph type="title"/>
          </p:nvPr>
        </p:nvSpPr>
        <p:spPr>
          <a:xfrm>
            <a:off x="155574" y="182315"/>
            <a:ext cx="11328669" cy="535500"/>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06" tIns="45698" rIns="91406" bIns="45698" anchor="ctr" anchorCtr="0">
            <a:spAutoFit/>
          </a:bodyPr>
          <a:lstStyle/>
          <a:p>
            <a:pPr algn="ctr"/>
            <a:r>
              <a:rPr lang="en-US" sz="3200" b="1" dirty="0">
                <a:solidFill>
                  <a:schemeClr val="tx1"/>
                </a:solidFill>
                <a:latin typeface="Times New Roman"/>
                <a:ea typeface="Times New Roman"/>
                <a:cs typeface="Times New Roman"/>
                <a:sym typeface="Times New Roman"/>
              </a:rPr>
              <a:t>Technical Stacks</a:t>
            </a:r>
            <a:endParaRPr sz="3200" b="1" dirty="0">
              <a:solidFill>
                <a:schemeClr val="tx1"/>
              </a:solidFill>
              <a:latin typeface="Times New Roman"/>
              <a:ea typeface="Times New Roman"/>
              <a:cs typeface="Times New Roman"/>
              <a:sym typeface="Times New Roman"/>
            </a:endParaRPr>
          </a:p>
        </p:txBody>
      </p:sp>
      <p:sp>
        <p:nvSpPr>
          <p:cNvPr id="212" name="Google Shape;212;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6" tIns="45698" rIns="91406" bIns="45698" anchor="t" anchorCtr="0">
            <a:noAutofit/>
          </a:bodyPr>
          <a:lstStyle/>
          <a:p>
            <a:pPr>
              <a:buSzPts val="1400"/>
            </a:pPr>
            <a:endParaRPr dirty="0"/>
          </a:p>
        </p:txBody>
      </p:sp>
      <p:sp>
        <p:nvSpPr>
          <p:cNvPr id="213" name="Google Shape;213;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6" tIns="45698" rIns="91406" bIns="45698" anchor="t" anchorCtr="0">
            <a:noAutofit/>
          </a:bodyPr>
          <a:lstStyle/>
          <a:p>
            <a:pPr>
              <a:buSzPts val="1400"/>
            </a:pPr>
            <a:endParaRPr dirty="0"/>
          </a:p>
        </p:txBody>
      </p:sp>
      <p:pic>
        <p:nvPicPr>
          <p:cNvPr id="216" name="Google Shape;216;g119c79fd7f2_1_58"/>
          <p:cNvPicPr preferRelativeResize="0"/>
          <p:nvPr/>
        </p:nvPicPr>
        <p:blipFill>
          <a:blip r:embed="rId3">
            <a:alphaModFix/>
          </a:blip>
          <a:stretch>
            <a:fillRect/>
          </a:stretch>
        </p:blipFill>
        <p:spPr>
          <a:xfrm>
            <a:off x="9580951" y="6040102"/>
            <a:ext cx="2592012" cy="805375"/>
          </a:xfrm>
          <a:prstGeom prst="rect">
            <a:avLst/>
          </a:prstGeom>
          <a:noFill/>
          <a:ln>
            <a:noFill/>
          </a:ln>
        </p:spPr>
      </p:pic>
      <p:pic>
        <p:nvPicPr>
          <p:cNvPr id="6" name="Google Shape;171;p8"/>
          <p:cNvPicPr preferRelativeResize="0"/>
          <p:nvPr/>
        </p:nvPicPr>
        <p:blipFill rotWithShape="1">
          <a:blip r:embed="rId4">
            <a:alphaModFix/>
          </a:blip>
          <a:srcRect/>
          <a:stretch/>
        </p:blipFill>
        <p:spPr>
          <a:xfrm>
            <a:off x="235974" y="1251026"/>
            <a:ext cx="1211312" cy="1071563"/>
          </a:xfrm>
          <a:prstGeom prst="rect">
            <a:avLst/>
          </a:prstGeom>
          <a:noFill/>
          <a:ln>
            <a:noFill/>
          </a:ln>
        </p:spPr>
      </p:pic>
      <p:pic>
        <p:nvPicPr>
          <p:cNvPr id="7" name="Google Shape;174;p8"/>
          <p:cNvPicPr preferRelativeResize="0"/>
          <p:nvPr/>
        </p:nvPicPr>
        <p:blipFill rotWithShape="1">
          <a:blip r:embed="rId5">
            <a:alphaModFix/>
          </a:blip>
          <a:srcRect/>
          <a:stretch/>
        </p:blipFill>
        <p:spPr>
          <a:xfrm>
            <a:off x="2010768" y="1272902"/>
            <a:ext cx="1748853" cy="967935"/>
          </a:xfrm>
          <a:prstGeom prst="rect">
            <a:avLst/>
          </a:prstGeom>
          <a:noFill/>
          <a:ln>
            <a:noFill/>
          </a:ln>
        </p:spPr>
      </p:pic>
      <p:pic>
        <p:nvPicPr>
          <p:cNvPr id="9" name="Google Shape;172;p8"/>
          <p:cNvPicPr preferRelativeResize="0"/>
          <p:nvPr/>
        </p:nvPicPr>
        <p:blipFill rotWithShape="1">
          <a:blip r:embed="rId6">
            <a:alphaModFix/>
          </a:blip>
          <a:srcRect/>
          <a:stretch/>
        </p:blipFill>
        <p:spPr>
          <a:xfrm>
            <a:off x="307975" y="2597967"/>
            <a:ext cx="1833787" cy="930976"/>
          </a:xfrm>
          <a:prstGeom prst="rect">
            <a:avLst/>
          </a:prstGeom>
          <a:noFill/>
          <a:ln>
            <a:noFill/>
          </a:ln>
        </p:spPr>
      </p:pic>
      <p:pic>
        <p:nvPicPr>
          <p:cNvPr id="10" name="Google Shape;179;p8"/>
          <p:cNvPicPr preferRelativeResize="0"/>
          <p:nvPr/>
        </p:nvPicPr>
        <p:blipFill rotWithShape="1">
          <a:blip r:embed="rId7">
            <a:alphaModFix/>
          </a:blip>
          <a:srcRect/>
          <a:stretch/>
        </p:blipFill>
        <p:spPr>
          <a:xfrm>
            <a:off x="2349981" y="2322590"/>
            <a:ext cx="4019822" cy="1056041"/>
          </a:xfrm>
          <a:prstGeom prst="rect">
            <a:avLst/>
          </a:prstGeom>
          <a:noFill/>
          <a:ln>
            <a:noFill/>
          </a:ln>
        </p:spPr>
      </p:pic>
      <p:sp>
        <p:nvSpPr>
          <p:cNvPr id="11" name="Rectangle 10"/>
          <p:cNvSpPr/>
          <p:nvPr/>
        </p:nvSpPr>
        <p:spPr>
          <a:xfrm>
            <a:off x="6493789" y="1025112"/>
            <a:ext cx="5481899" cy="3293209"/>
          </a:xfrm>
          <a:prstGeom prst="rect">
            <a:avLst/>
          </a:prstGeom>
        </p:spPr>
        <p:txBody>
          <a:bodyPr wrap="square">
            <a:spAutoFit/>
          </a:bodyPr>
          <a:lstStyle/>
          <a:p>
            <a:endParaRPr lang="en-IN" sz="1600" dirty="0"/>
          </a:p>
          <a:p>
            <a:pPr marL="285750" indent="-285750">
              <a:buFont typeface="Wingdings" panose="05000000000000000000" pitchFamily="2" charset="2"/>
              <a:buChar char="§"/>
            </a:pPr>
            <a:r>
              <a:rPr lang="en-IN" sz="1600" b="1" dirty="0"/>
              <a:t>Python: a</a:t>
            </a:r>
            <a:r>
              <a:rPr lang="en-IN" sz="1600" dirty="0"/>
              <a:t> tool  used for Data manipulations and modelling</a:t>
            </a:r>
          </a:p>
          <a:p>
            <a:pPr marL="285750" indent="-285750">
              <a:buFont typeface="Wingdings" panose="05000000000000000000" pitchFamily="2" charset="2"/>
              <a:buChar char="§"/>
            </a:pPr>
            <a:endParaRPr lang="en-IN" sz="1600" dirty="0"/>
          </a:p>
          <a:p>
            <a:pPr marL="285750" indent="-285750">
              <a:buFont typeface="Arial" pitchFamily="34" charset="0"/>
              <a:buChar char="•"/>
            </a:pPr>
            <a:r>
              <a:rPr lang="en-IN" sz="1600" b="1" dirty="0"/>
              <a:t>Spyder </a:t>
            </a:r>
            <a:r>
              <a:rPr lang="en-IN" sz="1600" dirty="0"/>
              <a:t>: a tool used for Data Modelling</a:t>
            </a:r>
          </a:p>
          <a:p>
            <a:endParaRPr lang="en-IN" sz="1600" dirty="0"/>
          </a:p>
          <a:p>
            <a:pPr marL="285750" indent="-285750">
              <a:buFont typeface="Wingdings" panose="05000000000000000000" pitchFamily="2" charset="2"/>
              <a:buChar char="§"/>
            </a:pPr>
            <a:r>
              <a:rPr lang="en-IN" sz="1600" b="1" dirty="0"/>
              <a:t>Python Flask :  </a:t>
            </a:r>
            <a:r>
              <a:rPr lang="en-IN" sz="1600" dirty="0"/>
              <a:t>Used for web Framework &amp;  to Deploy our Model</a:t>
            </a:r>
          </a:p>
          <a:p>
            <a:endParaRPr lang="en-IN" sz="1600" dirty="0"/>
          </a:p>
          <a:p>
            <a:pPr marL="285750" indent="-285750">
              <a:buFont typeface="Wingdings" panose="05000000000000000000" pitchFamily="2" charset="2"/>
              <a:buChar char="§"/>
            </a:pPr>
            <a:r>
              <a:rPr lang="en-IN" sz="1600" b="1" dirty="0"/>
              <a:t>HTM</a:t>
            </a:r>
            <a:r>
              <a:rPr lang="en-IN" sz="1600" dirty="0"/>
              <a:t>L : For Frontend Webpage</a:t>
            </a:r>
          </a:p>
          <a:p>
            <a:endParaRPr lang="en-IN" sz="1600" dirty="0"/>
          </a:p>
          <a:p>
            <a:pPr marL="285750" indent="-285750">
              <a:buFont typeface="Wingdings" panose="05000000000000000000" pitchFamily="2" charset="2"/>
              <a:buChar char="§"/>
            </a:pPr>
            <a:r>
              <a:rPr lang="en-IN" sz="1600" b="1" dirty="0"/>
              <a:t>GitHub</a:t>
            </a:r>
            <a:r>
              <a:rPr lang="en-IN" sz="1600" dirty="0"/>
              <a:t>: Used for Data Storage</a:t>
            </a:r>
          </a:p>
          <a:p>
            <a:endParaRPr lang="en-IN" sz="1600" dirty="0"/>
          </a:p>
        </p:txBody>
      </p:sp>
      <p:pic>
        <p:nvPicPr>
          <p:cNvPr id="15" name="Google Shape;218;g1a857174c77_2_105"/>
          <p:cNvPicPr preferRelativeResize="0">
            <a:picLocks/>
          </p:cNvPicPr>
          <p:nvPr/>
        </p:nvPicPr>
        <p:blipFill>
          <a:blip r:embed="rId8">
            <a:extLst>
              <a:ext uri="{28A0092B-C50C-407E-A947-70E740481C1C}">
                <a14:useLocalDpi xmlns:a14="http://schemas.microsoft.com/office/drawing/2010/main" val="0"/>
              </a:ext>
            </a:extLst>
          </a:blip>
          <a:stretch>
            <a:fillRect/>
          </a:stretch>
        </p:blipFill>
        <p:spPr>
          <a:xfrm>
            <a:off x="3902286" y="1025112"/>
            <a:ext cx="2359030" cy="1463513"/>
          </a:xfrm>
          <a:prstGeom prst="rect">
            <a:avLst/>
          </a:prstGeom>
          <a:noFill/>
          <a:ln>
            <a:noFill/>
          </a:ln>
        </p:spPr>
      </p:pic>
      <p:sp>
        <p:nvSpPr>
          <p:cNvPr id="2" name="Rectangle 1"/>
          <p:cNvSpPr/>
          <p:nvPr/>
        </p:nvSpPr>
        <p:spPr>
          <a:xfrm>
            <a:off x="182997" y="3378631"/>
            <a:ext cx="1413327" cy="1560507"/>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96324" y="3378631"/>
            <a:ext cx="2619215" cy="1432133"/>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23363" y="3378630"/>
            <a:ext cx="1637952" cy="1432133"/>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E:\AI SPRAY\DS PROJECT\python_flask_titulo.jpeg"/>
          <p:cNvPicPr>
            <a:picLocks noChangeAspect="1" noChangeArrowheads="1"/>
          </p:cNvPicPr>
          <p:nvPr/>
        </p:nvPicPr>
        <p:blipFill>
          <a:blip r:embed="rId12"/>
          <a:srcRect/>
          <a:stretch>
            <a:fillRect/>
          </a:stretch>
        </p:blipFill>
        <p:spPr bwMode="auto">
          <a:xfrm>
            <a:off x="235975" y="5114442"/>
            <a:ext cx="4522006" cy="1262563"/>
          </a:xfrm>
          <a:prstGeom prst="rect">
            <a:avLst/>
          </a:prstGeom>
          <a:noFill/>
        </p:spPr>
      </p:pic>
      <p:sp>
        <p:nvSpPr>
          <p:cNvPr id="17" name="Rectangle 16"/>
          <p:cNvSpPr/>
          <p:nvPr/>
        </p:nvSpPr>
        <p:spPr>
          <a:xfrm>
            <a:off x="4976706" y="4810763"/>
            <a:ext cx="2524474" cy="1632026"/>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01180" y="4443778"/>
            <a:ext cx="2061277" cy="1596324"/>
          </a:xfrm>
          <a:prstGeom prst="rect">
            <a:avLst/>
          </a:prstGeom>
          <a:blipFill dpi="0" rotWithShape="1">
            <a:blip r:embed="rId14">
              <a:extLst>
                <a:ext uri="{28A0092B-C50C-407E-A947-70E740481C1C}">
                  <a14:useLocalDpi xmlns:a14="http://schemas.microsoft.com/office/drawing/2010/main" val="0"/>
                </a:ext>
              </a:extLst>
            </a:blip>
            <a:srcRect/>
            <a:stretch>
              <a:fillRect/>
            </a:stretch>
          </a:blipFill>
          <a:ln>
            <a:solidFill>
              <a:schemeClr val="accent6"/>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a857174c77_2_113"/>
          <p:cNvSpPr txBox="1"/>
          <p:nvPr/>
        </p:nvSpPr>
        <p:spPr>
          <a:xfrm>
            <a:off x="577969" y="724619"/>
            <a:ext cx="2216989" cy="2000507"/>
          </a:xfrm>
          <a:prstGeom prst="rect">
            <a:avLst/>
          </a:prstGeom>
          <a:gradFill>
            <a:gsLst>
              <a:gs pos="0">
                <a:srgbClr val="D1D1D1"/>
              </a:gs>
              <a:gs pos="50000">
                <a:srgbClr val="C7C7C7"/>
              </a:gs>
              <a:gs pos="100000">
                <a:srgbClr val="C0C0C0"/>
              </a:gs>
            </a:gsLst>
            <a:lin ang="5400000" scaled="0"/>
          </a:gradFill>
          <a:ln>
            <a:noFill/>
          </a:ln>
          <a:effectLst>
            <a:outerShdw blurRad="149987" dist="250190" dir="8460000" algn="ctr">
              <a:srgbClr val="000000">
                <a:alpha val="2784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Data collection</a:t>
            </a:r>
            <a:endParaRPr sz="1600"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Data is collected by doing </a:t>
            </a:r>
            <a:endParaRPr sz="1600"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Research on Google on EmeraldInsights.com. </a:t>
            </a:r>
            <a:endParaRPr sz="1600"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27" name="Google Shape;227;g1a857174c77_2_113"/>
          <p:cNvPicPr preferRelativeResize="0"/>
          <p:nvPr/>
        </p:nvPicPr>
        <p:blipFill>
          <a:blip r:embed="rId3">
            <a:extLst>
              <a:ext uri="{28A0092B-C50C-407E-A947-70E740481C1C}">
                <a14:useLocalDpi xmlns:a14="http://schemas.microsoft.com/office/drawing/2010/main" val="0"/>
              </a:ext>
            </a:extLst>
          </a:blip>
          <a:stretch>
            <a:fillRect/>
          </a:stretch>
        </p:blipFill>
        <p:spPr>
          <a:xfrm>
            <a:off x="577968" y="2143256"/>
            <a:ext cx="2216989" cy="555756"/>
          </a:xfrm>
          <a:prstGeom prst="rect">
            <a:avLst/>
          </a:prstGeom>
          <a:noFill/>
          <a:ln>
            <a:noFill/>
          </a:ln>
        </p:spPr>
      </p:pic>
      <p:pic>
        <p:nvPicPr>
          <p:cNvPr id="228" name="Google Shape;228;g1a857174c77_2_113"/>
          <p:cNvPicPr preferRelativeResize="0"/>
          <p:nvPr/>
        </p:nvPicPr>
        <p:blipFill rotWithShape="1">
          <a:blip r:embed="rId4">
            <a:alphaModFix/>
          </a:blip>
          <a:srcRect/>
          <a:stretch/>
        </p:blipFill>
        <p:spPr>
          <a:xfrm>
            <a:off x="2794958" y="964229"/>
            <a:ext cx="979099" cy="905774"/>
          </a:xfrm>
          <a:prstGeom prst="rect">
            <a:avLst/>
          </a:prstGeom>
          <a:noFill/>
          <a:ln>
            <a:noFill/>
          </a:ln>
        </p:spPr>
      </p:pic>
      <p:sp>
        <p:nvSpPr>
          <p:cNvPr id="229" name="Google Shape;229;g1a857174c77_2_113"/>
          <p:cNvSpPr txBox="1"/>
          <p:nvPr/>
        </p:nvSpPr>
        <p:spPr>
          <a:xfrm>
            <a:off x="3808561" y="724619"/>
            <a:ext cx="2182485" cy="1371600"/>
          </a:xfrm>
          <a:prstGeom prst="rect">
            <a:avLst/>
          </a:prstGeom>
          <a:gradFill>
            <a:gsLst>
              <a:gs pos="0">
                <a:srgbClr val="FFDC9B"/>
              </a:gs>
              <a:gs pos="50000">
                <a:srgbClr val="FFD68D"/>
              </a:gs>
              <a:gs pos="100000">
                <a:srgbClr val="FFD478"/>
              </a:gs>
            </a:gsLst>
            <a:lin ang="5400000" scaled="0"/>
          </a:gradFill>
          <a:ln>
            <a:noFill/>
          </a:ln>
          <a:effectLst>
            <a:outerShdw blurRad="149987" dist="250190" dir="8460000" algn="ctr">
              <a:srgbClr val="000000">
                <a:alpha val="27843"/>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Data extraction</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pic>
        <p:nvPicPr>
          <p:cNvPr id="230" name="Google Shape;230;g1a857174c77_2_113"/>
          <p:cNvPicPr preferRelativeResize="0"/>
          <p:nvPr/>
        </p:nvPicPr>
        <p:blipFill>
          <a:blip r:embed="rId5">
            <a:extLst>
              <a:ext uri="{28A0092B-C50C-407E-A947-70E740481C1C}">
                <a14:useLocalDpi xmlns:a14="http://schemas.microsoft.com/office/drawing/2010/main" val="0"/>
              </a:ext>
            </a:extLst>
          </a:blip>
          <a:stretch>
            <a:fillRect/>
          </a:stretch>
        </p:blipFill>
        <p:spPr>
          <a:xfrm>
            <a:off x="3808562" y="1244061"/>
            <a:ext cx="2089962" cy="852158"/>
          </a:xfrm>
          <a:prstGeom prst="rect">
            <a:avLst/>
          </a:prstGeom>
          <a:noFill/>
          <a:ln>
            <a:noFill/>
          </a:ln>
        </p:spPr>
      </p:pic>
      <p:pic>
        <p:nvPicPr>
          <p:cNvPr id="231" name="Google Shape;231;g1a857174c77_2_113"/>
          <p:cNvPicPr preferRelativeResize="0"/>
          <p:nvPr/>
        </p:nvPicPr>
        <p:blipFill rotWithShape="1">
          <a:blip r:embed="rId4">
            <a:alphaModFix/>
          </a:blip>
          <a:srcRect/>
          <a:stretch/>
        </p:blipFill>
        <p:spPr>
          <a:xfrm>
            <a:off x="6025550" y="925457"/>
            <a:ext cx="808189" cy="871221"/>
          </a:xfrm>
          <a:prstGeom prst="rect">
            <a:avLst/>
          </a:prstGeom>
          <a:noFill/>
          <a:ln>
            <a:noFill/>
          </a:ln>
        </p:spPr>
      </p:pic>
      <p:sp>
        <p:nvSpPr>
          <p:cNvPr id="232" name="Google Shape;232;g1a857174c77_2_113"/>
          <p:cNvSpPr txBox="1"/>
          <p:nvPr/>
        </p:nvSpPr>
        <p:spPr>
          <a:xfrm>
            <a:off x="7174786" y="167711"/>
            <a:ext cx="1752600" cy="822960"/>
          </a:xfrm>
          <a:prstGeom prst="rect">
            <a:avLst/>
          </a:prstGeom>
          <a:gradFill>
            <a:gsLst>
              <a:gs pos="0">
                <a:srgbClr val="B0CAE9"/>
              </a:gs>
              <a:gs pos="50000">
                <a:srgbClr val="A1C1E4"/>
              </a:gs>
              <a:gs pos="100000">
                <a:srgbClr val="90B8E4"/>
              </a:gs>
            </a:gsLst>
            <a:lin ang="5400000" scaled="0"/>
          </a:grad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Exploratory data analysis</a:t>
            </a:r>
            <a:endParaRPr sz="1800" dirty="0">
              <a:solidFill>
                <a:schemeClr val="dk1"/>
              </a:solidFill>
              <a:latin typeface="Calibri"/>
              <a:ea typeface="Calibri"/>
              <a:cs typeface="Calibri"/>
              <a:sym typeface="Calibri"/>
            </a:endParaRPr>
          </a:p>
        </p:txBody>
      </p:sp>
      <p:sp>
        <p:nvSpPr>
          <p:cNvPr id="233" name="Google Shape;233;g1a857174c77_2_113"/>
          <p:cNvSpPr txBox="1"/>
          <p:nvPr/>
        </p:nvSpPr>
        <p:spPr>
          <a:xfrm>
            <a:off x="7120913" y="1602669"/>
            <a:ext cx="1944449" cy="369291"/>
          </a:xfrm>
          <a:prstGeom prst="rect">
            <a:avLst/>
          </a:prstGeom>
          <a:gradFill>
            <a:gsLst>
              <a:gs pos="0">
                <a:srgbClr val="B4D4A5"/>
              </a:gs>
              <a:gs pos="50000">
                <a:srgbClr val="A8CD97"/>
              </a:gs>
              <a:gs pos="100000">
                <a:srgbClr val="9BC985"/>
              </a:gs>
            </a:gsLst>
            <a:lin ang="5400000" scaled="0"/>
          </a:grad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Data Visualization</a:t>
            </a:r>
            <a:endParaRPr sz="1800" dirty="0">
              <a:solidFill>
                <a:schemeClr val="dk1"/>
              </a:solidFill>
              <a:latin typeface="Calibri"/>
              <a:ea typeface="Calibri"/>
              <a:cs typeface="Calibri"/>
              <a:sym typeface="Calibri"/>
            </a:endParaRPr>
          </a:p>
        </p:txBody>
      </p:sp>
      <p:pic>
        <p:nvPicPr>
          <p:cNvPr id="234" name="Google Shape;234;g1a857174c77_2_113"/>
          <p:cNvPicPr preferRelativeResize="0"/>
          <p:nvPr/>
        </p:nvPicPr>
        <p:blipFill>
          <a:blip r:embed="rId6">
            <a:extLst>
              <a:ext uri="{28A0092B-C50C-407E-A947-70E740481C1C}">
                <a14:useLocalDpi xmlns:a14="http://schemas.microsoft.com/office/drawing/2010/main" val="0"/>
              </a:ext>
            </a:extLst>
          </a:blip>
          <a:stretch>
            <a:fillRect/>
          </a:stretch>
        </p:blipFill>
        <p:spPr>
          <a:xfrm>
            <a:off x="6984286" y="1955485"/>
            <a:ext cx="2133599" cy="1121089"/>
          </a:xfrm>
          <a:prstGeom prst="rect">
            <a:avLst/>
          </a:prstGeom>
          <a:noFill/>
          <a:ln>
            <a:noFill/>
          </a:ln>
        </p:spPr>
      </p:pic>
      <p:sp>
        <p:nvSpPr>
          <p:cNvPr id="235" name="Google Shape;235;g1a857174c77_2_113"/>
          <p:cNvSpPr/>
          <p:nvPr/>
        </p:nvSpPr>
        <p:spPr>
          <a:xfrm>
            <a:off x="8948083" y="446635"/>
            <a:ext cx="630373" cy="23961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g1a857174c77_2_113"/>
          <p:cNvSpPr/>
          <p:nvPr/>
        </p:nvSpPr>
        <p:spPr>
          <a:xfrm>
            <a:off x="6943725" y="104775"/>
            <a:ext cx="5124450" cy="2971800"/>
          </a:xfrm>
          <a:prstGeom prst="rect">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g1a857174c77_2_113"/>
          <p:cNvSpPr txBox="1"/>
          <p:nvPr/>
        </p:nvSpPr>
        <p:spPr>
          <a:xfrm>
            <a:off x="9611458" y="150962"/>
            <a:ext cx="2151918" cy="830956"/>
          </a:xfrm>
          <a:prstGeom prst="rect">
            <a:avLst/>
          </a:prstGeom>
          <a:gradFill>
            <a:gsLst>
              <a:gs pos="0">
                <a:srgbClr val="F7BCA2"/>
              </a:gs>
              <a:gs pos="50000">
                <a:srgbClr val="F4B093"/>
              </a:gs>
              <a:gs pos="100000">
                <a:srgbClr val="F7A47F"/>
              </a:gs>
            </a:gsLst>
            <a:lin ang="5400000" scaled="0"/>
          </a:gradFill>
          <a:ln>
            <a:noFill/>
          </a:ln>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Partition the Data Into </a:t>
            </a: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X  = Predictors</a:t>
            </a: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Y  = Target</a:t>
            </a:r>
            <a:endParaRPr sz="1600" dirty="0">
              <a:solidFill>
                <a:schemeClr val="dk1"/>
              </a:solidFill>
              <a:latin typeface="Calibri"/>
              <a:ea typeface="Calibri"/>
              <a:cs typeface="Calibri"/>
              <a:sym typeface="Calibri"/>
            </a:endParaRPr>
          </a:p>
        </p:txBody>
      </p:sp>
      <p:pic>
        <p:nvPicPr>
          <p:cNvPr id="239" name="Google Shape;239;g1a857174c77_2_113"/>
          <p:cNvPicPr preferRelativeResize="0"/>
          <p:nvPr/>
        </p:nvPicPr>
        <p:blipFill rotWithShape="1">
          <a:blip r:embed="rId4">
            <a:alphaModFix/>
          </a:blip>
          <a:srcRect/>
          <a:stretch/>
        </p:blipFill>
        <p:spPr>
          <a:xfrm rot="5400000">
            <a:off x="9177336" y="2976566"/>
            <a:ext cx="552452" cy="752476"/>
          </a:xfrm>
          <a:prstGeom prst="rect">
            <a:avLst/>
          </a:prstGeom>
          <a:noFill/>
          <a:ln>
            <a:noFill/>
          </a:ln>
        </p:spPr>
      </p:pic>
      <p:sp>
        <p:nvSpPr>
          <p:cNvPr id="240" name="Google Shape;240;g1a857174c77_2_113"/>
          <p:cNvSpPr txBox="1"/>
          <p:nvPr/>
        </p:nvSpPr>
        <p:spPr>
          <a:xfrm>
            <a:off x="6943726" y="3917275"/>
            <a:ext cx="1699260" cy="92333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Splitting data into train and test</a:t>
            </a:r>
            <a:endParaRPr sz="1800" b="1" dirty="0">
              <a:solidFill>
                <a:schemeClr val="dk1"/>
              </a:solidFill>
              <a:latin typeface="Calibri"/>
              <a:ea typeface="Calibri"/>
              <a:cs typeface="Calibri"/>
              <a:sym typeface="Calibri"/>
            </a:endParaRPr>
          </a:p>
        </p:txBody>
      </p:sp>
      <p:sp>
        <p:nvSpPr>
          <p:cNvPr id="241" name="Google Shape;241;g1a857174c77_2_113"/>
          <p:cNvSpPr txBox="1"/>
          <p:nvPr/>
        </p:nvSpPr>
        <p:spPr>
          <a:xfrm>
            <a:off x="6943724" y="5203150"/>
            <a:ext cx="1699261" cy="92333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Hyper</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parameter </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tuning</a:t>
            </a:r>
            <a:endParaRPr sz="1800" b="1" dirty="0">
              <a:solidFill>
                <a:schemeClr val="dk1"/>
              </a:solidFill>
              <a:latin typeface="Calibri"/>
              <a:ea typeface="Calibri"/>
              <a:cs typeface="Calibri"/>
              <a:sym typeface="Calibri"/>
            </a:endParaRPr>
          </a:p>
        </p:txBody>
      </p:sp>
      <p:sp>
        <p:nvSpPr>
          <p:cNvPr id="242" name="Google Shape;242;g1a857174c77_2_113"/>
          <p:cNvSpPr txBox="1"/>
          <p:nvPr/>
        </p:nvSpPr>
        <p:spPr>
          <a:xfrm>
            <a:off x="9309948" y="3760787"/>
            <a:ext cx="2597043" cy="2585283"/>
          </a:xfrm>
          <a:prstGeom prst="rect">
            <a:avLst/>
          </a:prstGeom>
          <a:ln/>
        </p:spPr>
        <p:style>
          <a:lnRef idx="0">
            <a:schemeClr val="accent6"/>
          </a:lnRef>
          <a:fillRef idx="3">
            <a:schemeClr val="accent6"/>
          </a:fillRef>
          <a:effectRef idx="3">
            <a:schemeClr val="accent6"/>
          </a:effectRef>
          <a:fontRef idx="minor">
            <a:schemeClr val="lt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lumMod val="95000"/>
                    <a:lumOff val="5000"/>
                  </a:schemeClr>
                </a:solidFill>
                <a:latin typeface="Calibri"/>
                <a:ea typeface="Calibri"/>
                <a:cs typeface="Calibri"/>
                <a:sym typeface="Calibri"/>
              </a:rPr>
              <a:t>Classification models</a:t>
            </a:r>
            <a:endParaRPr sz="1800" b="1" dirty="0">
              <a:solidFill>
                <a:schemeClr val="tx1">
                  <a:lumMod val="95000"/>
                  <a:lumOff val="5000"/>
                </a:schemeClr>
              </a:solidFill>
            </a:endParaRPr>
          </a:p>
          <a:p>
            <a:pPr marL="0" marR="0" lvl="0" indent="0" algn="l" rtl="0">
              <a:spcBef>
                <a:spcPts val="0"/>
              </a:spcBef>
              <a:spcAft>
                <a:spcPts val="0"/>
              </a:spcAft>
              <a:buNone/>
            </a:pPr>
            <a:r>
              <a:rPr lang="en-US" sz="1800" dirty="0">
                <a:solidFill>
                  <a:schemeClr val="tx1">
                    <a:lumMod val="95000"/>
                    <a:lumOff val="5000"/>
                  </a:schemeClr>
                </a:solidFill>
                <a:latin typeface="Calibri"/>
                <a:ea typeface="Calibri"/>
                <a:cs typeface="Calibri"/>
                <a:sym typeface="Calibri"/>
              </a:rPr>
              <a:t>1.Decision Tree Classifier and Grid Search CV</a:t>
            </a:r>
            <a:endParaRPr sz="1800" dirty="0">
              <a:solidFill>
                <a:schemeClr val="tx1">
                  <a:lumMod val="95000"/>
                  <a:lumOff val="5000"/>
                </a:schemeClr>
              </a:solidFill>
            </a:endParaRPr>
          </a:p>
          <a:p>
            <a:pPr marL="0" marR="0" lvl="0" indent="0" algn="l" rtl="0">
              <a:spcBef>
                <a:spcPts val="0"/>
              </a:spcBef>
              <a:spcAft>
                <a:spcPts val="0"/>
              </a:spcAft>
              <a:buNone/>
            </a:pPr>
            <a:r>
              <a:rPr lang="en-US" sz="1800" dirty="0">
                <a:solidFill>
                  <a:schemeClr val="tx1">
                    <a:lumMod val="95000"/>
                    <a:lumOff val="5000"/>
                  </a:schemeClr>
                </a:solidFill>
                <a:latin typeface="Calibri"/>
                <a:ea typeface="Calibri"/>
                <a:cs typeface="Calibri"/>
                <a:sym typeface="Calibri"/>
              </a:rPr>
              <a:t>2.KNN  Classifier</a:t>
            </a:r>
            <a:endParaRPr sz="1800" dirty="0">
              <a:solidFill>
                <a:schemeClr val="tx1">
                  <a:lumMod val="95000"/>
                  <a:lumOff val="5000"/>
                </a:schemeClr>
              </a:solidFill>
            </a:endParaRPr>
          </a:p>
          <a:p>
            <a:pPr marL="0" marR="0" lvl="0" indent="0" algn="l" rtl="0">
              <a:spcBef>
                <a:spcPts val="0"/>
              </a:spcBef>
              <a:spcAft>
                <a:spcPts val="0"/>
              </a:spcAft>
              <a:buNone/>
            </a:pPr>
            <a:r>
              <a:rPr lang="en-US" sz="1800" dirty="0">
                <a:solidFill>
                  <a:schemeClr val="tx1">
                    <a:lumMod val="95000"/>
                    <a:lumOff val="5000"/>
                  </a:schemeClr>
                </a:solidFill>
                <a:latin typeface="Calibri"/>
                <a:ea typeface="Calibri"/>
                <a:cs typeface="Calibri"/>
                <a:sym typeface="Calibri"/>
              </a:rPr>
              <a:t>3.Logistic Regression </a:t>
            </a:r>
            <a:endParaRPr sz="1800" dirty="0">
              <a:solidFill>
                <a:schemeClr val="tx1">
                  <a:lumMod val="95000"/>
                  <a:lumOff val="5000"/>
                </a:schemeClr>
              </a:solidFill>
            </a:endParaRPr>
          </a:p>
          <a:p>
            <a:pPr marL="0" marR="0" lvl="0" indent="0" algn="l" rtl="0">
              <a:spcBef>
                <a:spcPts val="0"/>
              </a:spcBef>
              <a:spcAft>
                <a:spcPts val="0"/>
              </a:spcAft>
              <a:buNone/>
            </a:pPr>
            <a:r>
              <a:rPr lang="en-US" sz="1800" dirty="0">
                <a:solidFill>
                  <a:schemeClr val="tx1">
                    <a:lumMod val="95000"/>
                    <a:lumOff val="5000"/>
                  </a:schemeClr>
                </a:solidFill>
                <a:latin typeface="Calibri"/>
                <a:ea typeface="Calibri"/>
                <a:cs typeface="Calibri"/>
                <a:sym typeface="Calibri"/>
              </a:rPr>
              <a:t>4. Support Vector Classifier</a:t>
            </a:r>
            <a:endParaRPr sz="1800" dirty="0">
              <a:solidFill>
                <a:schemeClr val="tx1">
                  <a:lumMod val="95000"/>
                  <a:lumOff val="5000"/>
                </a:schemeClr>
              </a:solidFill>
            </a:endParaRPr>
          </a:p>
          <a:p>
            <a:pPr marL="0" marR="0" lvl="0" indent="0" algn="l" rtl="0">
              <a:spcBef>
                <a:spcPts val="0"/>
              </a:spcBef>
              <a:spcAft>
                <a:spcPts val="0"/>
              </a:spcAft>
              <a:buNone/>
            </a:pPr>
            <a:r>
              <a:rPr lang="en-US" sz="1800" dirty="0">
                <a:solidFill>
                  <a:schemeClr val="tx1">
                    <a:lumMod val="95000"/>
                    <a:lumOff val="5000"/>
                  </a:schemeClr>
                </a:solidFill>
                <a:latin typeface="Calibri"/>
                <a:ea typeface="Calibri"/>
                <a:cs typeface="Calibri"/>
                <a:sym typeface="Calibri"/>
              </a:rPr>
              <a:t>5.Random forest Classifier</a:t>
            </a:r>
            <a:endParaRPr sz="1800" dirty="0">
              <a:solidFill>
                <a:schemeClr val="tx1">
                  <a:lumMod val="95000"/>
                  <a:lumOff val="5000"/>
                </a:schemeClr>
              </a:solidFill>
            </a:endParaRPr>
          </a:p>
        </p:txBody>
      </p:sp>
      <p:sp>
        <p:nvSpPr>
          <p:cNvPr id="243" name="Google Shape;243;g1a857174c77_2_113"/>
          <p:cNvSpPr/>
          <p:nvPr/>
        </p:nvSpPr>
        <p:spPr>
          <a:xfrm>
            <a:off x="8706242" y="5425358"/>
            <a:ext cx="538159" cy="358519"/>
          </a:xfrm>
          <a:prstGeom prst="lef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g1a857174c77_2_113"/>
          <p:cNvSpPr/>
          <p:nvPr/>
        </p:nvSpPr>
        <p:spPr>
          <a:xfrm>
            <a:off x="6276975" y="3657600"/>
            <a:ext cx="5791200" cy="2867025"/>
          </a:xfrm>
          <a:prstGeom prst="rect">
            <a:avLst/>
          </a:prstGeom>
          <a:noFill/>
          <a:ln w="381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g1a857174c77_2_113"/>
          <p:cNvSpPr txBox="1"/>
          <p:nvPr/>
        </p:nvSpPr>
        <p:spPr>
          <a:xfrm rot="-5400000">
            <a:off x="5371585" y="4793138"/>
            <a:ext cx="23898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Model building</a:t>
            </a:r>
            <a:endParaRPr sz="2400" b="1" dirty="0">
              <a:solidFill>
                <a:schemeClr val="dk1"/>
              </a:solidFill>
              <a:latin typeface="Calibri"/>
              <a:ea typeface="Calibri"/>
              <a:cs typeface="Calibri"/>
              <a:sym typeface="Calibri"/>
            </a:endParaRPr>
          </a:p>
        </p:txBody>
      </p:sp>
      <p:pic>
        <p:nvPicPr>
          <p:cNvPr id="246" name="Google Shape;246;g1a857174c77_2_113"/>
          <p:cNvPicPr preferRelativeResize="0"/>
          <p:nvPr/>
        </p:nvPicPr>
        <p:blipFill rotWithShape="1">
          <a:blip r:embed="rId4">
            <a:alphaModFix/>
          </a:blip>
          <a:srcRect/>
          <a:stretch/>
        </p:blipFill>
        <p:spPr>
          <a:xfrm rot="10800000">
            <a:off x="5381625" y="4714874"/>
            <a:ext cx="845308" cy="838198"/>
          </a:xfrm>
          <a:prstGeom prst="rect">
            <a:avLst/>
          </a:prstGeom>
          <a:noFill/>
          <a:ln>
            <a:noFill/>
          </a:ln>
        </p:spPr>
      </p:pic>
      <p:sp>
        <p:nvSpPr>
          <p:cNvPr id="247" name="Google Shape;247;g1a857174c77_2_113"/>
          <p:cNvSpPr txBox="1"/>
          <p:nvPr/>
        </p:nvSpPr>
        <p:spPr>
          <a:xfrm>
            <a:off x="3808561" y="4714874"/>
            <a:ext cx="1544489" cy="707886"/>
          </a:xfrm>
          <a:prstGeom prst="rect">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lumMod val="95000"/>
                    <a:lumOff val="5000"/>
                  </a:schemeClr>
                </a:solidFill>
                <a:latin typeface="Calibri"/>
                <a:ea typeface="Calibri"/>
                <a:cs typeface="Calibri"/>
                <a:sym typeface="Calibri"/>
              </a:rPr>
              <a:t>Model</a:t>
            </a:r>
            <a:endParaRPr dirty="0">
              <a:solidFill>
                <a:schemeClr val="tx1">
                  <a:lumMod val="95000"/>
                  <a:lumOff val="5000"/>
                </a:schemeClr>
              </a:solidFill>
            </a:endParaRPr>
          </a:p>
          <a:p>
            <a:pPr marL="0" marR="0" lvl="0" indent="0" algn="l" rtl="0">
              <a:spcBef>
                <a:spcPts val="0"/>
              </a:spcBef>
              <a:spcAft>
                <a:spcPts val="0"/>
              </a:spcAft>
              <a:buNone/>
            </a:pPr>
            <a:r>
              <a:rPr lang="en-US" sz="2000" b="1" dirty="0">
                <a:solidFill>
                  <a:schemeClr val="tx1">
                    <a:lumMod val="95000"/>
                    <a:lumOff val="5000"/>
                  </a:schemeClr>
                </a:solidFill>
                <a:latin typeface="Calibri"/>
                <a:ea typeface="Calibri"/>
                <a:cs typeface="Calibri"/>
                <a:sym typeface="Calibri"/>
              </a:rPr>
              <a:t>Evaluation</a:t>
            </a:r>
            <a:endParaRPr sz="2000" b="1" dirty="0">
              <a:solidFill>
                <a:schemeClr val="tx1">
                  <a:lumMod val="95000"/>
                  <a:lumOff val="5000"/>
                </a:schemeClr>
              </a:solidFill>
              <a:latin typeface="Calibri"/>
              <a:ea typeface="Calibri"/>
              <a:cs typeface="Calibri"/>
              <a:sym typeface="Calibri"/>
            </a:endParaRPr>
          </a:p>
        </p:txBody>
      </p:sp>
      <p:pic>
        <p:nvPicPr>
          <p:cNvPr id="248" name="Google Shape;248;g1a857174c77_2_113"/>
          <p:cNvPicPr preferRelativeResize="0"/>
          <p:nvPr/>
        </p:nvPicPr>
        <p:blipFill rotWithShape="1">
          <a:blip r:embed="rId4">
            <a:alphaModFix/>
          </a:blip>
          <a:srcRect/>
          <a:stretch/>
        </p:blipFill>
        <p:spPr>
          <a:xfrm rot="10800000">
            <a:off x="3334277" y="4670026"/>
            <a:ext cx="459997" cy="707887"/>
          </a:xfrm>
          <a:prstGeom prst="rect">
            <a:avLst/>
          </a:prstGeom>
          <a:noFill/>
          <a:ln>
            <a:noFill/>
          </a:ln>
        </p:spPr>
      </p:pic>
      <p:sp>
        <p:nvSpPr>
          <p:cNvPr id="249" name="Google Shape;249;g1a857174c77_2_113"/>
          <p:cNvSpPr txBox="1"/>
          <p:nvPr/>
        </p:nvSpPr>
        <p:spPr>
          <a:xfrm>
            <a:off x="347969" y="3760787"/>
            <a:ext cx="2936538" cy="461624"/>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lvl="0" algn="ctr"/>
            <a:r>
              <a:rPr lang="en-US" sz="2400" b="1" dirty="0">
                <a:solidFill>
                  <a:sysClr val="windowText" lastClr="000000"/>
                </a:solidFill>
                <a:latin typeface="Calibri"/>
                <a:cs typeface="Calibri"/>
                <a:sym typeface="Calibri"/>
              </a:rPr>
              <a:t>Model Deployment </a:t>
            </a:r>
            <a:endParaRPr lang="en-US" sz="1800" dirty="0">
              <a:solidFill>
                <a:sysClr val="windowText" lastClr="000000"/>
              </a:solidFill>
              <a:latin typeface="Calibri"/>
              <a:ea typeface="Calibri"/>
              <a:cs typeface="Calibri"/>
              <a:sym typeface="Calibri"/>
            </a:endParaRPr>
          </a:p>
        </p:txBody>
      </p:sp>
      <p:sp>
        <p:nvSpPr>
          <p:cNvPr id="251" name="Google Shape;251;g1a857174c77_2_113"/>
          <p:cNvSpPr txBox="1"/>
          <p:nvPr/>
        </p:nvSpPr>
        <p:spPr>
          <a:xfrm>
            <a:off x="238124" y="104775"/>
            <a:ext cx="5752921" cy="4616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tx1"/>
                </a:solidFill>
                <a:latin typeface="Calibri"/>
                <a:ea typeface="Calibri"/>
                <a:cs typeface="Calibri"/>
                <a:sym typeface="Calibri"/>
              </a:rPr>
              <a:t>Project Architecture</a:t>
            </a:r>
            <a:endParaRPr sz="2400" b="1" dirty="0">
              <a:solidFill>
                <a:schemeClr val="tx1"/>
              </a:solidFill>
              <a:latin typeface="Calibri"/>
              <a:ea typeface="Calibri"/>
              <a:cs typeface="Calibri"/>
              <a:sym typeface="Calibri"/>
            </a:endParaRPr>
          </a:p>
        </p:txBody>
      </p:sp>
      <p:sp>
        <p:nvSpPr>
          <p:cNvPr id="30" name="Google Shape;236;g1a857174c77_2_113"/>
          <p:cNvSpPr/>
          <p:nvPr/>
        </p:nvSpPr>
        <p:spPr>
          <a:xfrm rot="5400000">
            <a:off x="7774244" y="1060589"/>
            <a:ext cx="468907" cy="366944"/>
          </a:xfrm>
          <a:prstGeom prst="lef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236;g1a857174c77_2_113"/>
          <p:cNvSpPr/>
          <p:nvPr/>
        </p:nvSpPr>
        <p:spPr>
          <a:xfrm rot="16200000">
            <a:off x="10222943" y="1031589"/>
            <a:ext cx="407508" cy="363546"/>
          </a:xfrm>
          <a:prstGeom prst="lef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Rectangle 2"/>
          <p:cNvSpPr/>
          <p:nvPr/>
        </p:nvSpPr>
        <p:spPr>
          <a:xfrm>
            <a:off x="9172575" y="1478515"/>
            <a:ext cx="2753261" cy="147074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lumMod val="95000"/>
                    <a:lumOff val="5000"/>
                  </a:schemeClr>
                </a:solidFill>
              </a:rPr>
              <a:t>Data Preprocessing</a:t>
            </a:r>
          </a:p>
          <a:p>
            <a:r>
              <a:rPr lang="en-US" sz="1200" b="1" dirty="0">
                <a:solidFill>
                  <a:schemeClr val="tx1">
                    <a:lumMod val="95000"/>
                    <a:lumOff val="5000"/>
                  </a:schemeClr>
                </a:solidFill>
              </a:rPr>
              <a:t>Column Transformer</a:t>
            </a:r>
          </a:p>
          <a:p>
            <a:r>
              <a:rPr lang="en-US" sz="1200" b="1" dirty="0">
                <a:solidFill>
                  <a:schemeClr val="tx1">
                    <a:lumMod val="95000"/>
                    <a:lumOff val="5000"/>
                  </a:schemeClr>
                </a:solidFill>
              </a:rPr>
              <a:t>Column Transformer Pipeline</a:t>
            </a:r>
          </a:p>
          <a:p>
            <a:r>
              <a:rPr lang="en-US" sz="1200" dirty="0">
                <a:solidFill>
                  <a:schemeClr val="tx1">
                    <a:lumMod val="95000"/>
                    <a:lumOff val="5000"/>
                  </a:schemeClr>
                </a:solidFill>
              </a:rPr>
              <a:t>1.  Simple Imputer</a:t>
            </a:r>
          </a:p>
          <a:p>
            <a:r>
              <a:rPr lang="en-US" sz="1200" dirty="0">
                <a:solidFill>
                  <a:schemeClr val="tx1">
                    <a:lumMod val="95000"/>
                    <a:lumOff val="5000"/>
                  </a:schemeClr>
                </a:solidFill>
              </a:rPr>
              <a:t>2.  Winsorization</a:t>
            </a:r>
          </a:p>
          <a:p>
            <a:r>
              <a:rPr lang="en-US" sz="1200" dirty="0">
                <a:solidFill>
                  <a:schemeClr val="tx1">
                    <a:lumMod val="95000"/>
                    <a:lumOff val="5000"/>
                  </a:schemeClr>
                </a:solidFill>
              </a:rPr>
              <a:t>3.  MinMaxScaling</a:t>
            </a:r>
          </a:p>
          <a:p>
            <a:r>
              <a:rPr lang="en-US" sz="1200" dirty="0">
                <a:solidFill>
                  <a:schemeClr val="tx1">
                    <a:lumMod val="95000"/>
                    <a:lumOff val="5000"/>
                  </a:schemeClr>
                </a:solidFill>
              </a:rPr>
              <a:t>4. OneHotEncoding</a:t>
            </a:r>
          </a:p>
        </p:txBody>
      </p:sp>
      <p:sp>
        <p:nvSpPr>
          <p:cNvPr id="32" name="Google Shape;243;g1a857174c77_2_113"/>
          <p:cNvSpPr/>
          <p:nvPr/>
        </p:nvSpPr>
        <p:spPr>
          <a:xfrm rot="10800000">
            <a:off x="8769502" y="4312837"/>
            <a:ext cx="474899" cy="357188"/>
          </a:xfrm>
          <a:prstGeom prst="lef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 name="Picture 3" descr="E:\AI SPRAY\DS PROJECT\python_flask_titulo.jpeg"/>
          <p:cNvPicPr>
            <a:picLocks noChangeAspect="1" noChangeArrowheads="1"/>
          </p:cNvPicPr>
          <p:nvPr/>
        </p:nvPicPr>
        <p:blipFill>
          <a:blip r:embed="rId7"/>
          <a:srcRect/>
          <a:stretch>
            <a:fillRect/>
          </a:stretch>
        </p:blipFill>
        <p:spPr bwMode="auto">
          <a:xfrm>
            <a:off x="235974" y="5553072"/>
            <a:ext cx="3479722" cy="971553"/>
          </a:xfrm>
          <a:prstGeom prst="rect">
            <a:avLst/>
          </a:prstGeom>
          <a:noFill/>
        </p:spPr>
      </p:pic>
      <p:sp>
        <p:nvSpPr>
          <p:cNvPr id="34" name="Rectangle 33"/>
          <p:cNvSpPr/>
          <p:nvPr/>
        </p:nvSpPr>
        <p:spPr>
          <a:xfrm>
            <a:off x="1533757" y="4312838"/>
            <a:ext cx="1580827" cy="1254470"/>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85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a857174c77_2_142"/>
          <p:cNvSpPr txBox="1"/>
          <p:nvPr/>
        </p:nvSpPr>
        <p:spPr>
          <a:xfrm>
            <a:off x="828674" y="762000"/>
            <a:ext cx="8953501" cy="769441"/>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chemeClr val="tx1"/>
                </a:solidFill>
                <a:latin typeface="Calibri"/>
                <a:ea typeface="Calibri"/>
                <a:cs typeface="Calibri"/>
                <a:sym typeface="Calibri"/>
              </a:rPr>
              <a:t>Data collection and information</a:t>
            </a:r>
            <a:endParaRPr sz="4400" b="1" dirty="0">
              <a:solidFill>
                <a:schemeClr val="tx1"/>
              </a:solidFill>
              <a:latin typeface="Calibri"/>
              <a:ea typeface="Calibri"/>
              <a:cs typeface="Calibri"/>
              <a:sym typeface="Calibri"/>
            </a:endParaRPr>
          </a:p>
        </p:txBody>
      </p:sp>
      <p:sp>
        <p:nvSpPr>
          <p:cNvPr id="257" name="Google Shape;257;g1a857174c77_2_142"/>
          <p:cNvSpPr txBox="1"/>
          <p:nvPr/>
        </p:nvSpPr>
        <p:spPr>
          <a:xfrm>
            <a:off x="400050" y="2101185"/>
            <a:ext cx="6391275" cy="25545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We got the data from primary resources as well as www.Emerald.com</a:t>
            </a:r>
            <a:endParaRPr dirty="0"/>
          </a:p>
          <a:p>
            <a:pPr marL="285750" marR="0" lvl="0" indent="-158750" algn="l" rtl="0">
              <a:spcBef>
                <a:spcPts val="0"/>
              </a:spcBef>
              <a:spcAft>
                <a:spcPts val="0"/>
              </a:spcAft>
              <a:buClr>
                <a:schemeClr val="dk1"/>
              </a:buClr>
              <a:buSzPts val="2000"/>
              <a:buFont typeface="Noto Sans Symbols"/>
              <a:buNone/>
            </a:pPr>
            <a:endParaRPr sz="20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I have preprocessed the collected data by performing few modifications and later I built model.</a:t>
            </a:r>
            <a:endParaRPr dirty="0"/>
          </a:p>
          <a:p>
            <a:pPr marL="285750" marR="0" lvl="0" indent="-158750" algn="l" rtl="0">
              <a:spcBef>
                <a:spcPts val="0"/>
              </a:spcBef>
              <a:spcAft>
                <a:spcPts val="0"/>
              </a:spcAft>
              <a:buClr>
                <a:schemeClr val="dk1"/>
              </a:buClr>
              <a:buSzPts val="2000"/>
              <a:buFont typeface="Noto Sans Symbols"/>
              <a:buNone/>
            </a:pPr>
            <a:endParaRPr sz="20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I  collected features based on research and sensors datasets.</a:t>
            </a:r>
            <a:endParaRPr sz="2000" b="1" dirty="0">
              <a:solidFill>
                <a:schemeClr val="dk1"/>
              </a:solidFill>
              <a:latin typeface="Calibri"/>
              <a:ea typeface="Calibri"/>
              <a:cs typeface="Calibri"/>
              <a:sym typeface="Calibri"/>
            </a:endParaRPr>
          </a:p>
        </p:txBody>
      </p:sp>
      <p:pic>
        <p:nvPicPr>
          <p:cNvPr id="258" name="Google Shape;258;g1a857174c77_2_142"/>
          <p:cNvPicPr preferRelativeResize="0"/>
          <p:nvPr/>
        </p:nvPicPr>
        <p:blipFill>
          <a:blip r:embed="rId3">
            <a:extLst>
              <a:ext uri="{28A0092B-C50C-407E-A947-70E740481C1C}">
                <a14:useLocalDpi xmlns:a14="http://schemas.microsoft.com/office/drawing/2010/main" val="0"/>
              </a:ext>
            </a:extLst>
          </a:blip>
          <a:stretch>
            <a:fillRect/>
          </a:stretch>
        </p:blipFill>
        <p:spPr>
          <a:xfrm>
            <a:off x="6292312" y="1810411"/>
            <a:ext cx="5687879" cy="4450904"/>
          </a:xfrm>
          <a:prstGeom prst="rect">
            <a:avLst/>
          </a:prstGeom>
          <a:noFill/>
          <a:ln>
            <a:noFill/>
          </a:ln>
        </p:spPr>
      </p:pic>
    </p:spTree>
    <p:extLst>
      <p:ext uri="{BB962C8B-B14F-4D97-AF65-F5344CB8AC3E}">
        <p14:creationId xmlns:p14="http://schemas.microsoft.com/office/powerpoint/2010/main" val="22565243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6577</TotalTime>
  <Words>1624</Words>
  <Application>Microsoft Office PowerPoint</Application>
  <PresentationFormat>Widescreen</PresentationFormat>
  <Paragraphs>276</Paragraphs>
  <Slides>34</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Algerian</vt:lpstr>
      <vt:lpstr>Arial</vt:lpstr>
      <vt:lpstr>Berlin Sans FB Demi</vt:lpstr>
      <vt:lpstr>Calibri</vt:lpstr>
      <vt:lpstr>Georgia</vt:lpstr>
      <vt:lpstr>Noto Sans Symbols</vt:lpstr>
      <vt:lpstr>Times New Roman</vt:lpstr>
      <vt:lpstr>Wingdings</vt:lpstr>
      <vt:lpstr>Office Theme</vt:lpstr>
      <vt:lpstr>PowerPoint Presentation</vt:lpstr>
      <vt:lpstr>PowerPoint Presentation</vt:lpstr>
      <vt:lpstr>    Contents</vt:lpstr>
      <vt:lpstr>   Project Overview and Scope</vt:lpstr>
      <vt:lpstr>   Project Goals</vt:lpstr>
      <vt:lpstr>CRISP-ML(Q) Methodology</vt:lpstr>
      <vt:lpstr>Technical Stacks</vt:lpstr>
      <vt:lpstr>PowerPoint Presentation</vt:lpstr>
      <vt:lpstr>PowerPoint Presentation</vt:lpstr>
      <vt:lpstr>Data Information</vt:lpstr>
      <vt:lpstr>Data Dictionary</vt:lpstr>
      <vt:lpstr>PowerPoint Presentation</vt:lpstr>
      <vt:lpstr>PowerPoint Presentation</vt:lpstr>
      <vt:lpstr>    System Requirements</vt:lpstr>
      <vt:lpstr>EDA Description</vt:lpstr>
      <vt:lpstr>    Missing Values Observation </vt:lpstr>
      <vt:lpstr>PipeLine </vt:lpstr>
      <vt:lpstr>    Data Visualization </vt:lpstr>
      <vt:lpstr>Data Visualization </vt:lpstr>
      <vt:lpstr>Data Visualization</vt:lpstr>
      <vt:lpstr>Data Visualization</vt:lpstr>
      <vt:lpstr>Data Visualization</vt:lpstr>
      <vt:lpstr>Model Building </vt:lpstr>
      <vt:lpstr>Model Building – </vt:lpstr>
      <vt:lpstr>Model Building : – </vt:lpstr>
      <vt:lpstr> Auto ML Model Building Using LazyPredict Library: – </vt:lpstr>
      <vt:lpstr>Model Accuracy Comparison</vt:lpstr>
      <vt:lpstr>Model Deployment - Strategy</vt:lpstr>
      <vt:lpstr>PowerPoint Presentation</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 BARTHWAL</dc:creator>
  <cp:lastModifiedBy>Mohammed Nadeem Akthar</cp:lastModifiedBy>
  <cp:revision>751</cp:revision>
  <dcterms:created xsi:type="dcterms:W3CDTF">2022-02-16T01:47:29Z</dcterms:created>
  <dcterms:modified xsi:type="dcterms:W3CDTF">2023-01-29T05:55:10Z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