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284" y="75790"/>
            <a:ext cx="7772400" cy="1470025"/>
          </a:xfrm>
        </p:spPr>
        <p:txBody>
          <a:bodyPr/>
          <a:lstStyle/>
          <a:p>
            <a:r>
              <a:rPr dirty="0"/>
              <a:t>Twitter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084" y="1428136"/>
            <a:ext cx="6400800" cy="1752600"/>
          </a:xfrm>
        </p:spPr>
        <p:txBody>
          <a:bodyPr/>
          <a:lstStyle/>
          <a:p>
            <a:r>
              <a:rPr dirty="0"/>
              <a:t>Implemented Classical ML, LSTM, and BERT Transformer for sentiment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EB82E-6CE8-747C-7A89-63BA754AECC3}"/>
              </a:ext>
            </a:extLst>
          </p:cNvPr>
          <p:cNvSpPr txBox="1"/>
          <p:nvPr/>
        </p:nvSpPr>
        <p:spPr>
          <a:xfrm>
            <a:off x="383458" y="3323303"/>
            <a:ext cx="8504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project focuses on </a:t>
            </a:r>
            <a:r>
              <a:rPr lang="en-US" b="1"/>
              <a:t>Twitter Sentiment Analysis</a:t>
            </a:r>
            <a:r>
              <a:rPr lang="en-US"/>
              <a:t>, aiming to classify tweets into </a:t>
            </a:r>
            <a:r>
              <a:rPr lang="en-US" b="1"/>
              <a:t>Positive</a:t>
            </a:r>
            <a:r>
              <a:rPr lang="en-US"/>
              <a:t> or </a:t>
            </a:r>
            <a:r>
              <a:rPr lang="en-US" b="1"/>
              <a:t>Negative</a:t>
            </a:r>
            <a:r>
              <a:rPr lang="en-US"/>
              <a:t> categories. Multiple techniques were explored, ranging from </a:t>
            </a:r>
            <a:r>
              <a:rPr lang="en-US" b="1"/>
              <a:t>Classical Machine Learning</a:t>
            </a:r>
            <a:r>
              <a:rPr lang="en-US"/>
              <a:t> to </a:t>
            </a:r>
            <a:r>
              <a:rPr lang="en-US" b="1"/>
              <a:t>Deep Learning (LSTM)</a:t>
            </a:r>
            <a:r>
              <a:rPr lang="en-US"/>
              <a:t> and finally </a:t>
            </a:r>
            <a:r>
              <a:rPr lang="en-US" b="1"/>
              <a:t>Transformer-based models (BERT)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media platforms generate a huge amount of text data daily.</a:t>
            </a:r>
          </a:p>
          <a:p>
            <a:r>
              <a:rPr lang="en-US" dirty="0"/>
              <a:t>Businesses and organizations need to analyze public opinion in real-time.</a:t>
            </a:r>
          </a:p>
          <a:p>
            <a:r>
              <a:rPr lang="en-US" dirty="0"/>
              <a:t>Sentiment analysis helps in identifying user opinions, trends, and reactions.</a:t>
            </a:r>
          </a:p>
          <a:p>
            <a:r>
              <a:rPr lang="en-US" dirty="0"/>
              <a:t>Challenge: Tweets are short, noisy, and often include slang, emojis, or hashtags.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9E6F-29F1-1AC7-AA27-2525A2E5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A00A-6B2B-6EFF-0620-37337F858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goal was to understand the evolution of NLP methods and how advanced models like LSTM or BERT improve sentiment prediction performance.</a:t>
            </a:r>
          </a:p>
          <a:p>
            <a:r>
              <a:rPr lang="en-US" sz="2400" dirty="0"/>
              <a:t>Objective: Compare Classical ML, LSTM, and Transformer-based models to find the best-performing approach.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8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F82B2-B976-D667-0526-CA5872DDB978}"/>
              </a:ext>
            </a:extLst>
          </p:cNvPr>
          <p:cNvSpPr txBox="1"/>
          <p:nvPr/>
        </p:nvSpPr>
        <p:spPr>
          <a:xfrm>
            <a:off x="344129" y="1612490"/>
            <a:ext cx="84655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/>
              <a:t>Data Overview</a:t>
            </a:r>
          </a:p>
          <a:p>
            <a:r>
              <a:rPr lang="en-IN" b="1"/>
              <a:t>Source:</a:t>
            </a:r>
            <a:r>
              <a:rPr lang="en-IN"/>
              <a:t> Twitter (public dataset)</a:t>
            </a:r>
          </a:p>
          <a:p>
            <a:r>
              <a:rPr lang="en-IN" b="1"/>
              <a:t>Raw Data:</a:t>
            </a:r>
            <a:r>
              <a:rPr lang="en-IN"/>
              <a:t> data/raw/data.csv</a:t>
            </a:r>
          </a:p>
          <a:p>
            <a:r>
              <a:rPr lang="en-IN" b="1"/>
              <a:t>Processed Data:</a:t>
            </a:r>
            <a:endParaRPr lang="en-IN"/>
          </a:p>
          <a:p>
            <a:pPr lvl="1"/>
            <a:r>
              <a:rPr lang="en-IN"/>
              <a:t>train.csv → Used for model training</a:t>
            </a:r>
          </a:p>
          <a:p>
            <a:pPr lvl="1"/>
            <a:r>
              <a:rPr lang="en-IN"/>
              <a:t>test.csv → Used for evaluation</a:t>
            </a:r>
          </a:p>
          <a:p>
            <a:r>
              <a:rPr lang="en-IN"/>
              <a:t>Columns:</a:t>
            </a:r>
          </a:p>
          <a:p>
            <a:pPr lvl="1"/>
            <a:r>
              <a:rPr lang="en-IN"/>
              <a:t>cleaned_text → Preprocessed tweet text</a:t>
            </a:r>
          </a:p>
          <a:p>
            <a:pPr lvl="1"/>
            <a:r>
              <a:rPr lang="en-IN"/>
              <a:t>target → Sentiment label (0 = Negative, 1 = Positive)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6AD67-E96A-3A4D-252F-52802D1CD7B1}"/>
              </a:ext>
            </a:extLst>
          </p:cNvPr>
          <p:cNvSpPr txBox="1"/>
          <p:nvPr/>
        </p:nvSpPr>
        <p:spPr>
          <a:xfrm>
            <a:off x="457200" y="1417638"/>
            <a:ext cx="82296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twitter-sentiment/</a:t>
            </a:r>
          </a:p>
          <a:p>
            <a:r>
              <a:rPr lang="en-IN" sz="1600" dirty="0"/>
              <a:t>├── data/</a:t>
            </a:r>
          </a:p>
          <a:p>
            <a:r>
              <a:rPr lang="en-IN" sz="1600" dirty="0"/>
              <a:t>│   ├── raw/                 # Original dataset</a:t>
            </a:r>
          </a:p>
          <a:p>
            <a:r>
              <a:rPr lang="en-IN" sz="1600" dirty="0"/>
              <a:t>│   └── processed/           # Cleaned and split data</a:t>
            </a:r>
          </a:p>
          <a:p>
            <a:r>
              <a:rPr lang="en-IN" sz="1600" dirty="0"/>
              <a:t>├── notebooks/               # Exploratory &amp; model notebooks</a:t>
            </a:r>
          </a:p>
          <a:p>
            <a:r>
              <a:rPr lang="en-IN" sz="1600" dirty="0"/>
              <a:t>│   ├── 01-data-eda.ipynb    # Data exploration &amp; visualization</a:t>
            </a:r>
          </a:p>
          <a:p>
            <a:r>
              <a:rPr lang="en-IN" sz="1600" dirty="0"/>
              <a:t>│   ├── 02-ml_model.ipynb    # Classical ML models: Logistic Regression, SVM</a:t>
            </a:r>
          </a:p>
          <a:p>
            <a:r>
              <a:rPr lang="en-IN" sz="1600" dirty="0"/>
              <a:t>│   ├── 03-rnn_model.ipynb   # LSTM implementation</a:t>
            </a:r>
          </a:p>
          <a:p>
            <a:r>
              <a:rPr lang="en-IN" sz="1600" dirty="0"/>
              <a:t>│   └── 04-transformer_model.ipynb  # BERT fine-tuning</a:t>
            </a:r>
          </a:p>
          <a:p>
            <a:r>
              <a:rPr lang="en-IN" sz="1600" dirty="0"/>
              <a:t>├── </a:t>
            </a:r>
            <a:r>
              <a:rPr lang="en-IN" sz="1600" dirty="0" err="1"/>
              <a:t>src</a:t>
            </a:r>
            <a:r>
              <a:rPr lang="en-IN" sz="1600" dirty="0"/>
              <a:t>/                     # Python scripts</a:t>
            </a:r>
          </a:p>
          <a:p>
            <a:r>
              <a:rPr lang="en-IN" sz="1600" dirty="0"/>
              <a:t>│   ├── __init__.py</a:t>
            </a:r>
          </a:p>
          <a:p>
            <a:r>
              <a:rPr lang="en-IN" sz="1600" dirty="0"/>
              <a:t>│   ├── config.py            # Paths &amp; hyperparameters</a:t>
            </a:r>
          </a:p>
          <a:p>
            <a:r>
              <a:rPr lang="en-IN" sz="1600" dirty="0"/>
              <a:t>│   ├── data_processing.py   # Cleaning, preprocessing, train-test split</a:t>
            </a:r>
          </a:p>
          <a:p>
            <a:r>
              <a:rPr lang="en-IN" sz="1600" dirty="0"/>
              <a:t>│   ├── train_classical.py   # Classical ML models training</a:t>
            </a:r>
          </a:p>
          <a:p>
            <a:r>
              <a:rPr lang="en-IN" sz="1600" dirty="0"/>
              <a:t>│   ├── train_rnn.py         # LSTM/GRU model training</a:t>
            </a:r>
          </a:p>
          <a:p>
            <a:r>
              <a:rPr lang="en-IN" sz="1600" dirty="0"/>
              <a:t>│   └── train_transformer.py # BERT fine-tuning</a:t>
            </a:r>
          </a:p>
          <a:p>
            <a:r>
              <a:rPr lang="en-IN" sz="1600" dirty="0"/>
              <a:t>├── app/                     # Deployment</a:t>
            </a:r>
          </a:p>
          <a:p>
            <a:r>
              <a:rPr lang="en-IN" sz="1600" dirty="0"/>
              <a:t>│   └── streamlit_app.py     # Interactive </a:t>
            </a:r>
            <a:r>
              <a:rPr lang="en-IN" sz="1600" dirty="0" err="1"/>
              <a:t>Streamlit</a:t>
            </a:r>
            <a:r>
              <a:rPr lang="en-IN" sz="1600" dirty="0"/>
              <a:t> interface</a:t>
            </a:r>
          </a:p>
          <a:p>
            <a:r>
              <a:rPr lang="en-IN" sz="1600" dirty="0"/>
              <a:t>├── requirements.txt         # Dependencies</a:t>
            </a:r>
          </a:p>
          <a:p>
            <a:r>
              <a:rPr lang="en-IN" sz="1600" dirty="0"/>
              <a:t>├── README.md                # Project description</a:t>
            </a:r>
          </a:p>
          <a:p>
            <a:r>
              <a:rPr lang="en-IN" sz="1600" dirty="0"/>
              <a:t>└── .</a:t>
            </a:r>
            <a:r>
              <a:rPr lang="en-IN" sz="1600" dirty="0" err="1"/>
              <a:t>gitignore</a:t>
            </a:r>
            <a:r>
              <a:rPr lang="en-IN" sz="1600" dirty="0"/>
              <a:t>               # Ignored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Classical ML: Logistic Regression, SVM</a:t>
            </a:r>
            <a:r>
              <a:rPr lang="en-US" dirty="0"/>
              <a:t>, </a:t>
            </a:r>
            <a:r>
              <a:rPr lang="en-US" dirty="0" err="1"/>
              <a:t>XGBoost</a:t>
            </a:r>
            <a:endParaRPr lang="en-US" dirty="0"/>
          </a:p>
          <a:p>
            <a:r>
              <a:rPr dirty="0"/>
              <a:t>- Deep Learning: LSTM </a:t>
            </a:r>
          </a:p>
          <a:p>
            <a:r>
              <a:rPr dirty="0"/>
              <a:t>- Transformer: BERT fine-tuning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Data Cleaning &amp; Preprocessing</a:t>
            </a:r>
          </a:p>
          <a:p>
            <a:r>
              <a:rPr dirty="0"/>
              <a:t>2. Feature Extraction / Tokenization</a:t>
            </a:r>
          </a:p>
          <a:p>
            <a:r>
              <a:rPr dirty="0"/>
              <a:t>3. Model Training (ML, LSTM, BERT)</a:t>
            </a:r>
          </a:p>
          <a:p>
            <a:r>
              <a:rPr dirty="0"/>
              <a:t>4. Evaluation &amp; Comparison</a:t>
            </a:r>
          </a:p>
          <a:p>
            <a:r>
              <a:rPr dirty="0"/>
              <a:t>5. Deployment using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| Model | Accuracy |</a:t>
            </a:r>
          </a:p>
          <a:p>
            <a:r>
              <a:rPr dirty="0"/>
              <a:t>|-------|---------|</a:t>
            </a:r>
          </a:p>
          <a:p>
            <a:r>
              <a:rPr dirty="0"/>
              <a:t>| Logistic Regression | 78% |</a:t>
            </a:r>
          </a:p>
          <a:p>
            <a:r>
              <a:rPr dirty="0"/>
              <a:t>| LSTM | 78% |</a:t>
            </a:r>
          </a:p>
          <a:p>
            <a:r>
              <a:rPr dirty="0"/>
              <a:t>| BERT Transformer | </a:t>
            </a:r>
            <a:r>
              <a:rPr lang="en-US" dirty="0"/>
              <a:t>78</a:t>
            </a:r>
            <a:r>
              <a:rPr dirty="0"/>
              <a:t>% |</a:t>
            </a:r>
            <a:r>
              <a:rPr lang="en-US" dirty="0"/>
              <a:t> because I use less data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Transformers (BERT) significantly outperform traditional ML and LSTM for sentiment analysis.</a:t>
            </a:r>
          </a:p>
          <a:p>
            <a:r>
              <a:rPr dirty="0"/>
              <a:t>- Fine-tuning pre-trained models saves time and improves accuracy.</a:t>
            </a:r>
          </a:p>
          <a:p>
            <a:r>
              <a:rPr dirty="0"/>
              <a:t>- Deployment can be easily achieved using </a:t>
            </a:r>
            <a:r>
              <a:rPr dirty="0" err="1"/>
              <a:t>Streamlit</a:t>
            </a:r>
            <a:r>
              <a:rPr dirty="0"/>
              <a:t> for interactive 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527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Twitter Sentiment Analysis</vt:lpstr>
      <vt:lpstr>Problem Statement</vt:lpstr>
      <vt:lpstr>GOAL</vt:lpstr>
      <vt:lpstr>Data Overview</vt:lpstr>
      <vt:lpstr>Project Structure</vt:lpstr>
      <vt:lpstr>Techniques Implemented</vt:lpstr>
      <vt:lpstr>Pipeline Overview</vt:lpstr>
      <vt:lpstr>Results Comparison</vt:lpstr>
      <vt:lpstr>Key Learnings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sameer</cp:lastModifiedBy>
  <cp:revision>2</cp:revision>
  <dcterms:created xsi:type="dcterms:W3CDTF">2013-01-27T09:14:16Z</dcterms:created>
  <dcterms:modified xsi:type="dcterms:W3CDTF">2025-10-16T11:24:06Z</dcterms:modified>
  <cp:category/>
</cp:coreProperties>
</file>