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439400"/>
  <p:notesSz cx="6858000" cy="9144000"/>
  <p:embeddedFontLst>
    <p:embeddedFont>
      <p:font typeface="Sora" panose="020B0604020202020204" charset="0"/>
      <p:regular r:id="rId4"/>
      <p:bold r:id="rId5"/>
    </p:embeddedFont>
    <p:embeddedFont>
      <p:font typeface="Satisfy" panose="020B0604020202020204" charset="0"/>
      <p:regular r:id="rId6"/>
    </p:embeddedFont>
    <p:embeddedFont>
      <p:font typeface="Lor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934" y="120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752555"/>
            <a:ext cx="70446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200" cy="7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51" y="8087200"/>
            <a:ext cx="1835350" cy="13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57700" y="3427100"/>
            <a:ext cx="7044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ora"/>
                <a:ea typeface="Lora"/>
                <a:cs typeface="Lora"/>
                <a:sym typeface="Lora"/>
              </a:rPr>
              <a:t>Certificate of Research Participation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57700" y="3097700"/>
            <a:ext cx="7044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Sora"/>
                <a:ea typeface="Sora"/>
                <a:cs typeface="Sora"/>
                <a:sym typeface="Sora"/>
              </a:rPr>
              <a:t>The Mechanistic Interpretability Hackathon</a:t>
            </a:r>
            <a:endParaRPr sz="1800" b="1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1115763" y="9107925"/>
            <a:ext cx="223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4213138" y="9107925"/>
            <a:ext cx="223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1115775" y="9162075"/>
            <a:ext cx="22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Esben Kran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Director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Apart Research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57700" y="4414025"/>
            <a:ext cx="7044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ora"/>
                <a:ea typeface="Lora"/>
                <a:cs typeface="Lora"/>
                <a:sym typeface="Lora"/>
              </a:rPr>
              <a:t>Awarded to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257700" y="3996600"/>
            <a:ext cx="70446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ra"/>
                <a:ea typeface="Sora"/>
                <a:cs typeface="Sora"/>
                <a:sym typeface="Sora"/>
              </a:rPr>
              <a:t>November 2022</a:t>
            </a:r>
            <a:endParaRPr sz="18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213150" y="9162075"/>
            <a:ext cx="22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Sabrina Zaki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Site manager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Apart Research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628875" y="6708375"/>
            <a:ext cx="6302100" cy="10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Lora"/>
                <a:ea typeface="Lora"/>
                <a:cs typeface="Lora"/>
                <a:sym typeface="Lora"/>
              </a:rPr>
              <a:t>For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Sora"/>
                <a:ea typeface="Sora"/>
                <a:cs typeface="Sora"/>
                <a:sym typeface="Sora"/>
              </a:rPr>
              <a:t>developing novel research inquiries during a 48 hour hackathon on reverse engineering neural networks.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213350" y="5295400"/>
            <a:ext cx="5133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smtClean="0">
                <a:latin typeface="Satisfy"/>
                <a:ea typeface="Satisfy"/>
                <a:cs typeface="Satisfy"/>
                <a:sym typeface="Satisfy"/>
              </a:rPr>
              <a:t>Al-</a:t>
            </a:r>
            <a:r>
              <a:rPr lang="en-US" sz="4600" dirty="0" err="1" smtClean="0">
                <a:latin typeface="Satisfy"/>
                <a:ea typeface="Satisfy"/>
                <a:cs typeface="Satisfy"/>
                <a:sym typeface="Satisfy"/>
              </a:rPr>
              <a:t>Hitawi</a:t>
            </a:r>
            <a:r>
              <a:rPr lang="en-US" sz="4600" dirty="0" smtClean="0">
                <a:latin typeface="Satisfy"/>
                <a:ea typeface="Satisfy"/>
                <a:cs typeface="Satisfy"/>
                <a:sym typeface="Satisfy"/>
              </a:rPr>
              <a:t> Mohammed</a:t>
            </a:r>
            <a:endParaRPr sz="4600" dirty="0"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l="21417" t="22754" r="21423" b="63381"/>
          <a:stretch/>
        </p:blipFill>
        <p:spPr>
          <a:xfrm>
            <a:off x="4404863" y="8473799"/>
            <a:ext cx="1847675" cy="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690" y="302700"/>
            <a:ext cx="7044618" cy="270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Sora</vt:lpstr>
      <vt:lpstr>Arial</vt:lpstr>
      <vt:lpstr>Satisfy</vt:lpstr>
      <vt:lpstr>Lora</vt:lpstr>
      <vt:lpstr>Simple Light</vt:lpstr>
      <vt:lpstr>Certificate of Research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Research Participation</dc:title>
  <cp:lastModifiedBy>Mohammed</cp:lastModifiedBy>
  <cp:revision>1</cp:revision>
  <dcterms:modified xsi:type="dcterms:W3CDTF">2023-01-25T20:34:39Z</dcterms:modified>
</cp:coreProperties>
</file>