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18"/>
  </p:notesMasterIdLst>
  <p:sldIdLst>
    <p:sldId id="256" r:id="rId5"/>
    <p:sldId id="464" r:id="rId6"/>
    <p:sldId id="456" r:id="rId7"/>
    <p:sldId id="458" r:id="rId8"/>
    <p:sldId id="459" r:id="rId9"/>
    <p:sldId id="460" r:id="rId10"/>
    <p:sldId id="462" r:id="rId11"/>
    <p:sldId id="455" r:id="rId12"/>
    <p:sldId id="463" r:id="rId13"/>
    <p:sldId id="461" r:id="rId14"/>
    <p:sldId id="466" r:id="rId15"/>
    <p:sldId id="457" r:id="rId16"/>
    <p:sldId id="4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W" id="{D160F390-4E51-42B0-8294-8CF1F8B0D6CA}">
          <p14:sldIdLst>
            <p14:sldId id="256"/>
            <p14:sldId id="464"/>
            <p14:sldId id="456"/>
            <p14:sldId id="458"/>
            <p14:sldId id="459"/>
            <p14:sldId id="460"/>
            <p14:sldId id="462"/>
            <p14:sldId id="455"/>
            <p14:sldId id="463"/>
            <p14:sldId id="461"/>
            <p14:sldId id="466"/>
            <p14:sldId id="457"/>
            <p14:sldId id="4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48" userDrawn="1">
          <p15:clr>
            <a:srgbClr val="A4A3A4"/>
          </p15:clr>
        </p15:guide>
        <p15:guide id="2" pos="3816" userDrawn="1">
          <p15:clr>
            <a:srgbClr val="A4A3A4"/>
          </p15:clr>
        </p15:guide>
        <p15:guide id="3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50"/>
    <a:srgbClr val="0C6B41"/>
    <a:srgbClr val="097044"/>
    <a:srgbClr val="DBB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2E7C14-AD88-4DC9-8F0D-15F93DC3C19E}" v="64" dt="2025-02-03T04:37:25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 snapToGrid="0">
      <p:cViewPr>
        <p:scale>
          <a:sx n="66" d="100"/>
          <a:sy n="66" d="100"/>
        </p:scale>
        <p:origin x="108" y="2652"/>
      </p:cViewPr>
      <p:guideLst>
        <p:guide orient="horz" pos="4248"/>
        <p:guide pos="3816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, Mohammed" userId="9ec194bc-928d-46d7-8e54-f1c67ba583a2" providerId="ADAL" clId="{832E7C14-AD88-4DC9-8F0D-15F93DC3C19E}"/>
    <pc:docChg chg="undo custSel addSld delSld modSld sldOrd modSection">
      <pc:chgData name="Mohammed, Mohammed" userId="9ec194bc-928d-46d7-8e54-f1c67ba583a2" providerId="ADAL" clId="{832E7C14-AD88-4DC9-8F0D-15F93DC3C19E}" dt="2025-02-03T04:49:20.301" v="2634" actId="20577"/>
      <pc:docMkLst>
        <pc:docMk/>
      </pc:docMkLst>
      <pc:sldChg chg="delSp modSp mod">
        <pc:chgData name="Mohammed, Mohammed" userId="9ec194bc-928d-46d7-8e54-f1c67ba583a2" providerId="ADAL" clId="{832E7C14-AD88-4DC9-8F0D-15F93DC3C19E}" dt="2025-02-02T05:05:41.753" v="1699" actId="2085"/>
        <pc:sldMkLst>
          <pc:docMk/>
          <pc:sldMk cId="2469569056" sldId="256"/>
        </pc:sldMkLst>
        <pc:spChg chg="mod">
          <ac:chgData name="Mohammed, Mohammed" userId="9ec194bc-928d-46d7-8e54-f1c67ba583a2" providerId="ADAL" clId="{832E7C14-AD88-4DC9-8F0D-15F93DC3C19E}" dt="2025-02-02T05:05:41.753" v="1699" actId="2085"/>
          <ac:spMkLst>
            <pc:docMk/>
            <pc:sldMk cId="2469569056" sldId="256"/>
            <ac:spMk id="4" creationId="{B6A186ED-59C2-D958-309B-94E3857A90A3}"/>
          </ac:spMkLst>
        </pc:spChg>
        <pc:picChg chg="del">
          <ac:chgData name="Mohammed, Mohammed" userId="9ec194bc-928d-46d7-8e54-f1c67ba583a2" providerId="ADAL" clId="{832E7C14-AD88-4DC9-8F0D-15F93DC3C19E}" dt="2025-02-02T05:05:23.833" v="1695" actId="478"/>
          <ac:picMkLst>
            <pc:docMk/>
            <pc:sldMk cId="2469569056" sldId="256"/>
            <ac:picMk id="8" creationId="{30DB181B-9AA6-BCFF-2C6F-D3A4EDB5228B}"/>
          </ac:picMkLst>
        </pc:picChg>
      </pc:sldChg>
      <pc:sldChg chg="del">
        <pc:chgData name="Mohammed, Mohammed" userId="9ec194bc-928d-46d7-8e54-f1c67ba583a2" providerId="ADAL" clId="{832E7C14-AD88-4DC9-8F0D-15F93DC3C19E}" dt="2025-02-02T04:38:52.371" v="1223" actId="47"/>
        <pc:sldMkLst>
          <pc:docMk/>
          <pc:sldMk cId="475443005" sldId="405"/>
        </pc:sldMkLst>
      </pc:sldChg>
      <pc:sldChg chg="del">
        <pc:chgData name="Mohammed, Mohammed" userId="9ec194bc-928d-46d7-8e54-f1c67ba583a2" providerId="ADAL" clId="{832E7C14-AD88-4DC9-8F0D-15F93DC3C19E}" dt="2025-02-02T02:13:33.432" v="101" actId="47"/>
        <pc:sldMkLst>
          <pc:docMk/>
          <pc:sldMk cId="2972978914" sldId="417"/>
        </pc:sldMkLst>
      </pc:sldChg>
      <pc:sldChg chg="del">
        <pc:chgData name="Mohammed, Mohammed" userId="9ec194bc-928d-46d7-8e54-f1c67ba583a2" providerId="ADAL" clId="{832E7C14-AD88-4DC9-8F0D-15F93DC3C19E}" dt="2025-02-02T04:38:52.371" v="1223" actId="47"/>
        <pc:sldMkLst>
          <pc:docMk/>
          <pc:sldMk cId="4284670264" sldId="424"/>
        </pc:sldMkLst>
      </pc:sldChg>
      <pc:sldChg chg="del">
        <pc:chgData name="Mohammed, Mohammed" userId="9ec194bc-928d-46d7-8e54-f1c67ba583a2" providerId="ADAL" clId="{832E7C14-AD88-4DC9-8F0D-15F93DC3C19E}" dt="2025-02-02T02:13:36.559" v="103" actId="47"/>
        <pc:sldMkLst>
          <pc:docMk/>
          <pc:sldMk cId="2957395657" sldId="425"/>
        </pc:sldMkLst>
      </pc:sldChg>
      <pc:sldChg chg="del">
        <pc:chgData name="Mohammed, Mohammed" userId="9ec194bc-928d-46d7-8e54-f1c67ba583a2" providerId="ADAL" clId="{832E7C14-AD88-4DC9-8F0D-15F93DC3C19E}" dt="2025-02-02T02:13:35.268" v="102" actId="47"/>
        <pc:sldMkLst>
          <pc:docMk/>
          <pc:sldMk cId="598205709" sldId="427"/>
        </pc:sldMkLst>
      </pc:sldChg>
      <pc:sldChg chg="del">
        <pc:chgData name="Mohammed, Mohammed" userId="9ec194bc-928d-46d7-8e54-f1c67ba583a2" providerId="ADAL" clId="{832E7C14-AD88-4DC9-8F0D-15F93DC3C19E}" dt="2025-02-02T04:38:52.371" v="1223" actId="47"/>
        <pc:sldMkLst>
          <pc:docMk/>
          <pc:sldMk cId="3989419896" sldId="429"/>
        </pc:sldMkLst>
      </pc:sldChg>
      <pc:sldChg chg="del">
        <pc:chgData name="Mohammed, Mohammed" userId="9ec194bc-928d-46d7-8e54-f1c67ba583a2" providerId="ADAL" clId="{832E7C14-AD88-4DC9-8F0D-15F93DC3C19E}" dt="2025-02-02T04:38:52.371" v="1223" actId="47"/>
        <pc:sldMkLst>
          <pc:docMk/>
          <pc:sldMk cId="4274150881" sldId="430"/>
        </pc:sldMkLst>
      </pc:sldChg>
      <pc:sldChg chg="delSp modSp del mod">
        <pc:chgData name="Mohammed, Mohammed" userId="9ec194bc-928d-46d7-8e54-f1c67ba583a2" providerId="ADAL" clId="{832E7C14-AD88-4DC9-8F0D-15F93DC3C19E}" dt="2025-02-02T04:38:55.061" v="1224" actId="47"/>
        <pc:sldMkLst>
          <pc:docMk/>
          <pc:sldMk cId="2881925259" sldId="432"/>
        </pc:sldMkLst>
        <pc:spChg chg="mod">
          <ac:chgData name="Mohammed, Mohammed" userId="9ec194bc-928d-46d7-8e54-f1c67ba583a2" providerId="ADAL" clId="{832E7C14-AD88-4DC9-8F0D-15F93DC3C19E}" dt="2025-02-02T03:02:39.112" v="215"/>
          <ac:spMkLst>
            <pc:docMk/>
            <pc:sldMk cId="2881925259" sldId="432"/>
            <ac:spMk id="8" creationId="{F7461951-9C3A-367C-6C62-4F247CFD6408}"/>
          </ac:spMkLst>
        </pc:spChg>
      </pc:sldChg>
      <pc:sldChg chg="del">
        <pc:chgData name="Mohammed, Mohammed" userId="9ec194bc-928d-46d7-8e54-f1c67ba583a2" providerId="ADAL" clId="{832E7C14-AD88-4DC9-8F0D-15F93DC3C19E}" dt="2025-02-02T04:38:52.371" v="1223" actId="47"/>
        <pc:sldMkLst>
          <pc:docMk/>
          <pc:sldMk cId="871020220" sldId="433"/>
        </pc:sldMkLst>
      </pc:sldChg>
      <pc:sldChg chg="del">
        <pc:chgData name="Mohammed, Mohammed" userId="9ec194bc-928d-46d7-8e54-f1c67ba583a2" providerId="ADAL" clId="{832E7C14-AD88-4DC9-8F0D-15F93DC3C19E}" dt="2025-02-02T02:13:33.432" v="101" actId="47"/>
        <pc:sldMkLst>
          <pc:docMk/>
          <pc:sldMk cId="2794782976" sldId="434"/>
        </pc:sldMkLst>
      </pc:sldChg>
      <pc:sldChg chg="del">
        <pc:chgData name="Mohammed, Mohammed" userId="9ec194bc-928d-46d7-8e54-f1c67ba583a2" providerId="ADAL" clId="{832E7C14-AD88-4DC9-8F0D-15F93DC3C19E}" dt="2025-02-02T02:13:33.432" v="101" actId="47"/>
        <pc:sldMkLst>
          <pc:docMk/>
          <pc:sldMk cId="2333172679" sldId="435"/>
        </pc:sldMkLst>
      </pc:sldChg>
      <pc:sldChg chg="del">
        <pc:chgData name="Mohammed, Mohammed" userId="9ec194bc-928d-46d7-8e54-f1c67ba583a2" providerId="ADAL" clId="{832E7C14-AD88-4DC9-8F0D-15F93DC3C19E}" dt="2025-02-02T02:13:33.432" v="101" actId="47"/>
        <pc:sldMkLst>
          <pc:docMk/>
          <pc:sldMk cId="1780608142" sldId="438"/>
        </pc:sldMkLst>
      </pc:sldChg>
      <pc:sldChg chg="del">
        <pc:chgData name="Mohammed, Mohammed" userId="9ec194bc-928d-46d7-8e54-f1c67ba583a2" providerId="ADAL" clId="{832E7C14-AD88-4DC9-8F0D-15F93DC3C19E}" dt="2025-02-02T02:13:33.432" v="101" actId="47"/>
        <pc:sldMkLst>
          <pc:docMk/>
          <pc:sldMk cId="88648600" sldId="439"/>
        </pc:sldMkLst>
      </pc:sldChg>
      <pc:sldChg chg="del">
        <pc:chgData name="Mohammed, Mohammed" userId="9ec194bc-928d-46d7-8e54-f1c67ba583a2" providerId="ADAL" clId="{832E7C14-AD88-4DC9-8F0D-15F93DC3C19E}" dt="2025-02-02T02:13:33.432" v="101" actId="47"/>
        <pc:sldMkLst>
          <pc:docMk/>
          <pc:sldMk cId="512818837" sldId="440"/>
        </pc:sldMkLst>
      </pc:sldChg>
      <pc:sldChg chg="del">
        <pc:chgData name="Mohammed, Mohammed" userId="9ec194bc-928d-46d7-8e54-f1c67ba583a2" providerId="ADAL" clId="{832E7C14-AD88-4DC9-8F0D-15F93DC3C19E}" dt="2025-02-02T02:13:33.432" v="101" actId="47"/>
        <pc:sldMkLst>
          <pc:docMk/>
          <pc:sldMk cId="2189597898" sldId="441"/>
        </pc:sldMkLst>
      </pc:sldChg>
      <pc:sldChg chg="del">
        <pc:chgData name="Mohammed, Mohammed" userId="9ec194bc-928d-46d7-8e54-f1c67ba583a2" providerId="ADAL" clId="{832E7C14-AD88-4DC9-8F0D-15F93DC3C19E}" dt="2025-02-02T02:13:33.432" v="101" actId="47"/>
        <pc:sldMkLst>
          <pc:docMk/>
          <pc:sldMk cId="54829295" sldId="442"/>
        </pc:sldMkLst>
      </pc:sldChg>
      <pc:sldChg chg="del">
        <pc:chgData name="Mohammed, Mohammed" userId="9ec194bc-928d-46d7-8e54-f1c67ba583a2" providerId="ADAL" clId="{832E7C14-AD88-4DC9-8F0D-15F93DC3C19E}" dt="2025-02-02T02:13:33.432" v="101" actId="47"/>
        <pc:sldMkLst>
          <pc:docMk/>
          <pc:sldMk cId="1389135142" sldId="445"/>
        </pc:sldMkLst>
      </pc:sldChg>
      <pc:sldChg chg="del">
        <pc:chgData name="Mohammed, Mohammed" userId="9ec194bc-928d-46d7-8e54-f1c67ba583a2" providerId="ADAL" clId="{832E7C14-AD88-4DC9-8F0D-15F93DC3C19E}" dt="2025-02-02T04:38:52.371" v="1223" actId="47"/>
        <pc:sldMkLst>
          <pc:docMk/>
          <pc:sldMk cId="3389944902" sldId="446"/>
        </pc:sldMkLst>
      </pc:sldChg>
      <pc:sldChg chg="del">
        <pc:chgData name="Mohammed, Mohammed" userId="9ec194bc-928d-46d7-8e54-f1c67ba583a2" providerId="ADAL" clId="{832E7C14-AD88-4DC9-8F0D-15F93DC3C19E}" dt="2025-02-02T02:13:33.432" v="101" actId="47"/>
        <pc:sldMkLst>
          <pc:docMk/>
          <pc:sldMk cId="429088429" sldId="447"/>
        </pc:sldMkLst>
      </pc:sldChg>
      <pc:sldChg chg="del">
        <pc:chgData name="Mohammed, Mohammed" userId="9ec194bc-928d-46d7-8e54-f1c67ba583a2" providerId="ADAL" clId="{832E7C14-AD88-4DC9-8F0D-15F93DC3C19E}" dt="2025-02-02T04:38:52.371" v="1223" actId="47"/>
        <pc:sldMkLst>
          <pc:docMk/>
          <pc:sldMk cId="596278220" sldId="448"/>
        </pc:sldMkLst>
      </pc:sldChg>
      <pc:sldChg chg="del">
        <pc:chgData name="Mohammed, Mohammed" userId="9ec194bc-928d-46d7-8e54-f1c67ba583a2" providerId="ADAL" clId="{832E7C14-AD88-4DC9-8F0D-15F93DC3C19E}" dt="2025-02-02T02:13:33.432" v="101" actId="47"/>
        <pc:sldMkLst>
          <pc:docMk/>
          <pc:sldMk cId="944039823" sldId="450"/>
        </pc:sldMkLst>
      </pc:sldChg>
      <pc:sldChg chg="del">
        <pc:chgData name="Mohammed, Mohammed" userId="9ec194bc-928d-46d7-8e54-f1c67ba583a2" providerId="ADAL" clId="{832E7C14-AD88-4DC9-8F0D-15F93DC3C19E}" dt="2025-02-02T02:13:33.432" v="101" actId="47"/>
        <pc:sldMkLst>
          <pc:docMk/>
          <pc:sldMk cId="3924826414" sldId="451"/>
        </pc:sldMkLst>
      </pc:sldChg>
      <pc:sldChg chg="del">
        <pc:chgData name="Mohammed, Mohammed" userId="9ec194bc-928d-46d7-8e54-f1c67ba583a2" providerId="ADAL" clId="{832E7C14-AD88-4DC9-8F0D-15F93DC3C19E}" dt="2025-02-02T02:13:33.432" v="101" actId="47"/>
        <pc:sldMkLst>
          <pc:docMk/>
          <pc:sldMk cId="3577887238" sldId="452"/>
        </pc:sldMkLst>
      </pc:sldChg>
      <pc:sldChg chg="del">
        <pc:chgData name="Mohammed, Mohammed" userId="9ec194bc-928d-46d7-8e54-f1c67ba583a2" providerId="ADAL" clId="{832E7C14-AD88-4DC9-8F0D-15F93DC3C19E}" dt="2025-02-02T02:13:33.432" v="101" actId="47"/>
        <pc:sldMkLst>
          <pc:docMk/>
          <pc:sldMk cId="339858255" sldId="453"/>
        </pc:sldMkLst>
      </pc:sldChg>
      <pc:sldChg chg="del">
        <pc:chgData name="Mohammed, Mohammed" userId="9ec194bc-928d-46d7-8e54-f1c67ba583a2" providerId="ADAL" clId="{832E7C14-AD88-4DC9-8F0D-15F93DC3C19E}" dt="2025-02-02T02:13:33.432" v="101" actId="47"/>
        <pc:sldMkLst>
          <pc:docMk/>
          <pc:sldMk cId="1747016200" sldId="454"/>
        </pc:sldMkLst>
      </pc:sldChg>
      <pc:sldChg chg="addSp delSp modSp add mod ord">
        <pc:chgData name="Mohammed, Mohammed" userId="9ec194bc-928d-46d7-8e54-f1c67ba583a2" providerId="ADAL" clId="{832E7C14-AD88-4DC9-8F0D-15F93DC3C19E}" dt="2025-02-02T05:51:37.426" v="1861" actId="1076"/>
        <pc:sldMkLst>
          <pc:docMk/>
          <pc:sldMk cId="293682779" sldId="455"/>
        </pc:sldMkLst>
        <pc:spChg chg="mod">
          <ac:chgData name="Mohammed, Mohammed" userId="9ec194bc-928d-46d7-8e54-f1c67ba583a2" providerId="ADAL" clId="{832E7C14-AD88-4DC9-8F0D-15F93DC3C19E}" dt="2025-02-02T05:51:21.409" v="1859" actId="1076"/>
          <ac:spMkLst>
            <pc:docMk/>
            <pc:sldMk cId="293682779" sldId="455"/>
            <ac:spMk id="4" creationId="{E5AF34A9-76BB-3DAA-D1D1-90CD136BC6B4}"/>
          </ac:spMkLst>
        </pc:spChg>
        <pc:spChg chg="mod">
          <ac:chgData name="Mohammed, Mohammed" userId="9ec194bc-928d-46d7-8e54-f1c67ba583a2" providerId="ADAL" clId="{832E7C14-AD88-4DC9-8F0D-15F93DC3C19E}" dt="2025-02-02T05:51:37.426" v="1861" actId="1076"/>
          <ac:spMkLst>
            <pc:docMk/>
            <pc:sldMk cId="293682779" sldId="455"/>
            <ac:spMk id="8" creationId="{9895947D-397C-E22C-2C2C-E098C18035CB}"/>
          </ac:spMkLst>
        </pc:spChg>
        <pc:spChg chg="add mod">
          <ac:chgData name="Mohammed, Mohammed" userId="9ec194bc-928d-46d7-8e54-f1c67ba583a2" providerId="ADAL" clId="{832E7C14-AD88-4DC9-8F0D-15F93DC3C19E}" dt="2025-02-02T04:29:32.653" v="1077" actId="1037"/>
          <ac:spMkLst>
            <pc:docMk/>
            <pc:sldMk cId="293682779" sldId="455"/>
            <ac:spMk id="10" creationId="{62A7766E-39EC-869C-31FB-50AADC971BDE}"/>
          </ac:spMkLst>
        </pc:spChg>
        <pc:spChg chg="add mod">
          <ac:chgData name="Mohammed, Mohammed" userId="9ec194bc-928d-46d7-8e54-f1c67ba583a2" providerId="ADAL" clId="{832E7C14-AD88-4DC9-8F0D-15F93DC3C19E}" dt="2025-02-02T04:29:24.037" v="1073" actId="14100"/>
          <ac:spMkLst>
            <pc:docMk/>
            <pc:sldMk cId="293682779" sldId="455"/>
            <ac:spMk id="11" creationId="{23C15C82-49F4-E78D-B140-48554FAAE911}"/>
          </ac:spMkLst>
        </pc:spChg>
        <pc:spChg chg="add mod">
          <ac:chgData name="Mohammed, Mohammed" userId="9ec194bc-928d-46d7-8e54-f1c67ba583a2" providerId="ADAL" clId="{832E7C14-AD88-4DC9-8F0D-15F93DC3C19E}" dt="2025-02-02T04:30:32.932" v="1092" actId="14100"/>
          <ac:spMkLst>
            <pc:docMk/>
            <pc:sldMk cId="293682779" sldId="455"/>
            <ac:spMk id="15" creationId="{71E4B7D6-F62E-7BFB-ECE4-94255D84E008}"/>
          </ac:spMkLst>
        </pc:spChg>
        <pc:spChg chg="add mod">
          <ac:chgData name="Mohammed, Mohammed" userId="9ec194bc-928d-46d7-8e54-f1c67ba583a2" providerId="ADAL" clId="{832E7C14-AD88-4DC9-8F0D-15F93DC3C19E}" dt="2025-02-02T04:31:10.422" v="1111" actId="1076"/>
          <ac:spMkLst>
            <pc:docMk/>
            <pc:sldMk cId="293682779" sldId="455"/>
            <ac:spMk id="17" creationId="{A4D91A54-2A2F-5F58-90DF-2EFB1C64307C}"/>
          </ac:spMkLst>
        </pc:spChg>
        <pc:spChg chg="add mod">
          <ac:chgData name="Mohammed, Mohammed" userId="9ec194bc-928d-46d7-8e54-f1c67ba583a2" providerId="ADAL" clId="{832E7C14-AD88-4DC9-8F0D-15F93DC3C19E}" dt="2025-02-02T04:31:20.437" v="1118" actId="1076"/>
          <ac:spMkLst>
            <pc:docMk/>
            <pc:sldMk cId="293682779" sldId="455"/>
            <ac:spMk id="18" creationId="{8A18AD89-F25A-B97A-EDDF-44887D612B03}"/>
          </ac:spMkLst>
        </pc:spChg>
        <pc:spChg chg="add mod">
          <ac:chgData name="Mohammed, Mohammed" userId="9ec194bc-928d-46d7-8e54-f1c67ba583a2" providerId="ADAL" clId="{832E7C14-AD88-4DC9-8F0D-15F93DC3C19E}" dt="2025-02-02T04:31:31.165" v="1127" actId="1076"/>
          <ac:spMkLst>
            <pc:docMk/>
            <pc:sldMk cId="293682779" sldId="455"/>
            <ac:spMk id="19" creationId="{FA4D937E-5DEC-C888-2E0F-D38AFC1FE642}"/>
          </ac:spMkLst>
        </pc:spChg>
        <pc:spChg chg="add del mod">
          <ac:chgData name="Mohammed, Mohammed" userId="9ec194bc-928d-46d7-8e54-f1c67ba583a2" providerId="ADAL" clId="{832E7C14-AD88-4DC9-8F0D-15F93DC3C19E}" dt="2025-02-02T04:33:33.167" v="1189" actId="478"/>
          <ac:spMkLst>
            <pc:docMk/>
            <pc:sldMk cId="293682779" sldId="455"/>
            <ac:spMk id="20" creationId="{AD4539CD-B8D7-A40F-5712-F04D91C6AEB5}"/>
          </ac:spMkLst>
        </pc:spChg>
        <pc:spChg chg="add mod">
          <ac:chgData name="Mohammed, Mohammed" userId="9ec194bc-928d-46d7-8e54-f1c67ba583a2" providerId="ADAL" clId="{832E7C14-AD88-4DC9-8F0D-15F93DC3C19E}" dt="2025-02-02T04:33:47.534" v="1192" actId="14100"/>
          <ac:spMkLst>
            <pc:docMk/>
            <pc:sldMk cId="293682779" sldId="455"/>
            <ac:spMk id="21" creationId="{DAA255A5-9CEA-57AC-CD72-A1CF78567569}"/>
          </ac:spMkLst>
        </pc:spChg>
        <pc:spChg chg="add mod">
          <ac:chgData name="Mohammed, Mohammed" userId="9ec194bc-928d-46d7-8e54-f1c67ba583a2" providerId="ADAL" clId="{832E7C14-AD88-4DC9-8F0D-15F93DC3C19E}" dt="2025-02-02T04:33:18.691" v="1176" actId="571"/>
          <ac:spMkLst>
            <pc:docMk/>
            <pc:sldMk cId="293682779" sldId="455"/>
            <ac:spMk id="22" creationId="{E96F094B-0853-DEE6-001B-A4160FC31B05}"/>
          </ac:spMkLst>
        </pc:spChg>
        <pc:spChg chg="add mod">
          <ac:chgData name="Mohammed, Mohammed" userId="9ec194bc-928d-46d7-8e54-f1c67ba583a2" providerId="ADAL" clId="{832E7C14-AD88-4DC9-8F0D-15F93DC3C19E}" dt="2025-02-02T04:33:35.245" v="1190" actId="1076"/>
          <ac:spMkLst>
            <pc:docMk/>
            <pc:sldMk cId="293682779" sldId="455"/>
            <ac:spMk id="23" creationId="{0D1FF8AB-4D98-03C3-B3BB-74A381F94BE6}"/>
          </ac:spMkLst>
        </pc:spChg>
        <pc:picChg chg="add mod">
          <ac:chgData name="Mohammed, Mohammed" userId="9ec194bc-928d-46d7-8e54-f1c67ba583a2" providerId="ADAL" clId="{832E7C14-AD88-4DC9-8F0D-15F93DC3C19E}" dt="2025-02-02T04:28:52.101" v="1065" actId="1076"/>
          <ac:picMkLst>
            <pc:docMk/>
            <pc:sldMk cId="293682779" sldId="455"/>
            <ac:picMk id="3" creationId="{F6DF9684-D16D-9D31-9977-D061E0DE9215}"/>
          </ac:picMkLst>
        </pc:picChg>
        <pc:picChg chg="add mod modCrop">
          <ac:chgData name="Mohammed, Mohammed" userId="9ec194bc-928d-46d7-8e54-f1c67ba583a2" providerId="ADAL" clId="{832E7C14-AD88-4DC9-8F0D-15F93DC3C19E}" dt="2025-02-02T04:29:15.613" v="1071" actId="1076"/>
          <ac:picMkLst>
            <pc:docMk/>
            <pc:sldMk cId="293682779" sldId="455"/>
            <ac:picMk id="7" creationId="{F661DE07-43F8-68DE-8635-21A81492B1EE}"/>
          </ac:picMkLst>
        </pc:picChg>
        <pc:picChg chg="add mod modCrop">
          <ac:chgData name="Mohammed, Mohammed" userId="9ec194bc-928d-46d7-8e54-f1c67ba583a2" providerId="ADAL" clId="{832E7C14-AD88-4DC9-8F0D-15F93DC3C19E}" dt="2025-02-02T04:33:12.430" v="1174" actId="1076"/>
          <ac:picMkLst>
            <pc:docMk/>
            <pc:sldMk cId="293682779" sldId="455"/>
            <ac:picMk id="14" creationId="{BEA4DAA8-70BF-3AA3-917B-8C0EB98EA8F4}"/>
          </ac:picMkLst>
        </pc:picChg>
      </pc:sldChg>
      <pc:sldChg chg="new del">
        <pc:chgData name="Mohammed, Mohammed" userId="9ec194bc-928d-46d7-8e54-f1c67ba583a2" providerId="ADAL" clId="{832E7C14-AD88-4DC9-8F0D-15F93DC3C19E}" dt="2025-02-02T02:13:33.432" v="101" actId="47"/>
        <pc:sldMkLst>
          <pc:docMk/>
          <pc:sldMk cId="2764248307" sldId="456"/>
        </pc:sldMkLst>
      </pc:sldChg>
      <pc:sldChg chg="addSp delSp modSp add mod">
        <pc:chgData name="Mohammed, Mohammed" userId="9ec194bc-928d-46d7-8e54-f1c67ba583a2" providerId="ADAL" clId="{832E7C14-AD88-4DC9-8F0D-15F93DC3C19E}" dt="2025-02-02T05:49:45.152" v="1845" actId="12788"/>
        <pc:sldMkLst>
          <pc:docMk/>
          <pc:sldMk cId="3977247373" sldId="456"/>
        </pc:sldMkLst>
        <pc:spChg chg="mod">
          <ac:chgData name="Mohammed, Mohammed" userId="9ec194bc-928d-46d7-8e54-f1c67ba583a2" providerId="ADAL" clId="{832E7C14-AD88-4DC9-8F0D-15F93DC3C19E}" dt="2025-02-02T05:49:45.152" v="1845" actId="12788"/>
          <ac:spMkLst>
            <pc:docMk/>
            <pc:sldMk cId="3977247373" sldId="456"/>
            <ac:spMk id="4" creationId="{667F8166-87F0-BF12-745C-76BBF5CDEDE8}"/>
          </ac:spMkLst>
        </pc:spChg>
        <pc:spChg chg="add del mod">
          <ac:chgData name="Mohammed, Mohammed" userId="9ec194bc-928d-46d7-8e54-f1c67ba583a2" providerId="ADAL" clId="{832E7C14-AD88-4DC9-8F0D-15F93DC3C19E}" dt="2025-02-02T05:12:30.170" v="1773" actId="1076"/>
          <ac:spMkLst>
            <pc:docMk/>
            <pc:sldMk cId="3977247373" sldId="456"/>
            <ac:spMk id="8" creationId="{B89B9757-B780-B850-B63F-DD5B34669D93}"/>
          </ac:spMkLst>
        </pc:spChg>
        <pc:spChg chg="del">
          <ac:chgData name="Mohammed, Mohammed" userId="9ec194bc-928d-46d7-8e54-f1c67ba583a2" providerId="ADAL" clId="{832E7C14-AD88-4DC9-8F0D-15F93DC3C19E}" dt="2025-02-02T05:10:05.537" v="1744" actId="478"/>
          <ac:spMkLst>
            <pc:docMk/>
            <pc:sldMk cId="3977247373" sldId="456"/>
            <ac:spMk id="13" creationId="{A31ED864-9376-CFBB-68D9-E0A172BEC18F}"/>
          </ac:spMkLst>
        </pc:spChg>
        <pc:spChg chg="add mod">
          <ac:chgData name="Mohammed, Mohammed" userId="9ec194bc-928d-46d7-8e54-f1c67ba583a2" providerId="ADAL" clId="{832E7C14-AD88-4DC9-8F0D-15F93DC3C19E}" dt="2025-02-02T05:07:54.601" v="1725" actId="14100"/>
          <ac:spMkLst>
            <pc:docMk/>
            <pc:sldMk cId="3977247373" sldId="456"/>
            <ac:spMk id="22" creationId="{A2D811AB-0AFC-23F3-4143-25236CA9972F}"/>
          </ac:spMkLst>
        </pc:spChg>
        <pc:spChg chg="add mod">
          <ac:chgData name="Mohammed, Mohammed" userId="9ec194bc-928d-46d7-8e54-f1c67ba583a2" providerId="ADAL" clId="{832E7C14-AD88-4DC9-8F0D-15F93DC3C19E}" dt="2025-02-02T05:08:17.116" v="1733" actId="404"/>
          <ac:spMkLst>
            <pc:docMk/>
            <pc:sldMk cId="3977247373" sldId="456"/>
            <ac:spMk id="23" creationId="{DF5C452A-DE7A-0718-92A2-BAEA562A5826}"/>
          </ac:spMkLst>
        </pc:spChg>
        <pc:spChg chg="add mod">
          <ac:chgData name="Mohammed, Mohammed" userId="9ec194bc-928d-46d7-8e54-f1c67ba583a2" providerId="ADAL" clId="{832E7C14-AD88-4DC9-8F0D-15F93DC3C19E}" dt="2025-02-02T05:08:33.385" v="1743" actId="1035"/>
          <ac:spMkLst>
            <pc:docMk/>
            <pc:sldMk cId="3977247373" sldId="456"/>
            <ac:spMk id="24" creationId="{E71CAB97-A35B-3BF2-6BA4-2608FB541ABF}"/>
          </ac:spMkLst>
        </pc:spChg>
        <pc:picChg chg="add mod modCrop">
          <ac:chgData name="Mohammed, Mohammed" userId="9ec194bc-928d-46d7-8e54-f1c67ba583a2" providerId="ADAL" clId="{832E7C14-AD88-4DC9-8F0D-15F93DC3C19E}" dt="2025-02-02T05:06:12.673" v="1702" actId="208"/>
          <ac:picMkLst>
            <pc:docMk/>
            <pc:sldMk cId="3977247373" sldId="456"/>
            <ac:picMk id="3" creationId="{18F2B8DF-987B-C186-A8DD-E170EB51B7E5}"/>
          </ac:picMkLst>
        </pc:picChg>
        <pc:picChg chg="add del mod">
          <ac:chgData name="Mohammed, Mohammed" userId="9ec194bc-928d-46d7-8e54-f1c67ba583a2" providerId="ADAL" clId="{832E7C14-AD88-4DC9-8F0D-15F93DC3C19E}" dt="2025-02-02T03:35:58.919" v="313" actId="478"/>
          <ac:picMkLst>
            <pc:docMk/>
            <pc:sldMk cId="3977247373" sldId="456"/>
            <ac:picMk id="7" creationId="{08C51C01-8829-20C1-5A6A-9C698FF23573}"/>
          </ac:picMkLst>
        </pc:picChg>
        <pc:picChg chg="add mod modCrop">
          <ac:chgData name="Mohammed, Mohammed" userId="9ec194bc-928d-46d7-8e54-f1c67ba583a2" providerId="ADAL" clId="{832E7C14-AD88-4DC9-8F0D-15F93DC3C19E}" dt="2025-02-02T05:05:54.553" v="1700" actId="1076"/>
          <ac:picMkLst>
            <pc:docMk/>
            <pc:sldMk cId="3977247373" sldId="456"/>
            <ac:picMk id="11" creationId="{E9908840-A09B-7604-DDC0-83F638603E05}"/>
          </ac:picMkLst>
        </pc:picChg>
        <pc:picChg chg="add mod modCrop">
          <ac:chgData name="Mohammed, Mohammed" userId="9ec194bc-928d-46d7-8e54-f1c67ba583a2" providerId="ADAL" clId="{832E7C14-AD88-4DC9-8F0D-15F93DC3C19E}" dt="2025-02-02T05:05:54.553" v="1700" actId="1076"/>
          <ac:picMkLst>
            <pc:docMk/>
            <pc:sldMk cId="3977247373" sldId="456"/>
            <ac:picMk id="14" creationId="{96A58934-B565-B783-F596-77F3FFC86592}"/>
          </ac:picMkLst>
        </pc:picChg>
        <pc:cxnChg chg="add mod">
          <ac:chgData name="Mohammed, Mohammed" userId="9ec194bc-928d-46d7-8e54-f1c67ba583a2" providerId="ADAL" clId="{832E7C14-AD88-4DC9-8F0D-15F93DC3C19E}" dt="2025-02-02T05:05:54.553" v="1700" actId="1076"/>
          <ac:cxnSpMkLst>
            <pc:docMk/>
            <pc:sldMk cId="3977247373" sldId="456"/>
            <ac:cxnSpMk id="16" creationId="{3EEC9263-2C3C-40AB-D45F-2E767B294B3B}"/>
          </ac:cxnSpMkLst>
        </pc:cxnChg>
        <pc:cxnChg chg="add mod">
          <ac:chgData name="Mohammed, Mohammed" userId="9ec194bc-928d-46d7-8e54-f1c67ba583a2" providerId="ADAL" clId="{832E7C14-AD88-4DC9-8F0D-15F93DC3C19E}" dt="2025-02-02T05:05:54.553" v="1700" actId="1076"/>
          <ac:cxnSpMkLst>
            <pc:docMk/>
            <pc:sldMk cId="3977247373" sldId="456"/>
            <ac:cxnSpMk id="18" creationId="{76CE42E2-99E6-74A5-AECF-53A80FD9D488}"/>
          </ac:cxnSpMkLst>
        </pc:cxnChg>
      </pc:sldChg>
      <pc:sldChg chg="addSp delSp modSp add mod">
        <pc:chgData name="Mohammed, Mohammed" userId="9ec194bc-928d-46d7-8e54-f1c67ba583a2" providerId="ADAL" clId="{832E7C14-AD88-4DC9-8F0D-15F93DC3C19E}" dt="2025-02-02T07:21:29.564" v="2598" actId="20577"/>
        <pc:sldMkLst>
          <pc:docMk/>
          <pc:sldMk cId="1571794497" sldId="457"/>
        </pc:sldMkLst>
        <pc:spChg chg="add del mod">
          <ac:chgData name="Mohammed, Mohammed" userId="9ec194bc-928d-46d7-8e54-f1c67ba583a2" providerId="ADAL" clId="{832E7C14-AD88-4DC9-8F0D-15F93DC3C19E}" dt="2025-02-02T05:55:12.178" v="1895" actId="478"/>
          <ac:spMkLst>
            <pc:docMk/>
            <pc:sldMk cId="1571794497" sldId="457"/>
            <ac:spMk id="3" creationId="{9286A4CA-E1EC-BFCC-75AC-451BD4F35F03}"/>
          </ac:spMkLst>
        </pc:spChg>
        <pc:spChg chg="del mod">
          <ac:chgData name="Mohammed, Mohammed" userId="9ec194bc-928d-46d7-8e54-f1c67ba583a2" providerId="ADAL" clId="{832E7C14-AD88-4DC9-8F0D-15F93DC3C19E}" dt="2025-02-02T05:55:10.270" v="1894" actId="478"/>
          <ac:spMkLst>
            <pc:docMk/>
            <pc:sldMk cId="1571794497" sldId="457"/>
            <ac:spMk id="4" creationId="{97910A05-5A80-478D-7828-5228A0B0EEA0}"/>
          </ac:spMkLst>
        </pc:spChg>
        <pc:spChg chg="mod">
          <ac:chgData name="Mohammed, Mohammed" userId="9ec194bc-928d-46d7-8e54-f1c67ba583a2" providerId="ADAL" clId="{832E7C14-AD88-4DC9-8F0D-15F93DC3C19E}" dt="2025-02-02T07:21:29.564" v="2598" actId="20577"/>
          <ac:spMkLst>
            <pc:docMk/>
            <pc:sldMk cId="1571794497" sldId="457"/>
            <ac:spMk id="8" creationId="{AD7C9EBB-3F2A-98E1-8CBD-2171E6B4FB64}"/>
          </ac:spMkLst>
        </pc:spChg>
        <pc:spChg chg="del">
          <ac:chgData name="Mohammed, Mohammed" userId="9ec194bc-928d-46d7-8e54-f1c67ba583a2" providerId="ADAL" clId="{832E7C14-AD88-4DC9-8F0D-15F93DC3C19E}" dt="2025-02-02T05:55:21.812" v="1898" actId="478"/>
          <ac:spMkLst>
            <pc:docMk/>
            <pc:sldMk cId="1571794497" sldId="457"/>
            <ac:spMk id="9" creationId="{1959F1A4-7439-EBB2-0555-9CCE08B05336}"/>
          </ac:spMkLst>
        </pc:spChg>
      </pc:sldChg>
      <pc:sldChg chg="addSp delSp modSp add mod ord">
        <pc:chgData name="Mohammed, Mohammed" userId="9ec194bc-928d-46d7-8e54-f1c67ba583a2" providerId="ADAL" clId="{832E7C14-AD88-4DC9-8F0D-15F93DC3C19E}" dt="2025-02-02T05:49:57.425" v="1848" actId="12788"/>
        <pc:sldMkLst>
          <pc:docMk/>
          <pc:sldMk cId="1026054488" sldId="458"/>
        </pc:sldMkLst>
        <pc:spChg chg="mod">
          <ac:chgData name="Mohammed, Mohammed" userId="9ec194bc-928d-46d7-8e54-f1c67ba583a2" providerId="ADAL" clId="{832E7C14-AD88-4DC9-8F0D-15F93DC3C19E}" dt="2025-02-02T05:49:57.425" v="1848" actId="12788"/>
          <ac:spMkLst>
            <pc:docMk/>
            <pc:sldMk cId="1026054488" sldId="458"/>
            <ac:spMk id="4" creationId="{3DBBBCAC-4C55-FD68-7DAB-94B039F9C3B8}"/>
          </ac:spMkLst>
        </pc:spChg>
        <pc:spChg chg="add mod">
          <ac:chgData name="Mohammed, Mohammed" userId="9ec194bc-928d-46d7-8e54-f1c67ba583a2" providerId="ADAL" clId="{832E7C14-AD88-4DC9-8F0D-15F93DC3C19E}" dt="2025-02-02T05:13:38.979" v="1784" actId="14100"/>
          <ac:spMkLst>
            <pc:docMk/>
            <pc:sldMk cId="1026054488" sldId="458"/>
            <ac:spMk id="7" creationId="{583ED910-59CC-F555-C819-838D88A9740E}"/>
          </ac:spMkLst>
        </pc:spChg>
        <pc:spChg chg="mod">
          <ac:chgData name="Mohammed, Mohammed" userId="9ec194bc-928d-46d7-8e54-f1c67ba583a2" providerId="ADAL" clId="{832E7C14-AD88-4DC9-8F0D-15F93DC3C19E}" dt="2025-02-02T05:49:52.797" v="1847" actId="12788"/>
          <ac:spMkLst>
            <pc:docMk/>
            <pc:sldMk cId="1026054488" sldId="458"/>
            <ac:spMk id="8" creationId="{C1858391-CA37-AAFC-2183-E9D064ABD6BC}"/>
          </ac:spMkLst>
        </pc:spChg>
        <pc:spChg chg="del">
          <ac:chgData name="Mohammed, Mohammed" userId="9ec194bc-928d-46d7-8e54-f1c67ba583a2" providerId="ADAL" clId="{832E7C14-AD88-4DC9-8F0D-15F93DC3C19E}" dt="2025-02-02T05:10:09.242" v="1745" actId="478"/>
          <ac:spMkLst>
            <pc:docMk/>
            <pc:sldMk cId="1026054488" sldId="458"/>
            <ac:spMk id="13" creationId="{6B9B3F1F-F2B2-1D34-F291-C216CEFA5846}"/>
          </ac:spMkLst>
        </pc:spChg>
        <pc:picChg chg="add mod">
          <ac:chgData name="Mohammed, Mohammed" userId="9ec194bc-928d-46d7-8e54-f1c67ba583a2" providerId="ADAL" clId="{832E7C14-AD88-4DC9-8F0D-15F93DC3C19E}" dt="2025-02-02T05:13:43.610" v="1785" actId="1076"/>
          <ac:picMkLst>
            <pc:docMk/>
            <pc:sldMk cId="1026054488" sldId="458"/>
            <ac:picMk id="3" creationId="{8C68EB54-DE5F-A825-5998-C7972D8889D5}"/>
          </ac:picMkLst>
        </pc:picChg>
      </pc:sldChg>
      <pc:sldChg chg="addSp delSp modSp add mod ord">
        <pc:chgData name="Mohammed, Mohammed" userId="9ec194bc-928d-46d7-8e54-f1c67ba583a2" providerId="ADAL" clId="{832E7C14-AD88-4DC9-8F0D-15F93DC3C19E}" dt="2025-02-02T05:50:03.041" v="1849" actId="12788"/>
        <pc:sldMkLst>
          <pc:docMk/>
          <pc:sldMk cId="2609339107" sldId="459"/>
        </pc:sldMkLst>
        <pc:spChg chg="mod">
          <ac:chgData name="Mohammed, Mohammed" userId="9ec194bc-928d-46d7-8e54-f1c67ba583a2" providerId="ADAL" clId="{832E7C14-AD88-4DC9-8F0D-15F93DC3C19E}" dt="2025-02-02T05:50:03.041" v="1849" actId="12788"/>
          <ac:spMkLst>
            <pc:docMk/>
            <pc:sldMk cId="2609339107" sldId="459"/>
            <ac:spMk id="4" creationId="{FC5C64CD-F03F-4738-6A84-466879EE5E77}"/>
          </ac:spMkLst>
        </pc:spChg>
        <pc:spChg chg="mod">
          <ac:chgData name="Mohammed, Mohammed" userId="9ec194bc-928d-46d7-8e54-f1c67ba583a2" providerId="ADAL" clId="{832E7C14-AD88-4DC9-8F0D-15F93DC3C19E}" dt="2025-02-02T05:48:03.049" v="1827" actId="1076"/>
          <ac:spMkLst>
            <pc:docMk/>
            <pc:sldMk cId="2609339107" sldId="459"/>
            <ac:spMk id="8" creationId="{9C09E9F6-352A-F6D3-A7CB-62303ED7E10D}"/>
          </ac:spMkLst>
        </pc:spChg>
        <pc:spChg chg="add del mod">
          <ac:chgData name="Mohammed, Mohammed" userId="9ec194bc-928d-46d7-8e54-f1c67ba583a2" providerId="ADAL" clId="{832E7C14-AD88-4DC9-8F0D-15F93DC3C19E}" dt="2025-02-02T03:40:30.144" v="366" actId="11529"/>
          <ac:spMkLst>
            <pc:docMk/>
            <pc:sldMk cId="2609339107" sldId="459"/>
            <ac:spMk id="11" creationId="{9B59CCCE-4EDE-743F-19BB-A9A2F6CC84D5}"/>
          </ac:spMkLst>
        </pc:spChg>
        <pc:spChg chg="add mod">
          <ac:chgData name="Mohammed, Mohammed" userId="9ec194bc-928d-46d7-8e54-f1c67ba583a2" providerId="ADAL" clId="{832E7C14-AD88-4DC9-8F0D-15F93DC3C19E}" dt="2025-02-02T03:42:07.369" v="389" actId="1076"/>
          <ac:spMkLst>
            <pc:docMk/>
            <pc:sldMk cId="2609339107" sldId="459"/>
            <ac:spMk id="12" creationId="{BD4B8C9D-C5A0-058E-790B-E6AB913277DD}"/>
          </ac:spMkLst>
        </pc:spChg>
        <pc:spChg chg="del">
          <ac:chgData name="Mohammed, Mohammed" userId="9ec194bc-928d-46d7-8e54-f1c67ba583a2" providerId="ADAL" clId="{832E7C14-AD88-4DC9-8F0D-15F93DC3C19E}" dt="2025-02-02T05:10:11.784" v="1746" actId="478"/>
          <ac:spMkLst>
            <pc:docMk/>
            <pc:sldMk cId="2609339107" sldId="459"/>
            <ac:spMk id="13" creationId="{A33E27B8-0F31-5401-4E64-CAB982A5A0F7}"/>
          </ac:spMkLst>
        </pc:spChg>
        <pc:spChg chg="add mod">
          <ac:chgData name="Mohammed, Mohammed" userId="9ec194bc-928d-46d7-8e54-f1c67ba583a2" providerId="ADAL" clId="{832E7C14-AD88-4DC9-8F0D-15F93DC3C19E}" dt="2025-02-02T03:42:07.369" v="389" actId="1076"/>
          <ac:spMkLst>
            <pc:docMk/>
            <pc:sldMk cId="2609339107" sldId="459"/>
            <ac:spMk id="14" creationId="{F8A5B7A0-5559-6DD4-4315-6BA9A6E688DA}"/>
          </ac:spMkLst>
        </pc:spChg>
        <pc:spChg chg="add mod">
          <ac:chgData name="Mohammed, Mohammed" userId="9ec194bc-928d-46d7-8e54-f1c67ba583a2" providerId="ADAL" clId="{832E7C14-AD88-4DC9-8F0D-15F93DC3C19E}" dt="2025-02-02T05:45:27.289" v="1801" actId="1076"/>
          <ac:spMkLst>
            <pc:docMk/>
            <pc:sldMk cId="2609339107" sldId="459"/>
            <ac:spMk id="19" creationId="{42A4B1F5-7EE6-05C5-87CE-625E470517A2}"/>
          </ac:spMkLst>
        </pc:spChg>
        <pc:spChg chg="add mod">
          <ac:chgData name="Mohammed, Mohammed" userId="9ec194bc-928d-46d7-8e54-f1c67ba583a2" providerId="ADAL" clId="{832E7C14-AD88-4DC9-8F0D-15F93DC3C19E}" dt="2025-02-02T05:46:02.169" v="1806" actId="1076"/>
          <ac:spMkLst>
            <pc:docMk/>
            <pc:sldMk cId="2609339107" sldId="459"/>
            <ac:spMk id="20" creationId="{5E934319-7981-2F2D-CDBF-477E17C7892A}"/>
          </ac:spMkLst>
        </pc:spChg>
        <pc:spChg chg="add mod">
          <ac:chgData name="Mohammed, Mohammed" userId="9ec194bc-928d-46d7-8e54-f1c67ba583a2" providerId="ADAL" clId="{832E7C14-AD88-4DC9-8F0D-15F93DC3C19E}" dt="2025-02-02T05:46:09.841" v="1809" actId="1076"/>
          <ac:spMkLst>
            <pc:docMk/>
            <pc:sldMk cId="2609339107" sldId="459"/>
            <ac:spMk id="21" creationId="{D86EB807-C39D-BB96-1367-A499C0CF2A1A}"/>
          </ac:spMkLst>
        </pc:spChg>
        <pc:grpChg chg="mod">
          <ac:chgData name="Mohammed, Mohammed" userId="9ec194bc-928d-46d7-8e54-f1c67ba583a2" providerId="ADAL" clId="{832E7C14-AD88-4DC9-8F0D-15F93DC3C19E}" dt="2025-02-02T03:40:30.364" v="368"/>
          <ac:grpSpMkLst>
            <pc:docMk/>
            <pc:sldMk cId="2609339107" sldId="459"/>
            <ac:grpSpMk id="10" creationId="{3AAB2CCA-9604-1968-9A67-880096461873}"/>
          </ac:grpSpMkLst>
        </pc:grpChg>
        <pc:picChg chg="add mod modCrop">
          <ac:chgData name="Mohammed, Mohammed" userId="9ec194bc-928d-46d7-8e54-f1c67ba583a2" providerId="ADAL" clId="{832E7C14-AD88-4DC9-8F0D-15F93DC3C19E}" dt="2025-02-02T03:44:37.623" v="528" actId="1582"/>
          <ac:picMkLst>
            <pc:docMk/>
            <pc:sldMk cId="2609339107" sldId="459"/>
            <ac:picMk id="3" creationId="{56CA6970-4238-9A04-053A-D0E2B8448B04}"/>
          </ac:picMkLst>
        </pc:picChg>
        <pc:picChg chg="add mod modCrop">
          <ac:chgData name="Mohammed, Mohammed" userId="9ec194bc-928d-46d7-8e54-f1c67ba583a2" providerId="ADAL" clId="{832E7C14-AD88-4DC9-8F0D-15F93DC3C19E}" dt="2025-02-02T05:45:57.816" v="1805" actId="1076"/>
          <ac:picMkLst>
            <pc:docMk/>
            <pc:sldMk cId="2609339107" sldId="459"/>
            <ac:picMk id="16" creationId="{A77DE236-0821-606E-15E3-FA760C815313}"/>
          </ac:picMkLst>
        </pc:picChg>
        <pc:picChg chg="add mod modCrop">
          <ac:chgData name="Mohammed, Mohammed" userId="9ec194bc-928d-46d7-8e54-f1c67ba583a2" providerId="ADAL" clId="{832E7C14-AD88-4DC9-8F0D-15F93DC3C19E}" dt="2025-02-02T05:45:50.873" v="1804" actId="1076"/>
          <ac:picMkLst>
            <pc:docMk/>
            <pc:sldMk cId="2609339107" sldId="459"/>
            <ac:picMk id="18" creationId="{1292012E-5DE6-0E7F-2C91-886FA868A941}"/>
          </ac:picMkLst>
        </pc:picChg>
        <pc:inkChg chg="add del mod">
          <ac:chgData name="Mohammed, Mohammed" userId="9ec194bc-928d-46d7-8e54-f1c67ba583a2" providerId="ADAL" clId="{832E7C14-AD88-4DC9-8F0D-15F93DC3C19E}" dt="2025-02-02T03:40:30.567" v="369" actId="9405"/>
          <ac:inkMkLst>
            <pc:docMk/>
            <pc:sldMk cId="2609339107" sldId="459"/>
            <ac:inkMk id="5" creationId="{7D1F7FE7-AE67-EA98-AFDB-2A08CD2C6AFE}"/>
          </ac:inkMkLst>
        </pc:inkChg>
        <pc:inkChg chg="add del mod">
          <ac:chgData name="Mohammed, Mohammed" userId="9ec194bc-928d-46d7-8e54-f1c67ba583a2" providerId="ADAL" clId="{832E7C14-AD88-4DC9-8F0D-15F93DC3C19E}" dt="2025-02-02T03:40:30.364" v="368"/>
          <ac:inkMkLst>
            <pc:docMk/>
            <pc:sldMk cId="2609339107" sldId="459"/>
            <ac:inkMk id="7" creationId="{8144DCF9-2E31-4B74-1977-E27325EC623A}"/>
          </ac:inkMkLst>
        </pc:inkChg>
      </pc:sldChg>
      <pc:sldChg chg="addSp delSp modSp add mod">
        <pc:chgData name="Mohammed, Mohammed" userId="9ec194bc-928d-46d7-8e54-f1c67ba583a2" providerId="ADAL" clId="{832E7C14-AD88-4DC9-8F0D-15F93DC3C19E}" dt="2025-02-02T05:50:08.201" v="1850" actId="12788"/>
        <pc:sldMkLst>
          <pc:docMk/>
          <pc:sldMk cId="2102768272" sldId="460"/>
        </pc:sldMkLst>
        <pc:spChg chg="mod">
          <ac:chgData name="Mohammed, Mohammed" userId="9ec194bc-928d-46d7-8e54-f1c67ba583a2" providerId="ADAL" clId="{832E7C14-AD88-4DC9-8F0D-15F93DC3C19E}" dt="2025-02-02T05:50:08.201" v="1850" actId="12788"/>
          <ac:spMkLst>
            <pc:docMk/>
            <pc:sldMk cId="2102768272" sldId="460"/>
            <ac:spMk id="4" creationId="{983E075B-D0E0-D44D-D3C0-A3158B683B5C}"/>
          </ac:spMkLst>
        </pc:spChg>
        <pc:spChg chg="add mod ord">
          <ac:chgData name="Mohammed, Mohammed" userId="9ec194bc-928d-46d7-8e54-f1c67ba583a2" providerId="ADAL" clId="{832E7C14-AD88-4DC9-8F0D-15F93DC3C19E}" dt="2025-02-02T04:03:21.889" v="755" actId="1037"/>
          <ac:spMkLst>
            <pc:docMk/>
            <pc:sldMk cId="2102768272" sldId="460"/>
            <ac:spMk id="5" creationId="{6A5BCDDC-C33E-C377-6089-C6DFC63379FB}"/>
          </ac:spMkLst>
        </pc:spChg>
        <pc:spChg chg="add mod ord">
          <ac:chgData name="Mohammed, Mohammed" userId="9ec194bc-928d-46d7-8e54-f1c67ba583a2" providerId="ADAL" clId="{832E7C14-AD88-4DC9-8F0D-15F93DC3C19E}" dt="2025-02-02T04:03:21.889" v="755" actId="1037"/>
          <ac:spMkLst>
            <pc:docMk/>
            <pc:sldMk cId="2102768272" sldId="460"/>
            <ac:spMk id="7" creationId="{A1DC4A2C-F6BD-99DA-AB82-CC43FD527F4E}"/>
          </ac:spMkLst>
        </pc:spChg>
        <pc:spChg chg="mod">
          <ac:chgData name="Mohammed, Mohammed" userId="9ec194bc-928d-46d7-8e54-f1c67ba583a2" providerId="ADAL" clId="{832E7C14-AD88-4DC9-8F0D-15F93DC3C19E}" dt="2025-02-02T05:48:13.122" v="1828" actId="1076"/>
          <ac:spMkLst>
            <pc:docMk/>
            <pc:sldMk cId="2102768272" sldId="460"/>
            <ac:spMk id="8" creationId="{25742E29-AA5C-8F61-8503-0F8CE1918472}"/>
          </ac:spMkLst>
        </pc:spChg>
        <pc:spChg chg="del">
          <ac:chgData name="Mohammed, Mohammed" userId="9ec194bc-928d-46d7-8e54-f1c67ba583a2" providerId="ADAL" clId="{832E7C14-AD88-4DC9-8F0D-15F93DC3C19E}" dt="2025-02-02T03:56:05.307" v="612" actId="478"/>
          <ac:spMkLst>
            <pc:docMk/>
            <pc:sldMk cId="2102768272" sldId="460"/>
            <ac:spMk id="12" creationId="{E7B3FB30-1D4B-4AE7-7606-1DCB87D7A03E}"/>
          </ac:spMkLst>
        </pc:spChg>
        <pc:spChg chg="del">
          <ac:chgData name="Mohammed, Mohammed" userId="9ec194bc-928d-46d7-8e54-f1c67ba583a2" providerId="ADAL" clId="{832E7C14-AD88-4DC9-8F0D-15F93DC3C19E}" dt="2025-02-02T05:46:23.433" v="1810" actId="478"/>
          <ac:spMkLst>
            <pc:docMk/>
            <pc:sldMk cId="2102768272" sldId="460"/>
            <ac:spMk id="13" creationId="{A75F6E35-99A2-8483-A2DD-9EF5EE061C1F}"/>
          </ac:spMkLst>
        </pc:spChg>
        <pc:spChg chg="del">
          <ac:chgData name="Mohammed, Mohammed" userId="9ec194bc-928d-46d7-8e54-f1c67ba583a2" providerId="ADAL" clId="{832E7C14-AD88-4DC9-8F0D-15F93DC3C19E}" dt="2025-02-02T03:56:04.875" v="611" actId="478"/>
          <ac:spMkLst>
            <pc:docMk/>
            <pc:sldMk cId="2102768272" sldId="460"/>
            <ac:spMk id="14" creationId="{8B3109EA-7C47-CA05-4E4C-11D48819329F}"/>
          </ac:spMkLst>
        </pc:spChg>
        <pc:spChg chg="add mod">
          <ac:chgData name="Mohammed, Mohammed" userId="9ec194bc-928d-46d7-8e54-f1c67ba583a2" providerId="ADAL" clId="{832E7C14-AD88-4DC9-8F0D-15F93DC3C19E}" dt="2025-02-02T04:04:56.159" v="788" actId="403"/>
          <ac:spMkLst>
            <pc:docMk/>
            <pc:sldMk cId="2102768272" sldId="460"/>
            <ac:spMk id="22" creationId="{0DFCCC3D-2BEF-6D07-8706-1ED62A088D3C}"/>
          </ac:spMkLst>
        </pc:spChg>
        <pc:spChg chg="add mod">
          <ac:chgData name="Mohammed, Mohammed" userId="9ec194bc-928d-46d7-8e54-f1c67ba583a2" providerId="ADAL" clId="{832E7C14-AD88-4DC9-8F0D-15F93DC3C19E}" dt="2025-02-02T04:05:00.195" v="789" actId="1076"/>
          <ac:spMkLst>
            <pc:docMk/>
            <pc:sldMk cId="2102768272" sldId="460"/>
            <ac:spMk id="23" creationId="{C4A30DB3-AF67-9686-8287-8DCA8E506BA0}"/>
          </ac:spMkLst>
        </pc:spChg>
        <pc:picChg chg="add del mod">
          <ac:chgData name="Mohammed, Mohammed" userId="9ec194bc-928d-46d7-8e54-f1c67ba583a2" providerId="ADAL" clId="{832E7C14-AD88-4DC9-8F0D-15F93DC3C19E}" dt="2025-02-02T03:56:48.410" v="617" actId="478"/>
          <ac:picMkLst>
            <pc:docMk/>
            <pc:sldMk cId="2102768272" sldId="460"/>
            <ac:picMk id="2" creationId="{70FE6099-2C81-FD7C-3DA1-2A08E15360F7}"/>
          </ac:picMkLst>
        </pc:picChg>
        <pc:picChg chg="del">
          <ac:chgData name="Mohammed, Mohammed" userId="9ec194bc-928d-46d7-8e54-f1c67ba583a2" providerId="ADAL" clId="{832E7C14-AD88-4DC9-8F0D-15F93DC3C19E}" dt="2025-02-02T03:55:49.210" v="604" actId="478"/>
          <ac:picMkLst>
            <pc:docMk/>
            <pc:sldMk cId="2102768272" sldId="460"/>
            <ac:picMk id="3" creationId="{5353F9E7-79BF-5953-BB97-FEC5FD96D014}"/>
          </ac:picMkLst>
        </pc:picChg>
        <pc:picChg chg="add mod modCrop">
          <ac:chgData name="Mohammed, Mohammed" userId="9ec194bc-928d-46d7-8e54-f1c67ba583a2" providerId="ADAL" clId="{832E7C14-AD88-4DC9-8F0D-15F93DC3C19E}" dt="2025-02-02T04:03:31.674" v="756" actId="1582"/>
          <ac:picMkLst>
            <pc:docMk/>
            <pc:sldMk cId="2102768272" sldId="460"/>
            <ac:picMk id="11" creationId="{6910CA50-6CC2-4636-0804-E14489B103A9}"/>
          </ac:picMkLst>
        </pc:picChg>
        <pc:picChg chg="del">
          <ac:chgData name="Mohammed, Mohammed" userId="9ec194bc-928d-46d7-8e54-f1c67ba583a2" providerId="ADAL" clId="{832E7C14-AD88-4DC9-8F0D-15F93DC3C19E}" dt="2025-02-02T03:55:49.835" v="605" actId="478"/>
          <ac:picMkLst>
            <pc:docMk/>
            <pc:sldMk cId="2102768272" sldId="460"/>
            <ac:picMk id="16" creationId="{435F4ACC-4591-7643-77B6-FE833751EEB9}"/>
          </ac:picMkLst>
        </pc:picChg>
        <pc:picChg chg="add mod modCrop">
          <ac:chgData name="Mohammed, Mohammed" userId="9ec194bc-928d-46d7-8e54-f1c67ba583a2" providerId="ADAL" clId="{832E7C14-AD88-4DC9-8F0D-15F93DC3C19E}" dt="2025-02-02T04:03:39.011" v="758" actId="1582"/>
          <ac:picMkLst>
            <pc:docMk/>
            <pc:sldMk cId="2102768272" sldId="460"/>
            <ac:picMk id="17" creationId="{D75B2B62-1E15-D295-C1FE-8979FC335046}"/>
          </ac:picMkLst>
        </pc:picChg>
        <pc:picChg chg="del">
          <ac:chgData name="Mohammed, Mohammed" userId="9ec194bc-928d-46d7-8e54-f1c67ba583a2" providerId="ADAL" clId="{832E7C14-AD88-4DC9-8F0D-15F93DC3C19E}" dt="2025-02-02T03:55:50.370" v="606" actId="478"/>
          <ac:picMkLst>
            <pc:docMk/>
            <pc:sldMk cId="2102768272" sldId="460"/>
            <ac:picMk id="18" creationId="{55E4190F-3128-6E31-EEA0-C8C28A34207F}"/>
          </ac:picMkLst>
        </pc:picChg>
        <pc:picChg chg="add mod modCrop">
          <ac:chgData name="Mohammed, Mohammed" userId="9ec194bc-928d-46d7-8e54-f1c67ba583a2" providerId="ADAL" clId="{832E7C14-AD88-4DC9-8F0D-15F93DC3C19E}" dt="2025-02-02T04:03:35.506" v="757" actId="1582"/>
          <ac:picMkLst>
            <pc:docMk/>
            <pc:sldMk cId="2102768272" sldId="460"/>
            <ac:picMk id="20" creationId="{955DBA53-50BC-5A20-CE75-A3BABB997D2B}"/>
          </ac:picMkLst>
        </pc:picChg>
      </pc:sldChg>
      <pc:sldChg chg="addSp delSp modSp add mod">
        <pc:chgData name="Mohammed, Mohammed" userId="9ec194bc-928d-46d7-8e54-f1c67ba583a2" providerId="ADAL" clId="{832E7C14-AD88-4DC9-8F0D-15F93DC3C19E}" dt="2025-02-02T05:53:20.771" v="1876" actId="478"/>
        <pc:sldMkLst>
          <pc:docMk/>
          <pc:sldMk cId="116367494" sldId="461"/>
        </pc:sldMkLst>
        <pc:spChg chg="del">
          <ac:chgData name="Mohammed, Mohammed" userId="9ec194bc-928d-46d7-8e54-f1c67ba583a2" providerId="ADAL" clId="{832E7C14-AD88-4DC9-8F0D-15F93DC3C19E}" dt="2025-02-02T04:54:36.376" v="1392" actId="478"/>
          <ac:spMkLst>
            <pc:docMk/>
            <pc:sldMk cId="116367494" sldId="461"/>
            <ac:spMk id="4" creationId="{590D8405-3B52-A0EB-E2F9-36C07D816F3A}"/>
          </ac:spMkLst>
        </pc:spChg>
        <pc:spChg chg="del mod">
          <ac:chgData name="Mohammed, Mohammed" userId="9ec194bc-928d-46d7-8e54-f1c67ba583a2" providerId="ADAL" clId="{832E7C14-AD88-4DC9-8F0D-15F93DC3C19E}" dt="2025-02-02T04:50:50.201" v="1362" actId="478"/>
          <ac:spMkLst>
            <pc:docMk/>
            <pc:sldMk cId="116367494" sldId="461"/>
            <ac:spMk id="8" creationId="{C4D2A171-1125-5C13-C219-738C52A91FAE}"/>
          </ac:spMkLst>
        </pc:spChg>
        <pc:spChg chg="del">
          <ac:chgData name="Mohammed, Mohammed" userId="9ec194bc-928d-46d7-8e54-f1c67ba583a2" providerId="ADAL" clId="{832E7C14-AD88-4DC9-8F0D-15F93DC3C19E}" dt="2025-02-02T05:02:14.480" v="1572" actId="478"/>
          <ac:spMkLst>
            <pc:docMk/>
            <pc:sldMk cId="116367494" sldId="461"/>
            <ac:spMk id="9" creationId="{155D88F5-7CDF-AACD-AFF1-098F7321CEF3}"/>
          </ac:spMkLst>
        </pc:spChg>
        <pc:spChg chg="mod">
          <ac:chgData name="Mohammed, Mohammed" userId="9ec194bc-928d-46d7-8e54-f1c67ba583a2" providerId="ADAL" clId="{832E7C14-AD88-4DC9-8F0D-15F93DC3C19E}" dt="2025-02-02T04:56:35.104" v="1432" actId="14100"/>
          <ac:spMkLst>
            <pc:docMk/>
            <pc:sldMk cId="116367494" sldId="461"/>
            <ac:spMk id="10" creationId="{926625FE-A316-F643-2F00-77B31B3B9F65}"/>
          </ac:spMkLst>
        </pc:spChg>
        <pc:spChg chg="mod">
          <ac:chgData name="Mohammed, Mohammed" userId="9ec194bc-928d-46d7-8e54-f1c67ba583a2" providerId="ADAL" clId="{832E7C14-AD88-4DC9-8F0D-15F93DC3C19E}" dt="2025-02-02T04:58:41.376" v="1486" actId="14100"/>
          <ac:spMkLst>
            <pc:docMk/>
            <pc:sldMk cId="116367494" sldId="461"/>
            <ac:spMk id="11" creationId="{03066B22-D4C7-06CA-6B42-E75564CFE314}"/>
          </ac:spMkLst>
        </pc:spChg>
        <pc:spChg chg="add mod">
          <ac:chgData name="Mohammed, Mohammed" userId="9ec194bc-928d-46d7-8e54-f1c67ba583a2" providerId="ADAL" clId="{832E7C14-AD88-4DC9-8F0D-15F93DC3C19E}" dt="2025-02-02T04:51:28.632" v="1367" actId="14100"/>
          <ac:spMkLst>
            <pc:docMk/>
            <pc:sldMk cId="116367494" sldId="461"/>
            <ac:spMk id="12" creationId="{2546AC23-74EA-ECD1-5A41-E823A627AE01}"/>
          </ac:spMkLst>
        </pc:spChg>
        <pc:spChg chg="del mod">
          <ac:chgData name="Mohammed, Mohammed" userId="9ec194bc-928d-46d7-8e54-f1c67ba583a2" providerId="ADAL" clId="{832E7C14-AD88-4DC9-8F0D-15F93DC3C19E}" dt="2025-02-02T05:53:19.459" v="1875" actId="478"/>
          <ac:spMkLst>
            <pc:docMk/>
            <pc:sldMk cId="116367494" sldId="461"/>
            <ac:spMk id="15" creationId="{3047ECEE-7454-53FD-4F86-A98DA1D297B7}"/>
          </ac:spMkLst>
        </pc:spChg>
        <pc:spChg chg="del mod">
          <ac:chgData name="Mohammed, Mohammed" userId="9ec194bc-928d-46d7-8e54-f1c67ba583a2" providerId="ADAL" clId="{832E7C14-AD88-4DC9-8F0D-15F93DC3C19E}" dt="2025-02-02T05:53:20.771" v="1876" actId="478"/>
          <ac:spMkLst>
            <pc:docMk/>
            <pc:sldMk cId="116367494" sldId="461"/>
            <ac:spMk id="17" creationId="{F33889B3-1258-14F6-6577-70904725DD5E}"/>
          </ac:spMkLst>
        </pc:spChg>
        <pc:spChg chg="mod">
          <ac:chgData name="Mohammed, Mohammed" userId="9ec194bc-928d-46d7-8e54-f1c67ba583a2" providerId="ADAL" clId="{832E7C14-AD88-4DC9-8F0D-15F93DC3C19E}" dt="2025-02-02T05:02:44.700" v="1575" actId="207"/>
          <ac:spMkLst>
            <pc:docMk/>
            <pc:sldMk cId="116367494" sldId="461"/>
            <ac:spMk id="18" creationId="{3BAAC783-3E54-BFE5-6185-E7BC5DA23A81}"/>
          </ac:spMkLst>
        </pc:spChg>
        <pc:spChg chg="del mod">
          <ac:chgData name="Mohammed, Mohammed" userId="9ec194bc-928d-46d7-8e54-f1c67ba583a2" providerId="ADAL" clId="{832E7C14-AD88-4DC9-8F0D-15F93DC3C19E}" dt="2025-02-02T05:53:18.811" v="1874" actId="478"/>
          <ac:spMkLst>
            <pc:docMk/>
            <pc:sldMk cId="116367494" sldId="461"/>
            <ac:spMk id="19" creationId="{AFFF45E2-FF1A-974E-B19F-632083F6D2E4}"/>
          </ac:spMkLst>
        </pc:spChg>
        <pc:spChg chg="del mod">
          <ac:chgData name="Mohammed, Mohammed" userId="9ec194bc-928d-46d7-8e54-f1c67ba583a2" providerId="ADAL" clId="{832E7C14-AD88-4DC9-8F0D-15F93DC3C19E}" dt="2025-02-02T05:53:15.579" v="1872" actId="478"/>
          <ac:spMkLst>
            <pc:docMk/>
            <pc:sldMk cId="116367494" sldId="461"/>
            <ac:spMk id="21" creationId="{4A74C473-0773-F92A-85AB-F75031FB4140}"/>
          </ac:spMkLst>
        </pc:spChg>
        <pc:spChg chg="add mod">
          <ac:chgData name="Mohammed, Mohammed" userId="9ec194bc-928d-46d7-8e54-f1c67ba583a2" providerId="ADAL" clId="{832E7C14-AD88-4DC9-8F0D-15F93DC3C19E}" dt="2025-02-02T04:51:34.375" v="1369" actId="14100"/>
          <ac:spMkLst>
            <pc:docMk/>
            <pc:sldMk cId="116367494" sldId="461"/>
            <ac:spMk id="22" creationId="{87FBFF66-3853-3B3B-7B28-FFC53709CDE4}"/>
          </ac:spMkLst>
        </pc:spChg>
        <pc:spChg chg="add del mod">
          <ac:chgData name="Mohammed, Mohammed" userId="9ec194bc-928d-46d7-8e54-f1c67ba583a2" providerId="ADAL" clId="{832E7C14-AD88-4DC9-8F0D-15F93DC3C19E}" dt="2025-02-02T05:53:17.297" v="1873" actId="478"/>
          <ac:spMkLst>
            <pc:docMk/>
            <pc:sldMk cId="116367494" sldId="461"/>
            <ac:spMk id="23" creationId="{AFA9BFCC-5C58-0F11-57F4-5FBD2765C235}"/>
          </ac:spMkLst>
        </pc:spChg>
        <pc:spChg chg="add del mod">
          <ac:chgData name="Mohammed, Mohammed" userId="9ec194bc-928d-46d7-8e54-f1c67ba583a2" providerId="ADAL" clId="{832E7C14-AD88-4DC9-8F0D-15F93DC3C19E}" dt="2025-02-02T04:54:40.057" v="1393" actId="478"/>
          <ac:spMkLst>
            <pc:docMk/>
            <pc:sldMk cId="116367494" sldId="461"/>
            <ac:spMk id="27" creationId="{A3267C51-F3A4-D3B7-3B96-1B8E3D281FD2}"/>
          </ac:spMkLst>
        </pc:spChg>
        <pc:spChg chg="add mod">
          <ac:chgData name="Mohammed, Mohammed" userId="9ec194bc-928d-46d7-8e54-f1c67ba583a2" providerId="ADAL" clId="{832E7C14-AD88-4DC9-8F0D-15F93DC3C19E}" dt="2025-02-02T05:02:49.636" v="1576" actId="207"/>
          <ac:spMkLst>
            <pc:docMk/>
            <pc:sldMk cId="116367494" sldId="461"/>
            <ac:spMk id="28" creationId="{06ECD2CA-12CB-4F7A-9656-20A419289583}"/>
          </ac:spMkLst>
        </pc:spChg>
        <pc:spChg chg="add mod">
          <ac:chgData name="Mohammed, Mohammed" userId="9ec194bc-928d-46d7-8e54-f1c67ba583a2" providerId="ADAL" clId="{832E7C14-AD88-4DC9-8F0D-15F93DC3C19E}" dt="2025-02-02T04:59:19.458" v="1499" actId="14100"/>
          <ac:spMkLst>
            <pc:docMk/>
            <pc:sldMk cId="116367494" sldId="461"/>
            <ac:spMk id="36" creationId="{F3F3461D-2784-20C5-C728-251029D8D64B}"/>
          </ac:spMkLst>
        </pc:spChg>
        <pc:spChg chg="add mod">
          <ac:chgData name="Mohammed, Mohammed" userId="9ec194bc-928d-46d7-8e54-f1c67ba583a2" providerId="ADAL" clId="{832E7C14-AD88-4DC9-8F0D-15F93DC3C19E}" dt="2025-02-02T05:00:55.368" v="1508" actId="14100"/>
          <ac:spMkLst>
            <pc:docMk/>
            <pc:sldMk cId="116367494" sldId="461"/>
            <ac:spMk id="41" creationId="{5F63838F-9D82-74E2-9EC3-E8BB22CF2AAF}"/>
          </ac:spMkLst>
        </pc:spChg>
        <pc:spChg chg="add mod">
          <ac:chgData name="Mohammed, Mohammed" userId="9ec194bc-928d-46d7-8e54-f1c67ba583a2" providerId="ADAL" clId="{832E7C14-AD88-4DC9-8F0D-15F93DC3C19E}" dt="2025-02-02T05:03:56.043" v="1609" actId="208"/>
          <ac:spMkLst>
            <pc:docMk/>
            <pc:sldMk cId="116367494" sldId="461"/>
            <ac:spMk id="43" creationId="{BCF2825B-FB67-69F9-0156-8FF0F81F7E22}"/>
          </ac:spMkLst>
        </pc:spChg>
        <pc:picChg chg="del">
          <ac:chgData name="Mohammed, Mohammed" userId="9ec194bc-928d-46d7-8e54-f1c67ba583a2" providerId="ADAL" clId="{832E7C14-AD88-4DC9-8F0D-15F93DC3C19E}" dt="2025-02-02T04:36:09.694" v="1204" actId="478"/>
          <ac:picMkLst>
            <pc:docMk/>
            <pc:sldMk cId="116367494" sldId="461"/>
            <ac:picMk id="3" creationId="{91D33E90-8F90-E754-77CD-4D3B00068E58}"/>
          </ac:picMkLst>
        </pc:picChg>
        <pc:picChg chg="add del mod modCrop">
          <ac:chgData name="Mohammed, Mohammed" userId="9ec194bc-928d-46d7-8e54-f1c67ba583a2" providerId="ADAL" clId="{832E7C14-AD88-4DC9-8F0D-15F93DC3C19E}" dt="2025-02-02T04:49:30.040" v="1348" actId="478"/>
          <ac:picMkLst>
            <pc:docMk/>
            <pc:sldMk cId="116367494" sldId="461"/>
            <ac:picMk id="5" creationId="{F9717A7E-2ED7-0169-2537-C3572DD89A23}"/>
          </ac:picMkLst>
        </pc:picChg>
        <pc:picChg chg="del">
          <ac:chgData name="Mohammed, Mohammed" userId="9ec194bc-928d-46d7-8e54-f1c67ba583a2" providerId="ADAL" clId="{832E7C14-AD88-4DC9-8F0D-15F93DC3C19E}" dt="2025-02-02T04:55:21.689" v="1412" actId="478"/>
          <ac:picMkLst>
            <pc:docMk/>
            <pc:sldMk cId="116367494" sldId="461"/>
            <ac:picMk id="6" creationId="{ED5F4F77-632F-D13E-EB34-B9EBEC8D6F8C}"/>
          </ac:picMkLst>
        </pc:picChg>
        <pc:picChg chg="del mod">
          <ac:chgData name="Mohammed, Mohammed" userId="9ec194bc-928d-46d7-8e54-f1c67ba583a2" providerId="ADAL" clId="{832E7C14-AD88-4DC9-8F0D-15F93DC3C19E}" dt="2025-02-02T04:37:20.717" v="1220" actId="478"/>
          <ac:picMkLst>
            <pc:docMk/>
            <pc:sldMk cId="116367494" sldId="461"/>
            <ac:picMk id="7" creationId="{287B29FC-5201-D42D-BD0F-DCC82B5F88DA}"/>
          </ac:picMkLst>
        </pc:picChg>
        <pc:picChg chg="del">
          <ac:chgData name="Mohammed, Mohammed" userId="9ec194bc-928d-46d7-8e54-f1c67ba583a2" providerId="ADAL" clId="{832E7C14-AD88-4DC9-8F0D-15F93DC3C19E}" dt="2025-02-02T04:37:22.078" v="1221" actId="478"/>
          <ac:picMkLst>
            <pc:docMk/>
            <pc:sldMk cId="116367494" sldId="461"/>
            <ac:picMk id="14" creationId="{AB08987A-734B-DA54-9690-8D7442AE2334}"/>
          </ac:picMkLst>
        </pc:picChg>
        <pc:picChg chg="add mod ord">
          <ac:chgData name="Mohammed, Mohammed" userId="9ec194bc-928d-46d7-8e54-f1c67ba583a2" providerId="ADAL" clId="{832E7C14-AD88-4DC9-8F0D-15F93DC3C19E}" dt="2025-02-02T05:02:09.920" v="1571" actId="1582"/>
          <ac:picMkLst>
            <pc:docMk/>
            <pc:sldMk cId="116367494" sldId="461"/>
            <ac:picMk id="20" creationId="{11F9FA98-9B4C-3230-62D0-FF82D82E98F3}"/>
          </ac:picMkLst>
        </pc:picChg>
        <pc:picChg chg="add mod modCrop">
          <ac:chgData name="Mohammed, Mohammed" userId="9ec194bc-928d-46d7-8e54-f1c67ba583a2" providerId="ADAL" clId="{832E7C14-AD88-4DC9-8F0D-15F93DC3C19E}" dt="2025-02-02T04:56:14.560" v="1424" actId="1076"/>
          <ac:picMkLst>
            <pc:docMk/>
            <pc:sldMk cId="116367494" sldId="461"/>
            <ac:picMk id="25" creationId="{8C7C8223-F788-D550-A3E9-2151029ACB80}"/>
          </ac:picMkLst>
        </pc:picChg>
        <pc:cxnChg chg="add mod">
          <ac:chgData name="Mohammed, Mohammed" userId="9ec194bc-928d-46d7-8e54-f1c67ba583a2" providerId="ADAL" clId="{832E7C14-AD88-4DC9-8F0D-15F93DC3C19E}" dt="2025-02-02T04:55:35.584" v="1418" actId="14100"/>
          <ac:cxnSpMkLst>
            <pc:docMk/>
            <pc:sldMk cId="116367494" sldId="461"/>
            <ac:cxnSpMk id="30" creationId="{5CA22A83-33AB-0831-18AA-E346B1D12F00}"/>
          </ac:cxnSpMkLst>
        </pc:cxnChg>
        <pc:cxnChg chg="add mod">
          <ac:chgData name="Mohammed, Mohammed" userId="9ec194bc-928d-46d7-8e54-f1c67ba583a2" providerId="ADAL" clId="{832E7C14-AD88-4DC9-8F0D-15F93DC3C19E}" dt="2025-02-02T05:02:31.424" v="1574" actId="14100"/>
          <ac:cxnSpMkLst>
            <pc:docMk/>
            <pc:sldMk cId="116367494" sldId="461"/>
            <ac:cxnSpMk id="33" creationId="{0D76A707-927B-B2E6-F915-97EFFE7BEBE4}"/>
          </ac:cxnSpMkLst>
        </pc:cxnChg>
        <pc:cxnChg chg="add mod">
          <ac:chgData name="Mohammed, Mohammed" userId="9ec194bc-928d-46d7-8e54-f1c67ba583a2" providerId="ADAL" clId="{832E7C14-AD88-4DC9-8F0D-15F93DC3C19E}" dt="2025-02-02T04:56:56.520" v="1435" actId="208"/>
          <ac:cxnSpMkLst>
            <pc:docMk/>
            <pc:sldMk cId="116367494" sldId="461"/>
            <ac:cxnSpMk id="35" creationId="{675D240D-5BEA-6A9C-EC88-BC8F6B46414F}"/>
          </ac:cxnSpMkLst>
        </pc:cxnChg>
        <pc:cxnChg chg="add mod">
          <ac:chgData name="Mohammed, Mohammed" userId="9ec194bc-928d-46d7-8e54-f1c67ba583a2" providerId="ADAL" clId="{832E7C14-AD88-4DC9-8F0D-15F93DC3C19E}" dt="2025-02-02T04:59:19.458" v="1499" actId="14100"/>
          <ac:cxnSpMkLst>
            <pc:docMk/>
            <pc:sldMk cId="116367494" sldId="461"/>
            <ac:cxnSpMk id="38" creationId="{FE8067B9-AF0F-1AAF-CC89-7B586843DAD8}"/>
          </ac:cxnSpMkLst>
        </pc:cxnChg>
        <pc:cxnChg chg="add mod">
          <ac:chgData name="Mohammed, Mohammed" userId="9ec194bc-928d-46d7-8e54-f1c67ba583a2" providerId="ADAL" clId="{832E7C14-AD88-4DC9-8F0D-15F93DC3C19E}" dt="2025-02-02T05:03:26.290" v="1604" actId="20577"/>
          <ac:cxnSpMkLst>
            <pc:docMk/>
            <pc:sldMk cId="116367494" sldId="461"/>
            <ac:cxnSpMk id="44" creationId="{99C7D636-1341-D2DD-34A7-0A5D4529BF11}"/>
          </ac:cxnSpMkLst>
        </pc:cxnChg>
      </pc:sldChg>
      <pc:sldChg chg="add del">
        <pc:chgData name="Mohammed, Mohammed" userId="9ec194bc-928d-46d7-8e54-f1c67ba583a2" providerId="ADAL" clId="{832E7C14-AD88-4DC9-8F0D-15F93DC3C19E}" dt="2025-02-02T04:39:17.667" v="1226" actId="2890"/>
        <pc:sldMkLst>
          <pc:docMk/>
          <pc:sldMk cId="786687753" sldId="462"/>
        </pc:sldMkLst>
      </pc:sldChg>
      <pc:sldChg chg="addSp delSp modSp add mod">
        <pc:chgData name="Mohammed, Mohammed" userId="9ec194bc-928d-46d7-8e54-f1c67ba583a2" providerId="ADAL" clId="{832E7C14-AD88-4DC9-8F0D-15F93DC3C19E}" dt="2025-02-02T05:50:15.689" v="1851" actId="12788"/>
        <pc:sldMkLst>
          <pc:docMk/>
          <pc:sldMk cId="2319601554" sldId="462"/>
        </pc:sldMkLst>
        <pc:spChg chg="mod">
          <ac:chgData name="Mohammed, Mohammed" userId="9ec194bc-928d-46d7-8e54-f1c67ba583a2" providerId="ADAL" clId="{832E7C14-AD88-4DC9-8F0D-15F93DC3C19E}" dt="2025-02-02T05:50:15.689" v="1851" actId="12788"/>
          <ac:spMkLst>
            <pc:docMk/>
            <pc:sldMk cId="2319601554" sldId="462"/>
            <ac:spMk id="4" creationId="{BC95E4D8-3527-17C2-F292-03619F3C0863}"/>
          </ac:spMkLst>
        </pc:spChg>
        <pc:spChg chg="del mod">
          <ac:chgData name="Mohammed, Mohammed" userId="9ec194bc-928d-46d7-8e54-f1c67ba583a2" providerId="ADAL" clId="{832E7C14-AD88-4DC9-8F0D-15F93DC3C19E}" dt="2025-02-02T05:10:18.851" v="1748" actId="478"/>
          <ac:spMkLst>
            <pc:docMk/>
            <pc:sldMk cId="2319601554" sldId="462"/>
            <ac:spMk id="5" creationId="{0478BB94-2AEC-8C44-F095-682A35EF8534}"/>
          </ac:spMkLst>
        </pc:spChg>
        <pc:spChg chg="mod ord">
          <ac:chgData name="Mohammed, Mohammed" userId="9ec194bc-928d-46d7-8e54-f1c67ba583a2" providerId="ADAL" clId="{832E7C14-AD88-4DC9-8F0D-15F93DC3C19E}" dt="2025-02-02T04:41:51.279" v="1253" actId="14100"/>
          <ac:spMkLst>
            <pc:docMk/>
            <pc:sldMk cId="2319601554" sldId="462"/>
            <ac:spMk id="7" creationId="{2F89E179-75E9-A025-1F5D-32D9D257827B}"/>
          </ac:spMkLst>
        </pc:spChg>
        <pc:spChg chg="mod">
          <ac:chgData name="Mohammed, Mohammed" userId="9ec194bc-928d-46d7-8e54-f1c67ba583a2" providerId="ADAL" clId="{832E7C14-AD88-4DC9-8F0D-15F93DC3C19E}" dt="2025-02-02T05:49:13.738" v="1841" actId="1076"/>
          <ac:spMkLst>
            <pc:docMk/>
            <pc:sldMk cId="2319601554" sldId="462"/>
            <ac:spMk id="8" creationId="{FCE29710-BB56-F320-5F85-AEB494A3CB55}"/>
          </ac:spMkLst>
        </pc:spChg>
        <pc:spChg chg="add mod">
          <ac:chgData name="Mohammed, Mohammed" userId="9ec194bc-928d-46d7-8e54-f1c67ba583a2" providerId="ADAL" clId="{832E7C14-AD88-4DC9-8F0D-15F93DC3C19E}" dt="2025-02-02T04:42:30.039" v="1271" actId="1036"/>
          <ac:spMkLst>
            <pc:docMk/>
            <pc:sldMk cId="2319601554" sldId="462"/>
            <ac:spMk id="10" creationId="{2134F607-2BB6-80B7-06F9-8D108C4421D2}"/>
          </ac:spMkLst>
        </pc:spChg>
        <pc:spChg chg="del">
          <ac:chgData name="Mohammed, Mohammed" userId="9ec194bc-928d-46d7-8e54-f1c67ba583a2" providerId="ADAL" clId="{832E7C14-AD88-4DC9-8F0D-15F93DC3C19E}" dt="2025-02-02T05:10:16.505" v="1747" actId="478"/>
          <ac:spMkLst>
            <pc:docMk/>
            <pc:sldMk cId="2319601554" sldId="462"/>
            <ac:spMk id="13" creationId="{CE9A2C72-0953-AA56-1DC0-3F3D0A094213}"/>
          </ac:spMkLst>
        </pc:spChg>
        <pc:spChg chg="add mod">
          <ac:chgData name="Mohammed, Mohammed" userId="9ec194bc-928d-46d7-8e54-f1c67ba583a2" providerId="ADAL" clId="{832E7C14-AD88-4DC9-8F0D-15F93DC3C19E}" dt="2025-02-02T04:42:12.322" v="1262" actId="571"/>
          <ac:spMkLst>
            <pc:docMk/>
            <pc:sldMk cId="2319601554" sldId="462"/>
            <ac:spMk id="14" creationId="{896DDF40-9991-310C-D548-E355ED679FE1}"/>
          </ac:spMkLst>
        </pc:spChg>
        <pc:spChg chg="add del mod">
          <ac:chgData name="Mohammed, Mohammed" userId="9ec194bc-928d-46d7-8e54-f1c67ba583a2" providerId="ADAL" clId="{832E7C14-AD88-4DC9-8F0D-15F93DC3C19E}" dt="2025-02-02T04:42:41.054" v="1273" actId="478"/>
          <ac:spMkLst>
            <pc:docMk/>
            <pc:sldMk cId="2319601554" sldId="462"/>
            <ac:spMk id="15" creationId="{FC3BDD86-C723-33EA-A565-EC55CE37B4AE}"/>
          </ac:spMkLst>
        </pc:spChg>
        <pc:spChg chg="add mod">
          <ac:chgData name="Mohammed, Mohammed" userId="9ec194bc-928d-46d7-8e54-f1c67ba583a2" providerId="ADAL" clId="{832E7C14-AD88-4DC9-8F0D-15F93DC3C19E}" dt="2025-02-02T04:44:13.118" v="1336" actId="1076"/>
          <ac:spMkLst>
            <pc:docMk/>
            <pc:sldMk cId="2319601554" sldId="462"/>
            <ac:spMk id="18" creationId="{63512FED-36F8-C960-F3EC-59884EA26971}"/>
          </ac:spMkLst>
        </pc:spChg>
        <pc:spChg chg="add mod">
          <ac:chgData name="Mohammed, Mohammed" userId="9ec194bc-928d-46d7-8e54-f1c67ba583a2" providerId="ADAL" clId="{832E7C14-AD88-4DC9-8F0D-15F93DC3C19E}" dt="2025-02-02T04:44:16.846" v="1337" actId="1076"/>
          <ac:spMkLst>
            <pc:docMk/>
            <pc:sldMk cId="2319601554" sldId="462"/>
            <ac:spMk id="19" creationId="{8527BAB3-0A50-7A24-02FF-7216565BDFF2}"/>
          </ac:spMkLst>
        </pc:spChg>
        <pc:spChg chg="del">
          <ac:chgData name="Mohammed, Mohammed" userId="9ec194bc-928d-46d7-8e54-f1c67ba583a2" providerId="ADAL" clId="{832E7C14-AD88-4DC9-8F0D-15F93DC3C19E}" dt="2025-02-02T04:41:20.663" v="1248" actId="478"/>
          <ac:spMkLst>
            <pc:docMk/>
            <pc:sldMk cId="2319601554" sldId="462"/>
            <ac:spMk id="22" creationId="{44A24E44-794B-251E-5E31-FFC89DD85F5A}"/>
          </ac:spMkLst>
        </pc:spChg>
        <pc:spChg chg="del">
          <ac:chgData name="Mohammed, Mohammed" userId="9ec194bc-928d-46d7-8e54-f1c67ba583a2" providerId="ADAL" clId="{832E7C14-AD88-4DC9-8F0D-15F93DC3C19E}" dt="2025-02-02T04:41:19.568" v="1247" actId="478"/>
          <ac:spMkLst>
            <pc:docMk/>
            <pc:sldMk cId="2319601554" sldId="462"/>
            <ac:spMk id="23" creationId="{B38382FA-E25C-C01F-6B0A-61F20AA9D98D}"/>
          </ac:spMkLst>
        </pc:spChg>
        <pc:picChg chg="add mod modCrop">
          <ac:chgData name="Mohammed, Mohammed" userId="9ec194bc-928d-46d7-8e54-f1c67ba583a2" providerId="ADAL" clId="{832E7C14-AD88-4DC9-8F0D-15F93DC3C19E}" dt="2025-02-02T04:44:03.988" v="1334" actId="1076"/>
          <ac:picMkLst>
            <pc:docMk/>
            <pc:sldMk cId="2319601554" sldId="462"/>
            <ac:picMk id="3" creationId="{8DBCEC72-B9D4-5F89-C0AC-8416AEDDAE25}"/>
          </ac:picMkLst>
        </pc:picChg>
        <pc:picChg chg="del">
          <ac:chgData name="Mohammed, Mohammed" userId="9ec194bc-928d-46d7-8e54-f1c67ba583a2" providerId="ADAL" clId="{832E7C14-AD88-4DC9-8F0D-15F93DC3C19E}" dt="2025-02-02T04:40:16.582" v="1230" actId="478"/>
          <ac:picMkLst>
            <pc:docMk/>
            <pc:sldMk cId="2319601554" sldId="462"/>
            <ac:picMk id="11" creationId="{0FF4D300-A2B0-9D2C-116C-64E9A418AD4F}"/>
          </ac:picMkLst>
        </pc:picChg>
        <pc:picChg chg="add mod">
          <ac:chgData name="Mohammed, Mohammed" userId="9ec194bc-928d-46d7-8e54-f1c67ba583a2" providerId="ADAL" clId="{832E7C14-AD88-4DC9-8F0D-15F93DC3C19E}" dt="2025-02-02T04:42:12.322" v="1262" actId="571"/>
          <ac:picMkLst>
            <pc:docMk/>
            <pc:sldMk cId="2319601554" sldId="462"/>
            <ac:picMk id="12" creationId="{4E138071-191E-39B3-2457-3EEE51068D7B}"/>
          </ac:picMkLst>
        </pc:picChg>
        <pc:picChg chg="del">
          <ac:chgData name="Mohammed, Mohammed" userId="9ec194bc-928d-46d7-8e54-f1c67ba583a2" providerId="ADAL" clId="{832E7C14-AD88-4DC9-8F0D-15F93DC3C19E}" dt="2025-02-02T04:40:17.926" v="1232" actId="478"/>
          <ac:picMkLst>
            <pc:docMk/>
            <pc:sldMk cId="2319601554" sldId="462"/>
            <ac:picMk id="17" creationId="{9E579296-428E-1A35-86B3-2F702492630A}"/>
          </ac:picMkLst>
        </pc:picChg>
        <pc:picChg chg="del">
          <ac:chgData name="Mohammed, Mohammed" userId="9ec194bc-928d-46d7-8e54-f1c67ba583a2" providerId="ADAL" clId="{832E7C14-AD88-4DC9-8F0D-15F93DC3C19E}" dt="2025-02-02T04:40:17.070" v="1231" actId="478"/>
          <ac:picMkLst>
            <pc:docMk/>
            <pc:sldMk cId="2319601554" sldId="462"/>
            <ac:picMk id="20" creationId="{F362ACA0-AA6F-EEA1-886B-ECEE2857692C}"/>
          </ac:picMkLst>
        </pc:picChg>
        <pc:cxnChg chg="add mod">
          <ac:chgData name="Mohammed, Mohammed" userId="9ec194bc-928d-46d7-8e54-f1c67ba583a2" providerId="ADAL" clId="{832E7C14-AD88-4DC9-8F0D-15F93DC3C19E}" dt="2025-02-02T04:43:52.623" v="1328" actId="1582"/>
          <ac:cxnSpMkLst>
            <pc:docMk/>
            <pc:sldMk cId="2319601554" sldId="462"/>
            <ac:cxnSpMk id="24" creationId="{487DFC3D-C6C0-FABC-CD55-7FB4F99704E5}"/>
          </ac:cxnSpMkLst>
        </pc:cxnChg>
        <pc:cxnChg chg="add mod">
          <ac:chgData name="Mohammed, Mohammed" userId="9ec194bc-928d-46d7-8e54-f1c67ba583a2" providerId="ADAL" clId="{832E7C14-AD88-4DC9-8F0D-15F93DC3C19E}" dt="2025-02-02T04:43:42.903" v="1326" actId="208"/>
          <ac:cxnSpMkLst>
            <pc:docMk/>
            <pc:sldMk cId="2319601554" sldId="462"/>
            <ac:cxnSpMk id="25" creationId="{A96DF2FC-47E9-21D0-224E-B5D41579E1DF}"/>
          </ac:cxnSpMkLst>
        </pc:cxnChg>
      </pc:sldChg>
      <pc:sldChg chg="delSp modSp add mod ord">
        <pc:chgData name="Mohammed, Mohammed" userId="9ec194bc-928d-46d7-8e54-f1c67ba583a2" providerId="ADAL" clId="{832E7C14-AD88-4DC9-8F0D-15F93DC3C19E}" dt="2025-02-02T05:54:08.963" v="1885" actId="255"/>
        <pc:sldMkLst>
          <pc:docMk/>
          <pc:sldMk cId="1200734511" sldId="463"/>
        </pc:sldMkLst>
        <pc:spChg chg="mod">
          <ac:chgData name="Mohammed, Mohammed" userId="9ec194bc-928d-46d7-8e54-f1c67ba583a2" providerId="ADAL" clId="{832E7C14-AD88-4DC9-8F0D-15F93DC3C19E}" dt="2025-02-02T05:52:33.674" v="1866" actId="1076"/>
          <ac:spMkLst>
            <pc:docMk/>
            <pc:sldMk cId="1200734511" sldId="463"/>
            <ac:spMk id="4" creationId="{149CC6E8-EFE8-1256-9C48-A5817E27DE0A}"/>
          </ac:spMkLst>
        </pc:spChg>
        <pc:spChg chg="mod">
          <ac:chgData name="Mohammed, Mohammed" userId="9ec194bc-928d-46d7-8e54-f1c67ba583a2" providerId="ADAL" clId="{832E7C14-AD88-4DC9-8F0D-15F93DC3C19E}" dt="2025-02-02T05:54:08.963" v="1885" actId="255"/>
          <ac:spMkLst>
            <pc:docMk/>
            <pc:sldMk cId="1200734511" sldId="463"/>
            <ac:spMk id="8" creationId="{EF48210F-BAED-C551-10A1-2F9AE3536331}"/>
          </ac:spMkLst>
        </pc:spChg>
        <pc:spChg chg="del">
          <ac:chgData name="Mohammed, Mohammed" userId="9ec194bc-928d-46d7-8e54-f1c67ba583a2" providerId="ADAL" clId="{832E7C14-AD88-4DC9-8F0D-15F93DC3C19E}" dt="2025-02-02T05:52:45.795" v="1869" actId="478"/>
          <ac:spMkLst>
            <pc:docMk/>
            <pc:sldMk cId="1200734511" sldId="463"/>
            <ac:spMk id="11" creationId="{FC369EB1-0C36-2179-6A4D-03D481A29E5C}"/>
          </ac:spMkLst>
        </pc:spChg>
        <pc:spChg chg="mod">
          <ac:chgData name="Mohammed, Mohammed" userId="9ec194bc-928d-46d7-8e54-f1c67ba583a2" providerId="ADAL" clId="{832E7C14-AD88-4DC9-8F0D-15F93DC3C19E}" dt="2025-02-02T05:52:44.233" v="1868" actId="14100"/>
          <ac:spMkLst>
            <pc:docMk/>
            <pc:sldMk cId="1200734511" sldId="463"/>
            <ac:spMk id="12" creationId="{88B3D1AB-154B-2BED-4192-53561AF9F444}"/>
          </ac:spMkLst>
        </pc:spChg>
        <pc:spChg chg="del">
          <ac:chgData name="Mohammed, Mohammed" userId="9ec194bc-928d-46d7-8e54-f1c67ba583a2" providerId="ADAL" clId="{832E7C14-AD88-4DC9-8F0D-15F93DC3C19E}" dt="2025-02-02T05:52:47.634" v="1870" actId="478"/>
          <ac:spMkLst>
            <pc:docMk/>
            <pc:sldMk cId="1200734511" sldId="463"/>
            <ac:spMk id="17" creationId="{2C9E1357-76CE-454E-CDED-5DCBBFE30801}"/>
          </ac:spMkLst>
        </pc:spChg>
        <pc:spChg chg="del">
          <ac:chgData name="Mohammed, Mohammed" userId="9ec194bc-928d-46d7-8e54-f1c67ba583a2" providerId="ADAL" clId="{832E7C14-AD88-4DC9-8F0D-15F93DC3C19E}" dt="2025-02-02T05:52:48.387" v="1871" actId="478"/>
          <ac:spMkLst>
            <pc:docMk/>
            <pc:sldMk cId="1200734511" sldId="463"/>
            <ac:spMk id="23" creationId="{A175A101-7BF8-7516-8ABA-CD0283940A8E}"/>
          </ac:spMkLst>
        </pc:spChg>
        <pc:picChg chg="mod">
          <ac:chgData name="Mohammed, Mohammed" userId="9ec194bc-928d-46d7-8e54-f1c67ba583a2" providerId="ADAL" clId="{832E7C14-AD88-4DC9-8F0D-15F93DC3C19E}" dt="2025-02-02T04:49:24.519" v="1346" actId="1076"/>
          <ac:picMkLst>
            <pc:docMk/>
            <pc:sldMk cId="1200734511" sldId="463"/>
            <ac:picMk id="5" creationId="{1F7ED046-574D-BDBD-69DF-9A14E5C566CC}"/>
          </ac:picMkLst>
        </pc:picChg>
      </pc:sldChg>
      <pc:sldChg chg="addSp delSp modSp add mod ord">
        <pc:chgData name="Mohammed, Mohammed" userId="9ec194bc-928d-46d7-8e54-f1c67ba583a2" providerId="ADAL" clId="{832E7C14-AD88-4DC9-8F0D-15F93DC3C19E}" dt="2025-02-03T04:49:20.301" v="2634" actId="20577"/>
        <pc:sldMkLst>
          <pc:docMk/>
          <pc:sldMk cId="330336824" sldId="464"/>
        </pc:sldMkLst>
        <pc:spChg chg="add mod">
          <ac:chgData name="Mohammed, Mohammed" userId="9ec194bc-928d-46d7-8e54-f1c67ba583a2" providerId="ADAL" clId="{832E7C14-AD88-4DC9-8F0D-15F93DC3C19E}" dt="2025-02-03T04:49:20.301" v="2634" actId="20577"/>
          <ac:spMkLst>
            <pc:docMk/>
            <pc:sldMk cId="330336824" sldId="464"/>
            <ac:spMk id="2" creationId="{01EA199E-349E-23C6-8AA6-E52B112CB033}"/>
          </ac:spMkLst>
        </pc:spChg>
        <pc:spChg chg="mod">
          <ac:chgData name="Mohammed, Mohammed" userId="9ec194bc-928d-46d7-8e54-f1c67ba583a2" providerId="ADAL" clId="{832E7C14-AD88-4DC9-8F0D-15F93DC3C19E}" dt="2025-02-02T07:14:53.210" v="2478" actId="1076"/>
          <ac:spMkLst>
            <pc:docMk/>
            <pc:sldMk cId="330336824" sldId="464"/>
            <ac:spMk id="4" creationId="{460E4DB4-D30A-5175-3E04-40D3A9D74CBB}"/>
          </ac:spMkLst>
        </pc:spChg>
        <pc:spChg chg="add del mod">
          <ac:chgData name="Mohammed, Mohammed" userId="9ec194bc-928d-46d7-8e54-f1c67ba583a2" providerId="ADAL" clId="{832E7C14-AD88-4DC9-8F0D-15F93DC3C19E}" dt="2025-02-02T06:59:04.673" v="2089" actId="478"/>
          <ac:spMkLst>
            <pc:docMk/>
            <pc:sldMk cId="330336824" sldId="464"/>
            <ac:spMk id="5" creationId="{48B0C87E-3E43-D5ED-ABDE-A4957DEE634E}"/>
          </ac:spMkLst>
        </pc:spChg>
        <pc:spChg chg="add mod">
          <ac:chgData name="Mohammed, Mohammed" userId="9ec194bc-928d-46d7-8e54-f1c67ba583a2" providerId="ADAL" clId="{832E7C14-AD88-4DC9-8F0D-15F93DC3C19E}" dt="2025-02-02T07:22:48.732" v="2610" actId="14100"/>
          <ac:spMkLst>
            <pc:docMk/>
            <pc:sldMk cId="330336824" sldId="464"/>
            <ac:spMk id="7" creationId="{B516FFA8-FF9D-59C5-166B-B858567502FF}"/>
          </ac:spMkLst>
        </pc:spChg>
        <pc:spChg chg="mod">
          <ac:chgData name="Mohammed, Mohammed" userId="9ec194bc-928d-46d7-8e54-f1c67ba583a2" providerId="ADAL" clId="{832E7C14-AD88-4DC9-8F0D-15F93DC3C19E}" dt="2025-02-02T07:22:12.067" v="2602" actId="1076"/>
          <ac:spMkLst>
            <pc:docMk/>
            <pc:sldMk cId="330336824" sldId="464"/>
            <ac:spMk id="8" creationId="{8FDA054F-6D73-3E1F-EA98-865850DAFA76}"/>
          </ac:spMkLst>
        </pc:spChg>
        <pc:spChg chg="add mod">
          <ac:chgData name="Mohammed, Mohammed" userId="9ec194bc-928d-46d7-8e54-f1c67ba583a2" providerId="ADAL" clId="{832E7C14-AD88-4DC9-8F0D-15F93DC3C19E}" dt="2025-02-02T07:22:51.250" v="2611" actId="14100"/>
          <ac:spMkLst>
            <pc:docMk/>
            <pc:sldMk cId="330336824" sldId="464"/>
            <ac:spMk id="10" creationId="{543BCF67-ACB4-9A89-60EE-E34FD52DDA15}"/>
          </ac:spMkLst>
        </pc:spChg>
        <pc:spChg chg="del">
          <ac:chgData name="Mohammed, Mohammed" userId="9ec194bc-928d-46d7-8e54-f1c67ba583a2" providerId="ADAL" clId="{832E7C14-AD88-4DC9-8F0D-15F93DC3C19E}" dt="2025-02-02T06:06:50.348" v="2017" actId="478"/>
          <ac:spMkLst>
            <pc:docMk/>
            <pc:sldMk cId="330336824" sldId="464"/>
            <ac:spMk id="22" creationId="{0411FF36-F429-C7BC-9950-C27CD2F627F6}"/>
          </ac:spMkLst>
        </pc:spChg>
        <pc:spChg chg="del">
          <ac:chgData name="Mohammed, Mohammed" userId="9ec194bc-928d-46d7-8e54-f1c67ba583a2" providerId="ADAL" clId="{832E7C14-AD88-4DC9-8F0D-15F93DC3C19E}" dt="2025-02-02T06:06:47.891" v="2016" actId="478"/>
          <ac:spMkLst>
            <pc:docMk/>
            <pc:sldMk cId="330336824" sldId="464"/>
            <ac:spMk id="23" creationId="{9AF75897-3E6F-1513-391A-68848738436A}"/>
          </ac:spMkLst>
        </pc:spChg>
        <pc:spChg chg="del">
          <ac:chgData name="Mohammed, Mohammed" userId="9ec194bc-928d-46d7-8e54-f1c67ba583a2" providerId="ADAL" clId="{832E7C14-AD88-4DC9-8F0D-15F93DC3C19E}" dt="2025-02-02T06:57:37.354" v="2060" actId="478"/>
          <ac:spMkLst>
            <pc:docMk/>
            <pc:sldMk cId="330336824" sldId="464"/>
            <ac:spMk id="24" creationId="{8382D74D-0D49-95F5-541A-3E885751AAC6}"/>
          </ac:spMkLst>
        </pc:spChg>
        <pc:picChg chg="del">
          <ac:chgData name="Mohammed, Mohammed" userId="9ec194bc-928d-46d7-8e54-f1c67ba583a2" providerId="ADAL" clId="{832E7C14-AD88-4DC9-8F0D-15F93DC3C19E}" dt="2025-02-02T06:06:44.667" v="2012" actId="478"/>
          <ac:picMkLst>
            <pc:docMk/>
            <pc:sldMk cId="330336824" sldId="464"/>
            <ac:picMk id="3" creationId="{864751B3-5049-1F48-3F8A-67603CD1E42D}"/>
          </ac:picMkLst>
        </pc:picChg>
        <pc:picChg chg="del">
          <ac:chgData name="Mohammed, Mohammed" userId="9ec194bc-928d-46d7-8e54-f1c67ba583a2" providerId="ADAL" clId="{832E7C14-AD88-4DC9-8F0D-15F93DC3C19E}" dt="2025-02-02T06:06:45.068" v="2013" actId="478"/>
          <ac:picMkLst>
            <pc:docMk/>
            <pc:sldMk cId="330336824" sldId="464"/>
            <ac:picMk id="11" creationId="{DAD6C9D1-2D90-C883-716F-84DAB0B0F15E}"/>
          </ac:picMkLst>
        </pc:picChg>
        <pc:picChg chg="del">
          <ac:chgData name="Mohammed, Mohammed" userId="9ec194bc-928d-46d7-8e54-f1c67ba583a2" providerId="ADAL" clId="{832E7C14-AD88-4DC9-8F0D-15F93DC3C19E}" dt="2025-02-02T06:06:45.636" v="2014" actId="478"/>
          <ac:picMkLst>
            <pc:docMk/>
            <pc:sldMk cId="330336824" sldId="464"/>
            <ac:picMk id="14" creationId="{9702A86E-D117-009C-09A2-FA4D5E2ED5B3}"/>
          </ac:picMkLst>
        </pc:picChg>
        <pc:cxnChg chg="del">
          <ac:chgData name="Mohammed, Mohammed" userId="9ec194bc-928d-46d7-8e54-f1c67ba583a2" providerId="ADAL" clId="{832E7C14-AD88-4DC9-8F0D-15F93DC3C19E}" dt="2025-02-02T06:06:47.076" v="2015" actId="478"/>
          <ac:cxnSpMkLst>
            <pc:docMk/>
            <pc:sldMk cId="330336824" sldId="464"/>
            <ac:cxnSpMk id="16" creationId="{2C0519F6-B14C-FF79-61FB-75D4FBB85870}"/>
          </ac:cxnSpMkLst>
        </pc:cxnChg>
        <pc:cxnChg chg="del">
          <ac:chgData name="Mohammed, Mohammed" userId="9ec194bc-928d-46d7-8e54-f1c67ba583a2" providerId="ADAL" clId="{832E7C14-AD88-4DC9-8F0D-15F93DC3C19E}" dt="2025-02-02T06:57:32.745" v="2059" actId="478"/>
          <ac:cxnSpMkLst>
            <pc:docMk/>
            <pc:sldMk cId="330336824" sldId="464"/>
            <ac:cxnSpMk id="18" creationId="{2D3942FC-B3C0-5D5B-DDFD-91DA327284C9}"/>
          </ac:cxnSpMkLst>
        </pc:cxnChg>
      </pc:sldChg>
      <pc:sldChg chg="addSp delSp modSp add del mod">
        <pc:chgData name="Mohammed, Mohammed" userId="9ec194bc-928d-46d7-8e54-f1c67ba583a2" providerId="ADAL" clId="{832E7C14-AD88-4DC9-8F0D-15F93DC3C19E}" dt="2025-02-02T06:02:44.977" v="1951" actId="2890"/>
        <pc:sldMkLst>
          <pc:docMk/>
          <pc:sldMk cId="1199585962" sldId="464"/>
        </pc:sldMkLst>
        <pc:spChg chg="add del">
          <ac:chgData name="Mohammed, Mohammed" userId="9ec194bc-928d-46d7-8e54-f1c67ba583a2" providerId="ADAL" clId="{832E7C14-AD88-4DC9-8F0D-15F93DC3C19E}" dt="2025-02-02T06:02:44.531" v="1950" actId="478"/>
          <ac:spMkLst>
            <pc:docMk/>
            <pc:sldMk cId="1199585962" sldId="464"/>
            <ac:spMk id="4" creationId="{8C91DE4D-4DDF-2984-BC47-207FC34A6F4A}"/>
          </ac:spMkLst>
        </pc:spChg>
        <pc:spChg chg="add del mod">
          <ac:chgData name="Mohammed, Mohammed" userId="9ec194bc-928d-46d7-8e54-f1c67ba583a2" providerId="ADAL" clId="{832E7C14-AD88-4DC9-8F0D-15F93DC3C19E}" dt="2025-02-02T06:02:44.531" v="1950" actId="478"/>
          <ac:spMkLst>
            <pc:docMk/>
            <pc:sldMk cId="1199585962" sldId="464"/>
            <ac:spMk id="8" creationId="{7BB7DE24-6FC0-3250-3A59-C96461CEB646}"/>
          </ac:spMkLst>
        </pc:spChg>
      </pc:sldChg>
      <pc:sldChg chg="add">
        <pc:chgData name="Mohammed, Mohammed" userId="9ec194bc-928d-46d7-8e54-f1c67ba583a2" providerId="ADAL" clId="{832E7C14-AD88-4DC9-8F0D-15F93DC3C19E}" dt="2025-02-02T07:15:45.147" v="2487" actId="2890"/>
        <pc:sldMkLst>
          <pc:docMk/>
          <pc:sldMk cId="3511014469" sldId="465"/>
        </pc:sldMkLst>
      </pc:sldChg>
      <pc:sldChg chg="addSp delSp modSp add mod ord">
        <pc:chgData name="Mohammed, Mohammed" userId="9ec194bc-928d-46d7-8e54-f1c67ba583a2" providerId="ADAL" clId="{832E7C14-AD88-4DC9-8F0D-15F93DC3C19E}" dt="2025-02-03T04:38:00.989" v="2628"/>
        <pc:sldMkLst>
          <pc:docMk/>
          <pc:sldMk cId="3771410689" sldId="466"/>
        </pc:sldMkLst>
        <pc:spChg chg="del">
          <ac:chgData name="Mohammed, Mohammed" userId="9ec194bc-928d-46d7-8e54-f1c67ba583a2" providerId="ADAL" clId="{832E7C14-AD88-4DC9-8F0D-15F93DC3C19E}" dt="2025-02-03T04:37:22.487" v="2613" actId="478"/>
          <ac:spMkLst>
            <pc:docMk/>
            <pc:sldMk cId="3771410689" sldId="466"/>
            <ac:spMk id="8" creationId="{E88CB5D5-3040-4385-660B-9B3AC7FB949B}"/>
          </ac:spMkLst>
        </pc:spChg>
        <pc:picChg chg="add mod modCrop">
          <ac:chgData name="Mohammed, Mohammed" userId="9ec194bc-928d-46d7-8e54-f1c67ba583a2" providerId="ADAL" clId="{832E7C14-AD88-4DC9-8F0D-15F93DC3C19E}" dt="2025-02-03T04:37:51.379" v="2626" actId="1076"/>
          <ac:picMkLst>
            <pc:docMk/>
            <pc:sldMk cId="3771410689" sldId="466"/>
            <ac:picMk id="3" creationId="{402BE422-07BC-6234-EB43-2CE6FBE5CFA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4D487-4CE0-41C7-B35B-1209A0FCDF4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C088D-B57B-4517-A3D1-BB8394EB0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C088D-B57B-4517-A3D1-BB8394EB0E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44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37D3B-7281-19EB-18D0-77241556A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4BDE75A-0F41-6924-3870-AF583E911F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0A535EA-5350-74FC-6CA0-DA4DC79EB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DA57AA-85B7-3891-AABD-5E1CE8B110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C088D-B57B-4517-A3D1-BB8394EB0E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68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D6D1C-5C88-2C4D-407C-49A28CA2F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B40CB5B-7B75-5319-D13D-BF4110AAE6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ABE4953-E546-9FFA-FEDA-BEA64748A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46225D-8938-0517-20CE-A81A98F074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C088D-B57B-4517-A3D1-BB8394EB0E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97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49F15-DE17-E7ED-900D-84002CF97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BFDEF34-197C-39D4-A932-495393644A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1970046-B101-0946-0F84-BD401BF08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86EB92-8454-12CC-8579-88DBC145B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C088D-B57B-4517-A3D1-BB8394EB0E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75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752E9-27A8-7F33-04FB-33F81C4A3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D1E36E1-D92E-F054-494A-03846F7F75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FDF384A-1C44-2009-6687-91C7A199B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312721-6C5B-41F9-8A1C-AD0962C200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C088D-B57B-4517-A3D1-BB8394EB0E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5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B266C-B4E9-6418-C285-05EC16EEE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FBBC94F-DEB1-A1AF-840B-5E3B94F894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9D94A16-0635-C7E7-ED91-5912ED7A8F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BB1201-FA4D-6828-05D8-853ADC9ACA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C088D-B57B-4517-A3D1-BB8394EB0E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75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25150-31DD-C8D1-F682-66CCA3CAC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3C9AAF1-F05F-C268-BEEE-9F8B7C2BFD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2C874E6-A8B0-1283-F54F-CDCBFEA04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10A27-D0A0-14F7-003C-0CE545BFDE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C088D-B57B-4517-A3D1-BB8394EB0E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64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0DFCF-0031-787A-A5EC-0E4B0DDA4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190EEB5-BC85-4A0F-8D88-EEEFED13EA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B22D784-1A2F-708D-16A4-D7D745A94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F707D7-6C4A-242C-5D3B-97B7D144E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C088D-B57B-4517-A3D1-BB8394EB0E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28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2CA2B-74FA-BD48-D388-1A3A2EF80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2DA3F5B-6037-617A-D358-B12ED8CC50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8201FFE-7972-84E3-143F-D011B04C5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ED5D58-7951-21ED-7CB3-DEA4A2DDFA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C088D-B57B-4517-A3D1-BB8394EB0E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16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BDD54-9AF7-2AC0-4400-4343E63BE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2345582-DA5E-1231-00D0-009F09B60F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D583418-A370-931C-9F98-96679C0D1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CD6D3C-30C8-EE0F-9C83-DAA40DF0B6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C088D-B57B-4517-A3D1-BB8394EB0E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7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2B882-BCFE-8FF7-3F9F-4EACFE5D8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7F07CB9-8AA3-E362-2BF9-B428F631C0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85C10DB-424F-D0B1-00C7-350C6A88BC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23F778-453A-13C4-2E47-26AE18E31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C088D-B57B-4517-A3D1-BB8394EB0E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26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DBE0F-682F-7527-B732-7C38EB55F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C3D1465-657D-BAF8-04FC-5F06589ABD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DB0F488-4977-C637-FC7D-3F679DC9C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12EDB5-55AB-4848-455D-B239E5CE2D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C088D-B57B-4517-A3D1-BB8394EB0E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21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29860-2A10-D0BC-21BB-A887C46CE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6B15229-F5E3-A374-3CD5-52DCFEE90A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1F352EB-8B05-6047-9242-C631EA8AD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31AA1E-28EA-11E9-E657-F5C992DA3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C088D-B57B-4517-A3D1-BB8394EB0E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4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2164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325E-71F0-45F8-B7E7-420EB49B8BA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00B6-3F53-4C01-854A-005382DD8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2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325E-71F0-45F8-B7E7-420EB49B8BA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00B6-3F53-4C01-854A-005382DD8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53" y="95003"/>
            <a:ext cx="11934702" cy="795645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53" y="997527"/>
            <a:ext cx="11934702" cy="573578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1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325E-71F0-45F8-B7E7-420EB49B8BA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00B6-3F53-4C01-854A-005382DD8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8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325E-71F0-45F8-B7E7-420EB49B8BA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00B6-3F53-4C01-854A-005382DD8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1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325E-71F0-45F8-B7E7-420EB49B8BA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00B6-3F53-4C01-854A-005382DD8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9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325E-71F0-45F8-B7E7-420EB49B8BA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00B6-3F53-4C01-854A-005382DD8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7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325E-71F0-45F8-B7E7-420EB49B8BA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00B6-3F53-4C01-854A-005382DD8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325E-71F0-45F8-B7E7-420EB49B8BA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00B6-3F53-4C01-854A-005382DD8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6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325E-71F0-45F8-B7E7-420EB49B8BA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00B6-3F53-4C01-854A-005382DD8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9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1325E-71F0-45F8-B7E7-420EB49B8BA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C00B6-3F53-4C01-854A-005382DD868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67" y="185738"/>
            <a:ext cx="1682642" cy="3779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474" y="6294718"/>
            <a:ext cx="2164268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8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de.earthengine.google.com/?asset=projects/mohammedusask/assets/test" TargetMode="External"/><Relationship Id="rId4" Type="http://schemas.openxmlformats.org/officeDocument/2006/relationships/hyperlink" Target="https://code.earthengine.google.com/9c0ce46fd3f1d028782d4c851a222502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s.stackexchange.com/questions/389381/planetscope-image-delivery-to-google-earth-engine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developers.planet.com/apis/orders/scenes/" TargetMode="External"/><Relationship Id="rId12" Type="http://schemas.openxmlformats.org/officeDocument/2006/relationships/hyperlink" Target="https://gis.stackexchange.com/questions/316089/convert-planet-imagery-surface-reflectance-product-dn-to-surface-reflectance-va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upport.planet.com/hc/en-us/articles/4404581999761-How-to-Place-a-Basic-Imagery-Order-Using-Postman" TargetMode="External"/><Relationship Id="rId11" Type="http://schemas.openxmlformats.org/officeDocument/2006/relationships/hyperlink" Target="https://gis.stackexchange.com/questions/480076/connecting-planet-imagery-orders-to-google-earth-engine" TargetMode="External"/><Relationship Id="rId5" Type="http://schemas.openxmlformats.org/officeDocument/2006/relationships/hyperlink" Target="https://support.planet.com/hc/en-us/articles/115013886368-How-is-the-Surface-Reflectance-Product-Provided" TargetMode="External"/><Relationship Id="rId10" Type="http://schemas.openxmlformats.org/officeDocument/2006/relationships/hyperlink" Target="https://gis.stackexchange.com/questions/tagged/planet" TargetMode="External"/><Relationship Id="rId4" Type="http://schemas.openxmlformats.org/officeDocument/2006/relationships/hyperlink" Target="https://developers.planet.com/blog/2023/Feb/23/gee-integration-a-planet-developers-deep-dive/" TargetMode="External"/><Relationship Id="rId9" Type="http://schemas.openxmlformats.org/officeDocument/2006/relationships/hyperlink" Target="https://www.youtube.com/watch?v=Z7FVA8OVj6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3"/>
          <p:cNvSpPr>
            <a:spLocks noGrp="1"/>
          </p:cNvSpPr>
          <p:nvPr>
            <p:ph type="subTitle" idx="1"/>
          </p:nvPr>
        </p:nvSpPr>
        <p:spPr>
          <a:xfrm>
            <a:off x="5108483" y="5610198"/>
            <a:ext cx="1975032" cy="405384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Mohammed</a:t>
            </a:r>
            <a:endParaRPr lang="en-US" sz="2000" dirty="0">
              <a:solidFill>
                <a:schemeClr val="bg1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6A186ED-59C2-D958-309B-94E3857A9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616200"/>
            <a:ext cx="10542653" cy="812800"/>
          </a:xfrm>
          <a:noFill/>
          <a:ln w="28575">
            <a:noFill/>
          </a:ln>
        </p:spPr>
        <p:txBody>
          <a:bodyPr>
            <a:noAutofit/>
          </a:bodyPr>
          <a:lstStyle/>
          <a:p>
            <a:r>
              <a:rPr lang="en-US" altLang="zh-CN" sz="4800" dirty="0" err="1">
                <a:latin typeface="Aptos" panose="020B0004020202020204" pitchFamily="34" charset="0"/>
                <a:cs typeface="Arial" panose="020B0604020202020204" pitchFamily="34" charset="0"/>
              </a:rPr>
              <a:t>PlanetScope</a:t>
            </a:r>
            <a:r>
              <a:rPr lang="en-US" altLang="zh-CN" sz="4800" dirty="0">
                <a:latin typeface="Aptos" panose="020B0004020202020204" pitchFamily="34" charset="0"/>
                <a:cs typeface="Arial" panose="020B0604020202020204" pitchFamily="34" charset="0"/>
              </a:rPr>
              <a:t> Data</a:t>
            </a:r>
            <a:endParaRPr lang="zh-CN" altLang="en-US" sz="16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F5B87-6700-402A-B0E6-873449A4CF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479" y="-460610"/>
            <a:ext cx="2232837" cy="157821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FCB787-2B43-CE7A-CF8A-5E7AAE5399C1}"/>
              </a:ext>
            </a:extLst>
          </p:cNvPr>
          <p:cNvSpPr txBox="1"/>
          <p:nvPr/>
        </p:nvSpPr>
        <p:spPr>
          <a:xfrm>
            <a:off x="5000806" y="5170281"/>
            <a:ext cx="21903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8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GEOG 823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4871D-CA25-425B-AE58-AC1778508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550" y="6095262"/>
            <a:ext cx="2164268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6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0BB59-A2AE-51BD-DCF2-6A5C0B67D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11F9FA98-9B4C-3230-62D0-FF82D82E9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" y="1165864"/>
            <a:ext cx="12010666" cy="45897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3" name="标题 3">
            <a:extLst>
              <a:ext uri="{FF2B5EF4-FFF2-40B4-BE49-F238E27FC236}">
                <a16:creationId xmlns:a16="http://schemas.microsoft.com/office/drawing/2014/main" id="{A5996561-E0D6-96C9-77DF-76C0E3C19DF4}"/>
              </a:ext>
            </a:extLst>
          </p:cNvPr>
          <p:cNvSpPr txBox="1">
            <a:spLocks/>
          </p:cNvSpPr>
          <p:nvPr/>
        </p:nvSpPr>
        <p:spPr>
          <a:xfrm>
            <a:off x="11834467" y="-3839"/>
            <a:ext cx="366863" cy="5325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500" dirty="0">
                <a:solidFill>
                  <a:srgbClr val="C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7</a:t>
            </a:r>
            <a:endParaRPr lang="en-US" sz="25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6625FE-A316-F643-2F00-77B31B3B9F65}"/>
              </a:ext>
            </a:extLst>
          </p:cNvPr>
          <p:cNvSpPr/>
          <p:nvPr/>
        </p:nvSpPr>
        <p:spPr>
          <a:xfrm>
            <a:off x="548852" y="2353690"/>
            <a:ext cx="901700" cy="1800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066B22-D4C7-06CA-6B42-E75564CFE314}"/>
              </a:ext>
            </a:extLst>
          </p:cNvPr>
          <p:cNvSpPr/>
          <p:nvPr/>
        </p:nvSpPr>
        <p:spPr>
          <a:xfrm>
            <a:off x="901700" y="3604259"/>
            <a:ext cx="1635842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AAC783-3E54-BFE5-6185-E7BC5DA23A81}"/>
              </a:ext>
            </a:extLst>
          </p:cNvPr>
          <p:cNvSpPr txBox="1"/>
          <p:nvPr/>
        </p:nvSpPr>
        <p:spPr>
          <a:xfrm>
            <a:off x="3043086" y="1262672"/>
            <a:ext cx="125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Aptos" panose="020B0004020202020204" pitchFamily="34" charset="0"/>
                <a:cs typeface="Arial" panose="020B0604020202020204" pitchFamily="34" charset="0"/>
              </a:rPr>
              <a:t>PS URL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46AC23-74EA-ECD1-5A41-E823A627AE01}"/>
              </a:ext>
            </a:extLst>
          </p:cNvPr>
          <p:cNvSpPr/>
          <p:nvPr/>
        </p:nvSpPr>
        <p:spPr>
          <a:xfrm>
            <a:off x="0" y="1896636"/>
            <a:ext cx="901700" cy="3512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FBFF66-3853-3B3B-7B28-FFC53709CDE4}"/>
              </a:ext>
            </a:extLst>
          </p:cNvPr>
          <p:cNvSpPr/>
          <p:nvPr/>
        </p:nvSpPr>
        <p:spPr>
          <a:xfrm>
            <a:off x="1056852" y="1896636"/>
            <a:ext cx="2219748" cy="3512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C7C8223-F788-D550-A3E9-2151029ACB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2" t="6076" r="44092" b="26843"/>
          <a:stretch/>
        </p:blipFill>
        <p:spPr>
          <a:xfrm>
            <a:off x="4718947" y="236153"/>
            <a:ext cx="5751311" cy="157821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6ECD2CA-12CB-4F7A-9656-20A419289583}"/>
              </a:ext>
            </a:extLst>
          </p:cNvPr>
          <p:cNvSpPr txBox="1"/>
          <p:nvPr/>
        </p:nvSpPr>
        <p:spPr>
          <a:xfrm>
            <a:off x="2537542" y="247146"/>
            <a:ext cx="20598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Aptos" panose="020B0004020202020204" pitchFamily="34" charset="0"/>
                <a:cs typeface="Arial" panose="020B0604020202020204" pitchFamily="34" charset="0"/>
              </a:rPr>
              <a:t>Select </a:t>
            </a:r>
            <a:r>
              <a:rPr lang="en-US" sz="2400" dirty="0">
                <a:solidFill>
                  <a:srgbClr val="C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‘POST’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CA22A83-33AB-0831-18AA-E346B1D12F00}"/>
              </a:ext>
            </a:extLst>
          </p:cNvPr>
          <p:cNvCxnSpPr>
            <a:cxnSpLocks/>
            <a:stCxn id="12" idx="0"/>
            <a:endCxn id="28" idx="1"/>
          </p:cNvCxnSpPr>
          <p:nvPr/>
        </p:nvCxnSpPr>
        <p:spPr>
          <a:xfrm rot="5400000" flipH="1" flipV="1">
            <a:off x="784868" y="143962"/>
            <a:ext cx="1418657" cy="2086692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D76A707-927B-B2E6-F915-97EFFE7BEBE4}"/>
              </a:ext>
            </a:extLst>
          </p:cNvPr>
          <p:cNvCxnSpPr>
            <a:cxnSpLocks/>
            <a:stCxn id="22" idx="0"/>
            <a:endCxn id="18" idx="1"/>
          </p:cNvCxnSpPr>
          <p:nvPr/>
        </p:nvCxnSpPr>
        <p:spPr>
          <a:xfrm rot="5400000" flipH="1" flipV="1">
            <a:off x="2403341" y="1256891"/>
            <a:ext cx="403131" cy="876360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75D240D-5BEA-6A9C-EC88-BC8F6B46414F}"/>
              </a:ext>
            </a:extLst>
          </p:cNvPr>
          <p:cNvCxnSpPr>
            <a:stCxn id="10" idx="3"/>
            <a:endCxn id="25" idx="2"/>
          </p:cNvCxnSpPr>
          <p:nvPr/>
        </p:nvCxnSpPr>
        <p:spPr>
          <a:xfrm flipV="1">
            <a:off x="1450552" y="1814363"/>
            <a:ext cx="6144051" cy="629354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3F3461D-2784-20C5-C728-251029D8D64B}"/>
              </a:ext>
            </a:extLst>
          </p:cNvPr>
          <p:cNvSpPr txBox="1"/>
          <p:nvPr/>
        </p:nvSpPr>
        <p:spPr>
          <a:xfrm>
            <a:off x="6441772" y="3572232"/>
            <a:ext cx="14195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Image ID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8067B9-AF0F-1AAF-CC89-7B586843DAD8}"/>
              </a:ext>
            </a:extLst>
          </p:cNvPr>
          <p:cNvCxnSpPr>
            <a:cxnSpLocks/>
            <a:stCxn id="11" idx="3"/>
            <a:endCxn id="36" idx="1"/>
          </p:cNvCxnSpPr>
          <p:nvPr/>
        </p:nvCxnSpPr>
        <p:spPr>
          <a:xfrm flipV="1">
            <a:off x="2537542" y="3803065"/>
            <a:ext cx="3904230" cy="3202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F63838F-9D82-74E2-9EC3-E8BB22CF2AAF}"/>
              </a:ext>
            </a:extLst>
          </p:cNvPr>
          <p:cNvSpPr/>
          <p:nvPr/>
        </p:nvSpPr>
        <p:spPr>
          <a:xfrm>
            <a:off x="782280" y="4882676"/>
            <a:ext cx="1635842" cy="4616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F2825B-FB67-69F9-0156-8FF0F81F7E22}"/>
              </a:ext>
            </a:extLst>
          </p:cNvPr>
          <p:cNvSpPr txBox="1"/>
          <p:nvPr/>
        </p:nvSpPr>
        <p:spPr>
          <a:xfrm>
            <a:off x="6441770" y="4766834"/>
            <a:ext cx="4028487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  <a:cs typeface="Arial" panose="020B0604020202020204" pitchFamily="34" charset="0"/>
              </a:rPr>
              <a:t>Earth Engine </a:t>
            </a:r>
            <a:r>
              <a:rPr lang="en-US" sz="2400" dirty="0">
                <a:solidFill>
                  <a:srgbClr val="C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project name from GEE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  <a:cs typeface="Arial" panose="020B0604020202020204" pitchFamily="34" charset="0"/>
              </a:rPr>
              <a:t>Image collection </a:t>
            </a:r>
            <a:r>
              <a:rPr lang="en-US" sz="2400" dirty="0">
                <a:solidFill>
                  <a:srgbClr val="C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name from GEE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C7D636-1341-D2DD-34A7-0A5D4529BF11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2408900" y="5113508"/>
            <a:ext cx="4032870" cy="6228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6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FE27-DB7D-F355-6885-484D3D9A3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4C9655-B0CA-6E63-9E10-E08109EB64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160" y="-460610"/>
            <a:ext cx="2232837" cy="1578210"/>
          </a:xfrm>
          <a:prstGeom prst="rect">
            <a:avLst/>
          </a:prstGeom>
        </p:spPr>
      </p:pic>
      <p:sp>
        <p:nvSpPr>
          <p:cNvPr id="13" name="标题 3">
            <a:extLst>
              <a:ext uri="{FF2B5EF4-FFF2-40B4-BE49-F238E27FC236}">
                <a16:creationId xmlns:a16="http://schemas.microsoft.com/office/drawing/2014/main" id="{C7442326-53A8-99B6-7CC9-D0FA93047DC6}"/>
              </a:ext>
            </a:extLst>
          </p:cNvPr>
          <p:cNvSpPr txBox="1">
            <a:spLocks/>
          </p:cNvSpPr>
          <p:nvPr/>
        </p:nvSpPr>
        <p:spPr>
          <a:xfrm>
            <a:off x="11834467" y="-3839"/>
            <a:ext cx="366863" cy="5325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500" dirty="0">
                <a:solidFill>
                  <a:srgbClr val="C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7</a:t>
            </a:r>
            <a:endParaRPr lang="en-US" sz="25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402BE422-07BC-6234-EB43-2CE6FBE5C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" t="8215" r="14806" b="5834"/>
          <a:stretch/>
        </p:blipFill>
        <p:spPr>
          <a:xfrm>
            <a:off x="0" y="930274"/>
            <a:ext cx="12094935" cy="592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1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47500-E3FF-C6F3-802F-62C296358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5AA6F7-0CDF-A13C-9352-AAA350C478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160" y="-460610"/>
            <a:ext cx="2232837" cy="1578210"/>
          </a:xfrm>
          <a:prstGeom prst="rect">
            <a:avLst/>
          </a:prstGeom>
        </p:spPr>
      </p:pic>
      <p:sp>
        <p:nvSpPr>
          <p:cNvPr id="8" name="标题 3">
            <a:extLst>
              <a:ext uri="{FF2B5EF4-FFF2-40B4-BE49-F238E27FC236}">
                <a16:creationId xmlns:a16="http://schemas.microsoft.com/office/drawing/2014/main" id="{AD7C9EBB-3F2A-98E1-8CBD-2171E6B4FB64}"/>
              </a:ext>
            </a:extLst>
          </p:cNvPr>
          <p:cNvSpPr txBox="1">
            <a:spLocks/>
          </p:cNvSpPr>
          <p:nvPr/>
        </p:nvSpPr>
        <p:spPr>
          <a:xfrm>
            <a:off x="0" y="814628"/>
            <a:ext cx="11963400" cy="58147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Aptos" panose="020B0004020202020204" pitchFamily="34" charset="0"/>
                <a:cs typeface="Arial" panose="020B0604020202020204" pitchFamily="34" charset="0"/>
              </a:rPr>
              <a:t>My Script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" panose="020B00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https://code.earthengine.google.com/9c0ce46fd3f1d028782d4c851a222502</a:t>
            </a:r>
            <a:endParaRPr lang="en-US" sz="2000" b="1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  <a:cs typeface="Arial" panose="020B0604020202020204" pitchFamily="34" charset="0"/>
              </a:rPr>
              <a:t>My </a:t>
            </a:r>
            <a:r>
              <a:rPr lang="en-US" sz="3200" dirty="0" err="1">
                <a:latin typeface="Aptos" panose="020B0004020202020204" pitchFamily="34" charset="0"/>
                <a:cs typeface="Arial" panose="020B0604020202020204" pitchFamily="34" charset="0"/>
              </a:rPr>
              <a:t>PlanetScope</a:t>
            </a:r>
            <a:r>
              <a:rPr lang="en-US" sz="3200" dirty="0">
                <a:latin typeface="Aptos" panose="020B0004020202020204" pitchFamily="34" charset="0"/>
                <a:cs typeface="Arial" panose="020B0604020202020204" pitchFamily="34" charset="0"/>
              </a:rPr>
              <a:t> Image </a:t>
            </a:r>
            <a:r>
              <a:rPr lang="en-US" sz="3200" dirty="0" err="1">
                <a:latin typeface="Aptos" panose="020B0004020202020204" pitchFamily="34" charset="0"/>
                <a:cs typeface="Arial" panose="020B0604020202020204" pitchFamily="34" charset="0"/>
              </a:rPr>
              <a:t>assest</a:t>
            </a:r>
            <a:r>
              <a:rPr lang="en-US" sz="3200" dirty="0">
                <a:latin typeface="Aptos" panose="020B0004020202020204" pitchFamily="34" charset="0"/>
                <a:cs typeface="Arial" panose="020B0604020202020204" pitchFamily="34" charset="0"/>
              </a:rPr>
              <a:t> in GEE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" panose="020B0004020202020204" pitchFamily="34" charset="0"/>
                <a:cs typeface="Arial" panose="020B0604020202020204" pitchFamily="34" charset="0"/>
                <a:hlinkClick r:id="rId5"/>
              </a:rPr>
              <a:t>https://code.earthengine.google.com/?asset=projects/mohammedusask/assets/test</a:t>
            </a:r>
            <a:endParaRPr lang="en-US" sz="2000" b="1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标题 3">
            <a:extLst>
              <a:ext uri="{FF2B5EF4-FFF2-40B4-BE49-F238E27FC236}">
                <a16:creationId xmlns:a16="http://schemas.microsoft.com/office/drawing/2014/main" id="{DD63A0BF-C9F5-44E3-3B20-63DB05C05040}"/>
              </a:ext>
            </a:extLst>
          </p:cNvPr>
          <p:cNvSpPr txBox="1">
            <a:spLocks/>
          </p:cNvSpPr>
          <p:nvPr/>
        </p:nvSpPr>
        <p:spPr>
          <a:xfrm>
            <a:off x="11834467" y="-3839"/>
            <a:ext cx="366863" cy="5325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500" dirty="0">
                <a:solidFill>
                  <a:srgbClr val="C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7</a:t>
            </a:r>
            <a:endParaRPr lang="en-US" sz="25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794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BFE50-ADBE-CC90-E371-DE34728C1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E362E8-E85E-D956-6C21-B1568CE4FE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160" y="-460610"/>
            <a:ext cx="2232837" cy="1578210"/>
          </a:xfrm>
          <a:prstGeom prst="rect">
            <a:avLst/>
          </a:prstGeom>
        </p:spPr>
      </p:pic>
      <p:sp>
        <p:nvSpPr>
          <p:cNvPr id="8" name="标题 3">
            <a:extLst>
              <a:ext uri="{FF2B5EF4-FFF2-40B4-BE49-F238E27FC236}">
                <a16:creationId xmlns:a16="http://schemas.microsoft.com/office/drawing/2014/main" id="{240E681A-046D-AB2E-A9F8-46240EAD879A}"/>
              </a:ext>
            </a:extLst>
          </p:cNvPr>
          <p:cNvSpPr txBox="1">
            <a:spLocks/>
          </p:cNvSpPr>
          <p:nvPr/>
        </p:nvSpPr>
        <p:spPr>
          <a:xfrm>
            <a:off x="0" y="681157"/>
            <a:ext cx="11963400" cy="48395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ptos" panose="020B00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https://developers.planet.com/blog/2023/Feb/23/gee-integration-a-planet-developers-deep-dive/</a:t>
            </a:r>
            <a:endParaRPr lang="en-US" altLang="zh-CN" sz="20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https://support.planet.com/hc/en-us/articles/115013886368-How-is-the-Surface-Reflectance-Product-Provided</a:t>
            </a:r>
            <a:endParaRPr lang="en-US" sz="20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https://support.planet.com/hc/en-us/articles/4404581999761-How-to-Place-a-Basic-Imagery-Order-Using-Postman</a:t>
            </a:r>
            <a:endParaRPr lang="en-US" sz="20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https://developers.planet.com/apis/orders/scenes/</a:t>
            </a:r>
            <a:endParaRPr lang="en-US" sz="20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https://gis.stackexchange.com/questions/389381/planetscope-image-delivery-to-google-earth-engine</a:t>
            </a:r>
            <a:endParaRPr lang="en-US" sz="20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https://www.youtube.com/watch?v=Z7FVA8OVj64</a:t>
            </a:r>
            <a:endParaRPr lang="en-US" sz="20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https://gis.stackexchange.com/questions/389381/planetscope-image-delivery-to-google-earth-engine</a:t>
            </a:r>
            <a:endParaRPr lang="en-US" sz="20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https://gis.stackexchange.com/questions/tagged/planet</a:t>
            </a:r>
            <a:endParaRPr lang="en-US" sz="20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https://gis.stackexchange.com/questions/480076/connecting-planet-imagery-orders-to-google-earth-engine</a:t>
            </a:r>
            <a:endParaRPr lang="en-US" sz="20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https://gis.stackexchange.com/questions/480076/connecting-planet-imagery-orders-to-google-earth-engine</a:t>
            </a:r>
            <a:endParaRPr lang="en-US" sz="20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https://gis.stackexchange.com/questions/316089/convert-planet-imagery-surface-reflectance-product-dn-to-surface-reflectance-val</a:t>
            </a:r>
            <a:endParaRPr lang="en-US" sz="20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标题 3">
            <a:extLst>
              <a:ext uri="{FF2B5EF4-FFF2-40B4-BE49-F238E27FC236}">
                <a16:creationId xmlns:a16="http://schemas.microsoft.com/office/drawing/2014/main" id="{3C590E07-91E3-3B59-C3BC-FFEAC3CE1452}"/>
              </a:ext>
            </a:extLst>
          </p:cNvPr>
          <p:cNvSpPr txBox="1">
            <a:spLocks/>
          </p:cNvSpPr>
          <p:nvPr/>
        </p:nvSpPr>
        <p:spPr>
          <a:xfrm>
            <a:off x="11834467" y="-3839"/>
            <a:ext cx="366863" cy="5325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500" dirty="0">
                <a:solidFill>
                  <a:srgbClr val="C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7</a:t>
            </a:r>
            <a:endParaRPr lang="en-US" sz="25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01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B3D25-E9FD-49F3-DE51-0362AA6FF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60E4DB4-D30A-5175-3E04-40D3A9D74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451" y="504290"/>
            <a:ext cx="4287097" cy="61331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err="1">
                <a:latin typeface="Aptos" panose="020B0004020202020204" pitchFamily="34" charset="0"/>
                <a:cs typeface="Arial" panose="020B0604020202020204" pitchFamily="34" charset="0"/>
              </a:rPr>
              <a:t>PlanetScope</a:t>
            </a:r>
            <a:r>
              <a:rPr lang="en-US" altLang="zh-CN" sz="4000" dirty="0">
                <a:latin typeface="Aptos" panose="020B0004020202020204" pitchFamily="34" charset="0"/>
                <a:cs typeface="Arial" panose="020B0604020202020204" pitchFamily="34" charset="0"/>
              </a:rPr>
              <a:t> Data</a:t>
            </a:r>
            <a:endParaRPr lang="en-US" sz="4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C4EBFA-5F70-7E9A-A0F7-A557431ECE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160" y="-460610"/>
            <a:ext cx="2232837" cy="1578210"/>
          </a:xfrm>
          <a:prstGeom prst="rect">
            <a:avLst/>
          </a:prstGeom>
        </p:spPr>
      </p:pic>
      <p:sp>
        <p:nvSpPr>
          <p:cNvPr id="8" name="标题 3">
            <a:extLst>
              <a:ext uri="{FF2B5EF4-FFF2-40B4-BE49-F238E27FC236}">
                <a16:creationId xmlns:a16="http://schemas.microsoft.com/office/drawing/2014/main" id="{8FDA054F-6D73-3E1F-EA98-865850DAFA76}"/>
              </a:ext>
            </a:extLst>
          </p:cNvPr>
          <p:cNvSpPr txBox="1">
            <a:spLocks/>
          </p:cNvSpPr>
          <p:nvPr/>
        </p:nvSpPr>
        <p:spPr>
          <a:xfrm>
            <a:off x="44450" y="1368595"/>
            <a:ext cx="12147550" cy="38465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Aptos" panose="020B0004020202020204" pitchFamily="34" charset="0"/>
                <a:cs typeface="Arial" panose="020B0604020202020204" pitchFamily="34" charset="0"/>
              </a:rPr>
              <a:t>Spatial resolution of 3 meter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Aptos" panose="020B0004020202020204" pitchFamily="34" charset="0"/>
                <a:cs typeface="Arial" panose="020B0604020202020204" pitchFamily="34" charset="0"/>
              </a:rPr>
              <a:t>3 types of Satellites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A1F69FD4-C8DB-B9B1-FA34-26F85F57D812}"/>
              </a:ext>
            </a:extLst>
          </p:cNvPr>
          <p:cNvSpPr txBox="1">
            <a:spLocks/>
          </p:cNvSpPr>
          <p:nvPr/>
        </p:nvSpPr>
        <p:spPr>
          <a:xfrm>
            <a:off x="513503" y="5572868"/>
            <a:ext cx="1086698" cy="6133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7m</a:t>
            </a:r>
            <a:endParaRPr lang="en-US" sz="4000" dirty="0">
              <a:solidFill>
                <a:schemeClr val="bg1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3">
            <a:extLst>
              <a:ext uri="{FF2B5EF4-FFF2-40B4-BE49-F238E27FC236}">
                <a16:creationId xmlns:a16="http://schemas.microsoft.com/office/drawing/2014/main" id="{01EA199E-349E-23C6-8AA6-E52B112CB033}"/>
              </a:ext>
            </a:extLst>
          </p:cNvPr>
          <p:cNvSpPr txBox="1">
            <a:spLocks/>
          </p:cNvSpPr>
          <p:nvPr/>
        </p:nvSpPr>
        <p:spPr>
          <a:xfrm>
            <a:off x="98907" y="3437583"/>
            <a:ext cx="3853544" cy="6533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b="1" dirty="0">
                <a:latin typeface="Aptos" panose="020B0004020202020204" pitchFamily="34" charset="0"/>
                <a:cs typeface="Arial" panose="020B0604020202020204" pitchFamily="34" charset="0"/>
              </a:rPr>
              <a:t>PS2 Dove-C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Aptos" panose="020B0004020202020204" pitchFamily="34" charset="0"/>
                <a:cs typeface="Arial" panose="020B0604020202020204" pitchFamily="34" charset="0"/>
              </a:rPr>
              <a:t>2017 - 2023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Aptos" panose="020B0004020202020204" pitchFamily="34" charset="0"/>
                <a:cs typeface="Arial" panose="020B0604020202020204" pitchFamily="34" charset="0"/>
              </a:rPr>
              <a:t>3 </a:t>
            </a:r>
            <a:r>
              <a:rPr lang="en-US" altLang="zh-CN" sz="2600">
                <a:latin typeface="Aptos" panose="020B0004020202020204" pitchFamily="34" charset="0"/>
                <a:cs typeface="Arial" panose="020B0604020202020204" pitchFamily="34" charset="0"/>
              </a:rPr>
              <a:t>Bands ()</a:t>
            </a:r>
            <a:endParaRPr lang="en-US" altLang="zh-CN" sz="26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Aptos" panose="020B0004020202020204" pitchFamily="34" charset="0"/>
                <a:cs typeface="Arial" panose="020B0604020202020204" pitchFamily="34" charset="0"/>
              </a:rPr>
              <a:t>Red, Green and Blue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B516FFA8-FF9D-59C5-166B-B858567502FF}"/>
              </a:ext>
            </a:extLst>
          </p:cNvPr>
          <p:cNvSpPr txBox="1">
            <a:spLocks/>
          </p:cNvSpPr>
          <p:nvPr/>
        </p:nvSpPr>
        <p:spPr>
          <a:xfrm>
            <a:off x="3952451" y="3437583"/>
            <a:ext cx="3853544" cy="46066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b="1" dirty="0">
                <a:latin typeface="Aptos" panose="020B0004020202020204" pitchFamily="34" charset="0"/>
                <a:cs typeface="Arial" panose="020B0604020202020204" pitchFamily="34" charset="0"/>
              </a:rPr>
              <a:t>PS2.SD Dove-R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Aptos" panose="020B0004020202020204" pitchFamily="34" charset="0"/>
                <a:cs typeface="Arial" panose="020B0604020202020204" pitchFamily="34" charset="0"/>
              </a:rPr>
              <a:t>2019 - 2022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Aptos" panose="020B0004020202020204" pitchFamily="34" charset="0"/>
                <a:cs typeface="Arial" panose="020B0604020202020204" pitchFamily="34" charset="0"/>
              </a:rPr>
              <a:t>4 Bands (R,G,B and NIR)</a:t>
            </a:r>
          </a:p>
          <a:p>
            <a:pPr algn="l"/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543BCF67-ACB4-9A89-60EE-E34FD52DDA15}"/>
              </a:ext>
            </a:extLst>
          </p:cNvPr>
          <p:cNvSpPr txBox="1">
            <a:spLocks/>
          </p:cNvSpPr>
          <p:nvPr/>
        </p:nvSpPr>
        <p:spPr>
          <a:xfrm>
            <a:off x="8143903" y="3437583"/>
            <a:ext cx="3853544" cy="4515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Aptos" panose="020B0004020202020204" pitchFamily="34" charset="0"/>
                <a:cs typeface="Arial" panose="020B0604020202020204" pitchFamily="34" charset="0"/>
              </a:rPr>
              <a:t>PSB.SD </a:t>
            </a:r>
            <a:r>
              <a:rPr lang="en-US" altLang="zh-CN" sz="3200" b="1" dirty="0" err="1">
                <a:latin typeface="Aptos" panose="020B0004020202020204" pitchFamily="34" charset="0"/>
                <a:cs typeface="Arial" panose="020B0604020202020204" pitchFamily="34" charset="0"/>
              </a:rPr>
              <a:t>SuperDove</a:t>
            </a:r>
            <a:endParaRPr lang="en-US" altLang="zh-CN" sz="3200" b="1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Aptos" panose="020B0004020202020204" pitchFamily="34" charset="0"/>
                <a:cs typeface="Arial" panose="020B0604020202020204" pitchFamily="34" charset="0"/>
              </a:rPr>
              <a:t>2020 - Ongoing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Aptos" panose="020B0004020202020204" pitchFamily="34" charset="0"/>
                <a:cs typeface="Arial" panose="020B0604020202020204" pitchFamily="34" charset="0"/>
              </a:rPr>
              <a:t>8 Bands (R,G, G1, B, NIR, Y, R, RE and CB)</a:t>
            </a:r>
          </a:p>
          <a:p>
            <a:pPr algn="l"/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3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AF05B-27F2-6D48-55C8-CE335BE41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67F8166-87F0-BF12-745C-76BBF5CDE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216" y="534217"/>
            <a:ext cx="9425568" cy="61331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>
                <a:latin typeface="Aptos" panose="020B0004020202020204" pitchFamily="34" charset="0"/>
                <a:cs typeface="Arial" panose="020B0604020202020204" pitchFamily="34" charset="0"/>
              </a:rPr>
              <a:t>How to connect with Google Earth Engine?</a:t>
            </a:r>
            <a:endParaRPr lang="en-US" sz="4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E8A06F-0273-2237-437B-057EC91CB3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160" y="-460610"/>
            <a:ext cx="2232837" cy="1578210"/>
          </a:xfrm>
          <a:prstGeom prst="rect">
            <a:avLst/>
          </a:prstGeom>
        </p:spPr>
      </p:pic>
      <p:sp>
        <p:nvSpPr>
          <p:cNvPr id="8" name="标题 3">
            <a:extLst>
              <a:ext uri="{FF2B5EF4-FFF2-40B4-BE49-F238E27FC236}">
                <a16:creationId xmlns:a16="http://schemas.microsoft.com/office/drawing/2014/main" id="{B89B9757-B780-B850-B63F-DD5B34669D93}"/>
              </a:ext>
            </a:extLst>
          </p:cNvPr>
          <p:cNvSpPr txBox="1">
            <a:spLocks/>
          </p:cNvSpPr>
          <p:nvPr/>
        </p:nvSpPr>
        <p:spPr>
          <a:xfrm>
            <a:off x="44450" y="1792426"/>
            <a:ext cx="12147550" cy="37804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2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C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Have an Earth Engine account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Aptos" panose="020B0004020202020204" pitchFamily="34" charset="0"/>
                <a:cs typeface="Arial" panose="020B0604020202020204" pitchFamily="34" charset="0"/>
              </a:rPr>
              <a:t>Integrate your GEE account with google cloud platform (console.cloud.google.com)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Aptos" panose="020B0004020202020204" pitchFamily="34" charset="0"/>
                <a:cs typeface="Arial" panose="020B0604020202020204" pitchFamily="34" charset="0"/>
              </a:rPr>
              <a:t>Register a Google Cloud Project (GCP) project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1279BEA4-BFD3-61C5-347A-DC34470D9B20}"/>
              </a:ext>
            </a:extLst>
          </p:cNvPr>
          <p:cNvSpPr txBox="1">
            <a:spLocks/>
          </p:cNvSpPr>
          <p:nvPr/>
        </p:nvSpPr>
        <p:spPr>
          <a:xfrm>
            <a:off x="513503" y="5572868"/>
            <a:ext cx="1086698" cy="6133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7m</a:t>
            </a:r>
            <a:endParaRPr lang="en-US" sz="4000" dirty="0">
              <a:solidFill>
                <a:schemeClr val="bg1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8F2B8DF-987B-C186-A8DD-E170EB51B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9" t="22607" r="29591" b="17065"/>
          <a:stretch/>
        </p:blipFill>
        <p:spPr>
          <a:xfrm>
            <a:off x="1294283" y="3764427"/>
            <a:ext cx="4243387" cy="30024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 descr="A screenshot of a cloud project&#10;&#10;Description automatically generated">
            <a:extLst>
              <a:ext uri="{FF2B5EF4-FFF2-40B4-BE49-F238E27FC236}">
                <a16:creationId xmlns:a16="http://schemas.microsoft.com/office/drawing/2014/main" id="{E9908840-A09B-7604-DDC0-83F638603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5" t="3750" r="11181" b="6042"/>
          <a:stretch/>
        </p:blipFill>
        <p:spPr>
          <a:xfrm>
            <a:off x="4655289" y="3089600"/>
            <a:ext cx="3132986" cy="36772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96A58934-B565-B783-F596-77F3FFC865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6" t="7206" r="32051" b="9044"/>
          <a:stretch/>
        </p:blipFill>
        <p:spPr>
          <a:xfrm>
            <a:off x="7620231" y="3149453"/>
            <a:ext cx="3097402" cy="355758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EC9263-2C3C-40AB-D45F-2E767B294B3B}"/>
              </a:ext>
            </a:extLst>
          </p:cNvPr>
          <p:cNvCxnSpPr>
            <a:cxnSpLocks/>
          </p:cNvCxnSpPr>
          <p:nvPr/>
        </p:nvCxnSpPr>
        <p:spPr>
          <a:xfrm flipV="1">
            <a:off x="4368800" y="4533900"/>
            <a:ext cx="584435" cy="9143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CE42E2-99E6-74A5-AECF-53A80FD9D488}"/>
              </a:ext>
            </a:extLst>
          </p:cNvPr>
          <p:cNvCxnSpPr>
            <a:cxnSpLocks/>
          </p:cNvCxnSpPr>
          <p:nvPr/>
        </p:nvCxnSpPr>
        <p:spPr>
          <a:xfrm flipV="1">
            <a:off x="7287364" y="4883149"/>
            <a:ext cx="393700" cy="8911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2D811AB-0AFC-23F3-4143-25236CA9972F}"/>
              </a:ext>
            </a:extLst>
          </p:cNvPr>
          <p:cNvSpPr txBox="1"/>
          <p:nvPr/>
        </p:nvSpPr>
        <p:spPr>
          <a:xfrm>
            <a:off x="1725931" y="4012167"/>
            <a:ext cx="392264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C452A-DE7A-0718-92A2-BAEA562A5826}"/>
              </a:ext>
            </a:extLst>
          </p:cNvPr>
          <p:cNvSpPr txBox="1"/>
          <p:nvPr/>
        </p:nvSpPr>
        <p:spPr>
          <a:xfrm>
            <a:off x="4690873" y="5632997"/>
            <a:ext cx="452369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1CAB97-A35B-3BF2-6BA4-2608FB541ABF}"/>
              </a:ext>
            </a:extLst>
          </p:cNvPr>
          <p:cNvSpPr txBox="1"/>
          <p:nvPr/>
        </p:nvSpPr>
        <p:spPr>
          <a:xfrm>
            <a:off x="10192959" y="3319319"/>
            <a:ext cx="359224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24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AFE67-FE19-06AC-81E7-130D61C51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DBBBCAC-4C55-FD68-7DAB-94B039F9C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216" y="492056"/>
            <a:ext cx="9425568" cy="61331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>
                <a:latin typeface="Aptos" panose="020B0004020202020204" pitchFamily="34" charset="0"/>
                <a:cs typeface="Arial" panose="020B0604020202020204" pitchFamily="34" charset="0"/>
              </a:rPr>
              <a:t>How to connect with Google Earth Engine?</a:t>
            </a:r>
            <a:endParaRPr lang="en-US" sz="4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CE582D-0C4F-A542-A356-D5C4091380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160" y="-460610"/>
            <a:ext cx="2232837" cy="1578210"/>
          </a:xfrm>
          <a:prstGeom prst="rect">
            <a:avLst/>
          </a:prstGeom>
        </p:spPr>
      </p:pic>
      <p:sp>
        <p:nvSpPr>
          <p:cNvPr id="8" name="标题 3">
            <a:extLst>
              <a:ext uri="{FF2B5EF4-FFF2-40B4-BE49-F238E27FC236}">
                <a16:creationId xmlns:a16="http://schemas.microsoft.com/office/drawing/2014/main" id="{C1858391-CA37-AAFC-2183-E9D064ABD6BC}"/>
              </a:ext>
            </a:extLst>
          </p:cNvPr>
          <p:cNvSpPr txBox="1">
            <a:spLocks/>
          </p:cNvSpPr>
          <p:nvPr/>
        </p:nvSpPr>
        <p:spPr>
          <a:xfrm>
            <a:off x="0" y="1191630"/>
            <a:ext cx="11409865" cy="3212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C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Have an Earth Engine account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Aptos" panose="020B0004020202020204" pitchFamily="34" charset="0"/>
                <a:cs typeface="Arial" panose="020B0604020202020204" pitchFamily="34" charset="0"/>
              </a:rPr>
              <a:t>Update your EE account using the form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D3B67BBE-CFDD-EFCF-78CE-58102E2C527A}"/>
              </a:ext>
            </a:extLst>
          </p:cNvPr>
          <p:cNvSpPr txBox="1">
            <a:spLocks/>
          </p:cNvSpPr>
          <p:nvPr/>
        </p:nvSpPr>
        <p:spPr>
          <a:xfrm>
            <a:off x="513503" y="5572868"/>
            <a:ext cx="1086698" cy="6133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7m</a:t>
            </a:r>
            <a:endParaRPr lang="en-US" sz="4000" dirty="0">
              <a:solidFill>
                <a:schemeClr val="bg1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8EB54-DE5F-A825-5998-C7972D888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767" y="1191630"/>
            <a:ext cx="4207398" cy="525924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3ED910-59CC-F555-C819-838D88A9740E}"/>
              </a:ext>
            </a:extLst>
          </p:cNvPr>
          <p:cNvSpPr txBox="1"/>
          <p:nvPr/>
        </p:nvSpPr>
        <p:spPr>
          <a:xfrm>
            <a:off x="4777098" y="6561905"/>
            <a:ext cx="68942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900" dirty="0">
                <a:latin typeface="Aptos" panose="020B0004020202020204" pitchFamily="34" charset="0"/>
                <a:cs typeface="Arial" panose="020B0604020202020204" pitchFamily="34" charset="0"/>
              </a:rPr>
              <a:t>https://docs.google.com/forms/d/e/</a:t>
            </a:r>
            <a:r>
              <a:rPr lang="en-US" altLang="zh-CN" sz="1000" dirty="0">
                <a:latin typeface="Aptos" panose="020B0004020202020204" pitchFamily="34" charset="0"/>
                <a:cs typeface="Arial" panose="020B0604020202020204" pitchFamily="34" charset="0"/>
              </a:rPr>
              <a:t>1FAIpQLSdUR5j6lfcsTh3k5H1RJYKQKLRgSheAzKLkYfDdnx9YQ6wUtw</a:t>
            </a:r>
            <a:r>
              <a:rPr lang="en-US" altLang="zh-CN" sz="900" dirty="0">
                <a:latin typeface="Aptos" panose="020B0004020202020204" pitchFamily="34" charset="0"/>
                <a:cs typeface="Arial" panose="020B0604020202020204" pitchFamily="34" charset="0"/>
              </a:rPr>
              <a:t>/viewform</a:t>
            </a:r>
          </a:p>
        </p:txBody>
      </p:sp>
    </p:spTree>
    <p:extLst>
      <p:ext uri="{BB962C8B-B14F-4D97-AF65-F5344CB8AC3E}">
        <p14:creationId xmlns:p14="http://schemas.microsoft.com/office/powerpoint/2010/main" val="102605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A473A-C775-054E-51DE-8B502D5D9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C5C64CD-F03F-4738-6A84-466879EE5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216" y="519748"/>
            <a:ext cx="9425568" cy="61331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>
                <a:latin typeface="Aptos" panose="020B0004020202020204" pitchFamily="34" charset="0"/>
                <a:cs typeface="Arial" panose="020B0604020202020204" pitchFamily="34" charset="0"/>
              </a:rPr>
              <a:t>How to connect with Google Earth Engine?</a:t>
            </a:r>
            <a:endParaRPr lang="en-US" sz="4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21D146-C28A-1576-9C5B-9A70A76EF4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160" y="-460610"/>
            <a:ext cx="2232837" cy="1578210"/>
          </a:xfrm>
          <a:prstGeom prst="rect">
            <a:avLst/>
          </a:prstGeom>
        </p:spPr>
      </p:pic>
      <p:sp>
        <p:nvSpPr>
          <p:cNvPr id="8" name="标题 3">
            <a:extLst>
              <a:ext uri="{FF2B5EF4-FFF2-40B4-BE49-F238E27FC236}">
                <a16:creationId xmlns:a16="http://schemas.microsoft.com/office/drawing/2014/main" id="{9C09E9F6-352A-F6D3-A7CB-62303ED7E10D}"/>
              </a:ext>
            </a:extLst>
          </p:cNvPr>
          <p:cNvSpPr txBox="1">
            <a:spLocks/>
          </p:cNvSpPr>
          <p:nvPr/>
        </p:nvSpPr>
        <p:spPr>
          <a:xfrm>
            <a:off x="23183" y="731279"/>
            <a:ext cx="6440702" cy="59410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C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Have an Earth Engine account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Aptos" panose="020B0004020202020204" pitchFamily="34" charset="0"/>
                <a:cs typeface="Arial" panose="020B0604020202020204" pitchFamily="34" charset="0"/>
              </a:rPr>
              <a:t>Enable the EE API for the project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Aptos" panose="020B0004020202020204" pitchFamily="34" charset="0"/>
                <a:cs typeface="Arial" panose="020B0604020202020204" pitchFamily="34" charset="0"/>
              </a:rPr>
              <a:t>Goto console.cloud.google.com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Aptos" panose="020B0004020202020204" pitchFamily="34" charset="0"/>
                <a:cs typeface="Arial" panose="020B0604020202020204" pitchFamily="34" charset="0"/>
              </a:rPr>
              <a:t>From the navigation panel, go to API library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Aptos" panose="020B0004020202020204" pitchFamily="34" charset="0"/>
                <a:cs typeface="Arial" panose="020B0604020202020204" pitchFamily="34" charset="0"/>
              </a:rPr>
              <a:t>Search “Google Earth Engine API”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Aptos" panose="020B0004020202020204" pitchFamily="34" charset="0"/>
                <a:cs typeface="Arial" panose="020B0604020202020204" pitchFamily="34" charset="0"/>
              </a:rPr>
              <a:t>Then, enable the API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2E4B8AB6-3672-37C5-567D-C8EFFB7702EF}"/>
              </a:ext>
            </a:extLst>
          </p:cNvPr>
          <p:cNvSpPr txBox="1">
            <a:spLocks/>
          </p:cNvSpPr>
          <p:nvPr/>
        </p:nvSpPr>
        <p:spPr>
          <a:xfrm>
            <a:off x="513503" y="5572868"/>
            <a:ext cx="1086698" cy="6133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7m</a:t>
            </a:r>
            <a:endParaRPr lang="en-US" sz="4000" dirty="0">
              <a:solidFill>
                <a:schemeClr val="bg1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6CA6970-4238-9A04-053A-D0E2B8448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03"/>
          <a:stretch/>
        </p:blipFill>
        <p:spPr>
          <a:xfrm>
            <a:off x="6463885" y="1241060"/>
            <a:ext cx="2791020" cy="48856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D4B8C9D-C5A0-058E-790B-E6AB913277DD}"/>
              </a:ext>
            </a:extLst>
          </p:cNvPr>
          <p:cNvSpPr/>
          <p:nvPr/>
        </p:nvSpPr>
        <p:spPr>
          <a:xfrm>
            <a:off x="8012317" y="2426498"/>
            <a:ext cx="941560" cy="1991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A5B7A0-5559-6DD4-4315-6BA9A6E688DA}"/>
              </a:ext>
            </a:extLst>
          </p:cNvPr>
          <p:cNvSpPr/>
          <p:nvPr/>
        </p:nvSpPr>
        <p:spPr>
          <a:xfrm>
            <a:off x="6463885" y="2335962"/>
            <a:ext cx="1548432" cy="2897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A77DE236-0821-606E-15E3-FA760C8153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2" t="23470" r="26715" b="32070"/>
          <a:stretch/>
        </p:blipFill>
        <p:spPr>
          <a:xfrm>
            <a:off x="8012317" y="3340836"/>
            <a:ext cx="3128541" cy="158185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8" name="Picture 17" descr="A white background with text&#10;&#10;Description automatically generated">
            <a:extLst>
              <a:ext uri="{FF2B5EF4-FFF2-40B4-BE49-F238E27FC236}">
                <a16:creationId xmlns:a16="http://schemas.microsoft.com/office/drawing/2014/main" id="{1292012E-5DE6-0E7F-2C91-886FA868A9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" r="72490" b="57922"/>
          <a:stretch/>
        </p:blipFill>
        <p:spPr>
          <a:xfrm>
            <a:off x="9156140" y="4908882"/>
            <a:ext cx="2948474" cy="19113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2A4B1F5-7EE6-05C5-87CE-625E470517A2}"/>
              </a:ext>
            </a:extLst>
          </p:cNvPr>
          <p:cNvSpPr txBox="1"/>
          <p:nvPr/>
        </p:nvSpPr>
        <p:spPr>
          <a:xfrm>
            <a:off x="8862641" y="1252016"/>
            <a:ext cx="392264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934319-7981-2F2D-CDBF-477E17C7892A}"/>
              </a:ext>
            </a:extLst>
          </p:cNvPr>
          <p:cNvSpPr txBox="1"/>
          <p:nvPr/>
        </p:nvSpPr>
        <p:spPr>
          <a:xfrm>
            <a:off x="8019111" y="4385662"/>
            <a:ext cx="392264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6EB807-C39D-BB96-1367-A499C0CF2A1A}"/>
              </a:ext>
            </a:extLst>
          </p:cNvPr>
          <p:cNvSpPr txBox="1"/>
          <p:nvPr/>
        </p:nvSpPr>
        <p:spPr>
          <a:xfrm>
            <a:off x="11647594" y="5924568"/>
            <a:ext cx="392264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3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E1434-D891-DFCE-51E0-EDC44A4E7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83E075B-D0E0-D44D-D3C0-A3158B683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216" y="519748"/>
            <a:ext cx="9425568" cy="61331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>
                <a:latin typeface="Aptos" panose="020B0004020202020204" pitchFamily="34" charset="0"/>
                <a:cs typeface="Arial" panose="020B0604020202020204" pitchFamily="34" charset="0"/>
              </a:rPr>
              <a:t>How to connect with Google Earth Engine?</a:t>
            </a:r>
            <a:endParaRPr lang="en-US" sz="4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E1DD6A-48D8-B7E4-E947-2270EB3426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160" y="-460610"/>
            <a:ext cx="2232837" cy="1578210"/>
          </a:xfrm>
          <a:prstGeom prst="rect">
            <a:avLst/>
          </a:prstGeom>
        </p:spPr>
      </p:pic>
      <p:sp>
        <p:nvSpPr>
          <p:cNvPr id="8" name="标题 3">
            <a:extLst>
              <a:ext uri="{FF2B5EF4-FFF2-40B4-BE49-F238E27FC236}">
                <a16:creationId xmlns:a16="http://schemas.microsoft.com/office/drawing/2014/main" id="{25742E29-AA5C-8F61-8503-0F8CE1918472}"/>
              </a:ext>
            </a:extLst>
          </p:cNvPr>
          <p:cNvSpPr txBox="1">
            <a:spLocks/>
          </p:cNvSpPr>
          <p:nvPr/>
        </p:nvSpPr>
        <p:spPr>
          <a:xfrm>
            <a:off x="23183" y="1186513"/>
            <a:ext cx="6072817" cy="49324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C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Have an Earth Engine account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Aptos" panose="020B0004020202020204" pitchFamily="34" charset="0"/>
                <a:cs typeface="Arial" panose="020B0604020202020204" pitchFamily="34" charset="0"/>
              </a:rPr>
              <a:t>Grant Planet access to GEE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Aptos" panose="020B0004020202020204" pitchFamily="34" charset="0"/>
                <a:cs typeface="Arial" panose="020B0604020202020204" pitchFamily="34" charset="0"/>
              </a:rPr>
              <a:t>Goto “Service Account”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Aptos" panose="020B0004020202020204" pitchFamily="34" charset="0"/>
                <a:cs typeface="Arial" panose="020B0604020202020204" pitchFamily="34" charset="0"/>
              </a:rPr>
              <a:t>Select Create Service Account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AE7028D3-5B0E-F685-E4F1-67156C04BFED}"/>
              </a:ext>
            </a:extLst>
          </p:cNvPr>
          <p:cNvSpPr txBox="1">
            <a:spLocks/>
          </p:cNvSpPr>
          <p:nvPr/>
        </p:nvSpPr>
        <p:spPr>
          <a:xfrm>
            <a:off x="513503" y="5572868"/>
            <a:ext cx="1086698" cy="6133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7m</a:t>
            </a:r>
            <a:endParaRPr lang="en-US" sz="4000" dirty="0">
              <a:solidFill>
                <a:schemeClr val="bg1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6910CA50-6CC2-4636-0804-E14489B10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500"/>
          <a:stretch/>
        </p:blipFill>
        <p:spPr>
          <a:xfrm>
            <a:off x="5909271" y="1208541"/>
            <a:ext cx="3122302" cy="564945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DC4A2C-F6BD-99DA-AB82-CC43FD527F4E}"/>
              </a:ext>
            </a:extLst>
          </p:cNvPr>
          <p:cNvSpPr/>
          <p:nvPr/>
        </p:nvSpPr>
        <p:spPr>
          <a:xfrm>
            <a:off x="5921990" y="3035095"/>
            <a:ext cx="1548432" cy="2897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5BCDDC-C33E-C377-6089-C6DFC63379FB}"/>
              </a:ext>
            </a:extLst>
          </p:cNvPr>
          <p:cNvSpPr/>
          <p:nvPr/>
        </p:nvSpPr>
        <p:spPr>
          <a:xfrm>
            <a:off x="7758665" y="3556593"/>
            <a:ext cx="941560" cy="1991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D75B2B62-1E15-D295-C1FE-8979FC3350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30" b="67056"/>
          <a:stretch/>
        </p:blipFill>
        <p:spPr>
          <a:xfrm>
            <a:off x="6023446" y="4922866"/>
            <a:ext cx="5409602" cy="191331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0" name="Picture 19" descr="A screenshot of a service account&#10;&#10;Description automatically generated">
            <a:extLst>
              <a:ext uri="{FF2B5EF4-FFF2-40B4-BE49-F238E27FC236}">
                <a16:creationId xmlns:a16="http://schemas.microsoft.com/office/drawing/2014/main" id="{955DBA53-50BC-5A20-CE75-A3BABB997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10" r="36739"/>
          <a:stretch/>
        </p:blipFill>
        <p:spPr>
          <a:xfrm>
            <a:off x="9138301" y="1210717"/>
            <a:ext cx="2975035" cy="327338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DFCCC3D-2BEF-6D07-8706-1ED62A088D3C}"/>
              </a:ext>
            </a:extLst>
          </p:cNvPr>
          <p:cNvSpPr txBox="1"/>
          <p:nvPr/>
        </p:nvSpPr>
        <p:spPr>
          <a:xfrm>
            <a:off x="240798" y="4249135"/>
            <a:ext cx="46074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C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NAME: </a:t>
            </a:r>
            <a:r>
              <a:rPr lang="en-US" altLang="zh-CN" sz="2000" dirty="0">
                <a:latin typeface="Aptos" panose="020B0004020202020204" pitchFamily="34" charset="0"/>
                <a:cs typeface="Arial" panose="020B0604020202020204" pitchFamily="34" charset="0"/>
              </a:rPr>
              <a:t>planet-gee-uploader@planet-earthengine-staging.iam.gserviceaccount.com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A30DB3-AF67-9686-8287-8DCA8E506BA0}"/>
              </a:ext>
            </a:extLst>
          </p:cNvPr>
          <p:cNvSpPr txBox="1"/>
          <p:nvPr/>
        </p:nvSpPr>
        <p:spPr>
          <a:xfrm>
            <a:off x="240798" y="5271377"/>
            <a:ext cx="46074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C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ROLE: </a:t>
            </a:r>
            <a:r>
              <a:rPr lang="en-US" altLang="zh-CN" sz="2000" dirty="0">
                <a:latin typeface="Aptos" panose="020B0004020202020204" pitchFamily="34" charset="0"/>
                <a:cs typeface="Arial" panose="020B0604020202020204" pitchFamily="34" charset="0"/>
              </a:rPr>
              <a:t>Earth Engine Resource Writer</a:t>
            </a:r>
          </a:p>
        </p:txBody>
      </p:sp>
    </p:spTree>
    <p:extLst>
      <p:ext uri="{BB962C8B-B14F-4D97-AF65-F5344CB8AC3E}">
        <p14:creationId xmlns:p14="http://schemas.microsoft.com/office/powerpoint/2010/main" val="210276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F77AC-26A6-E5EF-9F15-E319FEC37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C95E4D8-3527-17C2-F292-03619F3C0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216" y="519748"/>
            <a:ext cx="9425568" cy="61331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>
                <a:latin typeface="Aptos" panose="020B0004020202020204" pitchFamily="34" charset="0"/>
                <a:cs typeface="Arial" panose="020B0604020202020204" pitchFamily="34" charset="0"/>
              </a:rPr>
              <a:t>How to connect with Google Earth Engine?</a:t>
            </a:r>
            <a:endParaRPr lang="en-US" sz="4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C541E0-371D-5D17-8881-79FA5BA831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160" y="-460610"/>
            <a:ext cx="2232837" cy="1578210"/>
          </a:xfrm>
          <a:prstGeom prst="rect">
            <a:avLst/>
          </a:prstGeom>
        </p:spPr>
      </p:pic>
      <p:sp>
        <p:nvSpPr>
          <p:cNvPr id="8" name="标题 3">
            <a:extLst>
              <a:ext uri="{FF2B5EF4-FFF2-40B4-BE49-F238E27FC236}">
                <a16:creationId xmlns:a16="http://schemas.microsoft.com/office/drawing/2014/main" id="{FCE29710-BB56-F320-5F85-AEB494A3CB55}"/>
              </a:ext>
            </a:extLst>
          </p:cNvPr>
          <p:cNvSpPr txBox="1">
            <a:spLocks/>
          </p:cNvSpPr>
          <p:nvPr/>
        </p:nvSpPr>
        <p:spPr>
          <a:xfrm>
            <a:off x="0" y="2113416"/>
            <a:ext cx="11409865" cy="40830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C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Have an Earth Engine account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Aptos" panose="020B0004020202020204" pitchFamily="34" charset="0"/>
                <a:cs typeface="Arial" panose="020B0604020202020204" pitchFamily="34" charset="0"/>
              </a:rPr>
              <a:t>Grant Planet access to GEE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Aptos" panose="020B0004020202020204" pitchFamily="34" charset="0"/>
                <a:cs typeface="Arial" panose="020B0604020202020204" pitchFamily="34" charset="0"/>
              </a:rPr>
              <a:t>Goto “Service Account”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Aptos" panose="020B0004020202020204" pitchFamily="34" charset="0"/>
                <a:cs typeface="Arial" panose="020B0604020202020204" pitchFamily="34" charset="0"/>
              </a:rPr>
              <a:t>Select Create Service Account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DE242858-3810-2EB7-5A93-EB5F15D11694}"/>
              </a:ext>
            </a:extLst>
          </p:cNvPr>
          <p:cNvSpPr txBox="1">
            <a:spLocks/>
          </p:cNvSpPr>
          <p:nvPr/>
        </p:nvSpPr>
        <p:spPr>
          <a:xfrm>
            <a:off x="513503" y="5572868"/>
            <a:ext cx="1086698" cy="6133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7m</a:t>
            </a:r>
            <a:endParaRPr lang="en-US" sz="4000" dirty="0">
              <a:solidFill>
                <a:schemeClr val="bg1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CEC72-B9D4-5F89-C0AC-8416AEDDAE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4567"/>
          <a:stretch/>
        </p:blipFill>
        <p:spPr>
          <a:xfrm>
            <a:off x="7228224" y="2955873"/>
            <a:ext cx="4789674" cy="380019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F89E179-75E9-A025-1F5D-32D9D257827B}"/>
              </a:ext>
            </a:extLst>
          </p:cNvPr>
          <p:cNvSpPr/>
          <p:nvPr/>
        </p:nvSpPr>
        <p:spPr>
          <a:xfrm>
            <a:off x="7242198" y="4855971"/>
            <a:ext cx="1622402" cy="3129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34F607-2BB6-80B7-06F9-8D108C4421D2}"/>
              </a:ext>
            </a:extLst>
          </p:cNvPr>
          <p:cNvSpPr/>
          <p:nvPr/>
        </p:nvSpPr>
        <p:spPr>
          <a:xfrm>
            <a:off x="7243297" y="5168714"/>
            <a:ext cx="1030753" cy="2541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512FED-36F8-C960-F3EC-59884EA26971}"/>
              </a:ext>
            </a:extLst>
          </p:cNvPr>
          <p:cNvSpPr txBox="1"/>
          <p:nvPr/>
        </p:nvSpPr>
        <p:spPr>
          <a:xfrm>
            <a:off x="9674978" y="4441546"/>
            <a:ext cx="20504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Registered project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27BAB3-0A50-7A24-02FF-7216565BDFF2}"/>
              </a:ext>
            </a:extLst>
          </p:cNvPr>
          <p:cNvSpPr txBox="1"/>
          <p:nvPr/>
        </p:nvSpPr>
        <p:spPr>
          <a:xfrm>
            <a:off x="9674977" y="5361247"/>
            <a:ext cx="20504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Image Collection</a:t>
            </a:r>
            <a:endParaRPr lang="en-US" sz="2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7DFC3D-C6C0-FABC-CD55-7FB4F99704E5}"/>
              </a:ext>
            </a:extLst>
          </p:cNvPr>
          <p:cNvCxnSpPr>
            <a:stCxn id="7" idx="3"/>
          </p:cNvCxnSpPr>
          <p:nvPr/>
        </p:nvCxnSpPr>
        <p:spPr>
          <a:xfrm flipV="1">
            <a:off x="8864600" y="5012435"/>
            <a:ext cx="75846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6DF2FC-47E9-21D0-224E-B5D41579E1DF}"/>
              </a:ext>
            </a:extLst>
          </p:cNvPr>
          <p:cNvCxnSpPr>
            <a:cxnSpLocks/>
          </p:cNvCxnSpPr>
          <p:nvPr/>
        </p:nvCxnSpPr>
        <p:spPr>
          <a:xfrm>
            <a:off x="8274050" y="5295808"/>
            <a:ext cx="1349011" cy="1564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60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1FA37-1920-4710-C61F-DB49DC5CB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5AF34A9-76BB-3DAA-D1D1-90CD136BC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216" y="490106"/>
            <a:ext cx="9425568" cy="61331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>
                <a:latin typeface="Aptos" panose="020B0004020202020204" pitchFamily="34" charset="0"/>
                <a:cs typeface="Arial" panose="020B0604020202020204" pitchFamily="34" charset="0"/>
              </a:rPr>
              <a:t>How to connect with Google Earth Engine?</a:t>
            </a:r>
            <a:endParaRPr lang="en-US" sz="4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2DDECF-FCAB-2AAC-4B0A-009E281FBE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160" y="-460610"/>
            <a:ext cx="2232837" cy="1578210"/>
          </a:xfrm>
          <a:prstGeom prst="rect">
            <a:avLst/>
          </a:prstGeom>
        </p:spPr>
      </p:pic>
      <p:sp>
        <p:nvSpPr>
          <p:cNvPr id="8" name="标题 3">
            <a:extLst>
              <a:ext uri="{FF2B5EF4-FFF2-40B4-BE49-F238E27FC236}">
                <a16:creationId xmlns:a16="http://schemas.microsoft.com/office/drawing/2014/main" id="{9895947D-397C-E22C-2C2C-E098C18035CB}"/>
              </a:ext>
            </a:extLst>
          </p:cNvPr>
          <p:cNvSpPr txBox="1">
            <a:spLocks/>
          </p:cNvSpPr>
          <p:nvPr/>
        </p:nvSpPr>
        <p:spPr>
          <a:xfrm>
            <a:off x="0" y="1546289"/>
            <a:ext cx="7200900" cy="32662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err="1">
                <a:solidFill>
                  <a:srgbClr val="C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PlanetScope</a:t>
            </a:r>
            <a:r>
              <a:rPr lang="en-US" altLang="zh-CN" sz="3200" dirty="0">
                <a:solidFill>
                  <a:srgbClr val="C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 to GEE delivery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Aptos" panose="020B0004020202020204" pitchFamily="34" charset="0"/>
                <a:cs typeface="Arial" panose="020B0604020202020204" pitchFamily="34" charset="0"/>
              </a:rPr>
              <a:t>After selecting and placing order in the </a:t>
            </a:r>
            <a:r>
              <a:rPr lang="en-US" sz="2500" dirty="0">
                <a:solidFill>
                  <a:srgbClr val="C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Explorer</a:t>
            </a:r>
            <a:r>
              <a:rPr lang="en-US" sz="2500" dirty="0">
                <a:latin typeface="Aptos" panose="020B0004020202020204" pitchFamily="34" charset="0"/>
                <a:cs typeface="Arial" panose="020B0604020202020204" pitchFamily="34" charset="0"/>
              </a:rPr>
              <a:t> go to </a:t>
            </a:r>
            <a:r>
              <a:rPr lang="en-US" sz="2500" dirty="0">
                <a:solidFill>
                  <a:srgbClr val="C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My account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C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My order: </a:t>
            </a:r>
            <a:r>
              <a:rPr lang="en-US" sz="2500" dirty="0">
                <a:latin typeface="Aptos" panose="020B0004020202020204" pitchFamily="34" charset="0"/>
                <a:cs typeface="Arial" panose="020B0604020202020204" pitchFamily="34" charset="0"/>
              </a:rPr>
              <a:t>Image ID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C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My account</a:t>
            </a:r>
            <a:r>
              <a:rPr lang="en-US" sz="2500" dirty="0">
                <a:latin typeface="Aptos" panose="020B0004020202020204" pitchFamily="34" charset="0"/>
                <a:cs typeface="Arial" panose="020B0604020202020204" pitchFamily="34" charset="0"/>
              </a:rPr>
              <a:t>: API KEY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Aptos" panose="020B0004020202020204" pitchFamily="34" charset="0"/>
                <a:cs typeface="Arial" panose="020B0604020202020204" pitchFamily="34" charset="0"/>
              </a:rPr>
              <a:t>Go to </a:t>
            </a:r>
            <a:r>
              <a:rPr lang="en-US" sz="2500" dirty="0">
                <a:solidFill>
                  <a:srgbClr val="C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postman.com</a:t>
            </a:r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0BF0F03B-E8F3-3819-E974-723F2B627729}"/>
              </a:ext>
            </a:extLst>
          </p:cNvPr>
          <p:cNvSpPr txBox="1">
            <a:spLocks/>
          </p:cNvSpPr>
          <p:nvPr/>
        </p:nvSpPr>
        <p:spPr>
          <a:xfrm>
            <a:off x="513503" y="5572868"/>
            <a:ext cx="1086698" cy="6133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7m</a:t>
            </a:r>
            <a:endParaRPr lang="en-US" sz="4000" dirty="0">
              <a:solidFill>
                <a:schemeClr val="bg1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标题 3">
            <a:extLst>
              <a:ext uri="{FF2B5EF4-FFF2-40B4-BE49-F238E27FC236}">
                <a16:creationId xmlns:a16="http://schemas.microsoft.com/office/drawing/2014/main" id="{DF942553-FBEE-0999-1F29-56FA25640B88}"/>
              </a:ext>
            </a:extLst>
          </p:cNvPr>
          <p:cNvSpPr txBox="1">
            <a:spLocks/>
          </p:cNvSpPr>
          <p:nvPr/>
        </p:nvSpPr>
        <p:spPr>
          <a:xfrm>
            <a:off x="11834467" y="-3839"/>
            <a:ext cx="366863" cy="5325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500" dirty="0">
                <a:solidFill>
                  <a:srgbClr val="C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7</a:t>
            </a:r>
            <a:endParaRPr lang="en-US" sz="25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DF9684-D16D-9D31-9977-D061E0DE9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00" y="1280302"/>
            <a:ext cx="3454021" cy="364257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61DE07-43F8-68DE-8635-21A81492B1E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9792" t="6712" r="10104" b="27116"/>
          <a:stretch/>
        </p:blipFill>
        <p:spPr>
          <a:xfrm>
            <a:off x="3558872" y="4557490"/>
            <a:ext cx="4628014" cy="230051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2A7766E-39EC-869C-31FB-50AADC971BDE}"/>
              </a:ext>
            </a:extLst>
          </p:cNvPr>
          <p:cNvSpPr/>
          <p:nvPr/>
        </p:nvSpPr>
        <p:spPr>
          <a:xfrm>
            <a:off x="3533472" y="5386289"/>
            <a:ext cx="1876728" cy="3160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C15C82-49F4-E78D-B140-48554FAAE911}"/>
              </a:ext>
            </a:extLst>
          </p:cNvPr>
          <p:cNvSpPr/>
          <p:nvPr/>
        </p:nvSpPr>
        <p:spPr>
          <a:xfrm>
            <a:off x="6210301" y="6186179"/>
            <a:ext cx="1485900" cy="435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A4DAA8-70BF-3AA3-917B-8C0EB98EA8F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34735"/>
          <a:stretch/>
        </p:blipFill>
        <p:spPr>
          <a:xfrm>
            <a:off x="8776785" y="4391323"/>
            <a:ext cx="3226427" cy="23630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1E4B7D6-F62E-7BFB-ECE4-94255D84E008}"/>
              </a:ext>
            </a:extLst>
          </p:cNvPr>
          <p:cNvSpPr/>
          <p:nvPr/>
        </p:nvSpPr>
        <p:spPr>
          <a:xfrm>
            <a:off x="8776785" y="5750510"/>
            <a:ext cx="2901712" cy="435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D91A54-2A2F-5F58-90DF-2EFB1C64307C}"/>
              </a:ext>
            </a:extLst>
          </p:cNvPr>
          <p:cNvSpPr txBox="1"/>
          <p:nvPr/>
        </p:nvSpPr>
        <p:spPr>
          <a:xfrm>
            <a:off x="4943173" y="6186178"/>
            <a:ext cx="125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Image 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18AD89-F25A-B97A-EDDF-44887D612B03}"/>
              </a:ext>
            </a:extLst>
          </p:cNvPr>
          <p:cNvSpPr txBox="1"/>
          <p:nvPr/>
        </p:nvSpPr>
        <p:spPr>
          <a:xfrm>
            <a:off x="4385182" y="4986179"/>
            <a:ext cx="125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Order 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4D937E-5DEC-C888-2E0F-D38AFC1FE642}"/>
              </a:ext>
            </a:extLst>
          </p:cNvPr>
          <p:cNvSpPr txBox="1"/>
          <p:nvPr/>
        </p:nvSpPr>
        <p:spPr>
          <a:xfrm>
            <a:off x="10586427" y="5354474"/>
            <a:ext cx="125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API 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A255A5-9CEA-57AC-CD72-A1CF78567569}"/>
              </a:ext>
            </a:extLst>
          </p:cNvPr>
          <p:cNvSpPr txBox="1"/>
          <p:nvPr/>
        </p:nvSpPr>
        <p:spPr>
          <a:xfrm>
            <a:off x="7449252" y="4965216"/>
            <a:ext cx="1783648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PS Account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FF8AB-4D98-03C3-B3BB-74A381F94BE6}"/>
              </a:ext>
            </a:extLst>
          </p:cNvPr>
          <p:cNvSpPr txBox="1"/>
          <p:nvPr/>
        </p:nvSpPr>
        <p:spPr>
          <a:xfrm>
            <a:off x="9736585" y="2181111"/>
            <a:ext cx="2190048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PS Explorer</a:t>
            </a:r>
          </a:p>
        </p:txBody>
      </p:sp>
    </p:spTree>
    <p:extLst>
      <p:ext uri="{BB962C8B-B14F-4D97-AF65-F5344CB8AC3E}">
        <p14:creationId xmlns:p14="http://schemas.microsoft.com/office/powerpoint/2010/main" val="293682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9200E-A214-884E-1DFE-F93F28261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49CC6E8-EFE8-1256-9C48-A5817E27D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216" y="504291"/>
            <a:ext cx="9425568" cy="61331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>
                <a:latin typeface="Aptos" panose="020B0004020202020204" pitchFamily="34" charset="0"/>
                <a:cs typeface="Arial" panose="020B0604020202020204" pitchFamily="34" charset="0"/>
              </a:rPr>
              <a:t>How to connect with Google Earth Engine?</a:t>
            </a:r>
            <a:endParaRPr lang="en-US" sz="4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131F6D-625D-0622-88B4-29ED11D543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160" y="-460610"/>
            <a:ext cx="2232837" cy="1578210"/>
          </a:xfrm>
          <a:prstGeom prst="rect">
            <a:avLst/>
          </a:prstGeom>
        </p:spPr>
      </p:pic>
      <p:sp>
        <p:nvSpPr>
          <p:cNvPr id="8" name="标题 3">
            <a:extLst>
              <a:ext uri="{FF2B5EF4-FFF2-40B4-BE49-F238E27FC236}">
                <a16:creationId xmlns:a16="http://schemas.microsoft.com/office/drawing/2014/main" id="{EF48210F-BAED-C551-10A1-2F9AE353633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200900" cy="2530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err="1">
                <a:solidFill>
                  <a:srgbClr val="C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PlanetScope</a:t>
            </a:r>
            <a:r>
              <a:rPr lang="en-US" altLang="zh-CN" sz="3200" dirty="0">
                <a:solidFill>
                  <a:srgbClr val="C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 to GEE delivery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Aptos" panose="020B0004020202020204" pitchFamily="34" charset="0"/>
                <a:cs typeface="Arial" panose="020B0604020202020204" pitchFamily="34" charset="0"/>
              </a:rPr>
              <a:t>In postman.com</a:t>
            </a:r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63B35FB8-9A71-0C8E-AAF1-A72A90177EF8}"/>
              </a:ext>
            </a:extLst>
          </p:cNvPr>
          <p:cNvSpPr txBox="1">
            <a:spLocks/>
          </p:cNvSpPr>
          <p:nvPr/>
        </p:nvSpPr>
        <p:spPr>
          <a:xfrm>
            <a:off x="513503" y="5572868"/>
            <a:ext cx="1086698" cy="6133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7m</a:t>
            </a:r>
            <a:endParaRPr lang="en-US" sz="4000" dirty="0">
              <a:solidFill>
                <a:schemeClr val="bg1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标题 3">
            <a:extLst>
              <a:ext uri="{FF2B5EF4-FFF2-40B4-BE49-F238E27FC236}">
                <a16:creationId xmlns:a16="http://schemas.microsoft.com/office/drawing/2014/main" id="{C224E3FA-A2EB-36EE-9AF5-3D3585A5F2A7}"/>
              </a:ext>
            </a:extLst>
          </p:cNvPr>
          <p:cNvSpPr txBox="1">
            <a:spLocks/>
          </p:cNvSpPr>
          <p:nvPr/>
        </p:nvSpPr>
        <p:spPr>
          <a:xfrm>
            <a:off x="11834467" y="-3839"/>
            <a:ext cx="366863" cy="5325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500" dirty="0">
                <a:solidFill>
                  <a:srgbClr val="C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7</a:t>
            </a:r>
            <a:endParaRPr lang="en-US" sz="2500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3482CF-2156-350C-6D41-35470F00091A}"/>
              </a:ext>
            </a:extLst>
          </p:cNvPr>
          <p:cNvSpPr/>
          <p:nvPr/>
        </p:nvSpPr>
        <p:spPr>
          <a:xfrm>
            <a:off x="3533472" y="5386289"/>
            <a:ext cx="1876728" cy="3160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4F8D7-8CE5-6688-6FDE-E1ECFD518F33}"/>
              </a:ext>
            </a:extLst>
          </p:cNvPr>
          <p:cNvSpPr/>
          <p:nvPr/>
        </p:nvSpPr>
        <p:spPr>
          <a:xfrm>
            <a:off x="8776785" y="5750510"/>
            <a:ext cx="2901712" cy="435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344F13-9D77-BB90-8569-CF0798695D02}"/>
              </a:ext>
            </a:extLst>
          </p:cNvPr>
          <p:cNvSpPr txBox="1"/>
          <p:nvPr/>
        </p:nvSpPr>
        <p:spPr>
          <a:xfrm>
            <a:off x="4385182" y="4986179"/>
            <a:ext cx="125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Order 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737BDF-7294-3BBE-B6E8-C430347E9080}"/>
              </a:ext>
            </a:extLst>
          </p:cNvPr>
          <p:cNvSpPr txBox="1"/>
          <p:nvPr/>
        </p:nvSpPr>
        <p:spPr>
          <a:xfrm>
            <a:off x="10586427" y="5354474"/>
            <a:ext cx="125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API 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29CC47-9E8D-58E6-1CC7-8B5313456E6F}"/>
              </a:ext>
            </a:extLst>
          </p:cNvPr>
          <p:cNvSpPr txBox="1"/>
          <p:nvPr/>
        </p:nvSpPr>
        <p:spPr>
          <a:xfrm>
            <a:off x="7449252" y="4965216"/>
            <a:ext cx="1783648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PS Account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7ED046-574D-BDBD-69DF-9A14E5C566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788" t="23718"/>
          <a:stretch/>
        </p:blipFill>
        <p:spPr>
          <a:xfrm>
            <a:off x="513503" y="3108902"/>
            <a:ext cx="11154643" cy="30772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8B3D1AB-154B-2BED-4192-53561AF9F444}"/>
              </a:ext>
            </a:extLst>
          </p:cNvPr>
          <p:cNvSpPr/>
          <p:nvPr/>
        </p:nvSpPr>
        <p:spPr>
          <a:xfrm>
            <a:off x="9701486" y="3745496"/>
            <a:ext cx="1804713" cy="7249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0073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AE3CFECC1C6448980DB59960CB23A3" ma:contentTypeVersion="14" ma:contentTypeDescription="Create a new document." ma:contentTypeScope="" ma:versionID="5e66e624158d5f813c615b2b5fdd828f">
  <xsd:schema xmlns:xsd="http://www.w3.org/2001/XMLSchema" xmlns:xs="http://www.w3.org/2001/XMLSchema" xmlns:p="http://schemas.microsoft.com/office/2006/metadata/properties" xmlns:ns3="820bebe1-ee65-4feb-978b-5b097bfdcd8e" xmlns:ns4="2823b141-d378-4382-a2cd-56d283593bf1" targetNamespace="http://schemas.microsoft.com/office/2006/metadata/properties" ma:root="true" ma:fieldsID="59803c738e4fe66a42a5cb08b0c68613" ns3:_="" ns4:_="">
    <xsd:import namespace="820bebe1-ee65-4feb-978b-5b097bfdcd8e"/>
    <xsd:import namespace="2823b141-d378-4382-a2cd-56d283593bf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  <xsd:element ref="ns4:_activity" minOccurs="0"/>
                <xsd:element ref="ns4:MediaServiceLocation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bebe1-ee65-4feb-978b-5b097bfdcd8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23b141-d378-4382-a2cd-56d283593b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823b141-d378-4382-a2cd-56d283593bf1" xsi:nil="true"/>
  </documentManagement>
</p:properties>
</file>

<file path=customXml/itemProps1.xml><?xml version="1.0" encoding="utf-8"?>
<ds:datastoreItem xmlns:ds="http://schemas.openxmlformats.org/officeDocument/2006/customXml" ds:itemID="{FCF7ADF2-71C4-498C-B8C0-06170B3E51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46FED5-DE9F-4F1C-8299-075D04D11318}">
  <ds:schemaRefs>
    <ds:schemaRef ds:uri="2823b141-d378-4382-a2cd-56d283593bf1"/>
    <ds:schemaRef ds:uri="820bebe1-ee65-4feb-978b-5b097bfdcd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B27BE50-4458-48EE-87FB-A7A1933FC982}">
  <ds:schemaRefs>
    <ds:schemaRef ds:uri="http://purl.org/dc/terms/"/>
    <ds:schemaRef ds:uri="http://schemas.openxmlformats.org/package/2006/metadata/core-properties"/>
    <ds:schemaRef ds:uri="2823b141-d378-4382-a2cd-56d283593bf1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820bebe1-ee65-4feb-978b-5b097bfdcd8e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17819</TotalTime>
  <Words>589</Words>
  <Application>Microsoft Office PowerPoint</Application>
  <PresentationFormat>Widescreen</PresentationFormat>
  <Paragraphs>189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Office Theme</vt:lpstr>
      <vt:lpstr>PlanetScope Data</vt:lpstr>
      <vt:lpstr>PlanetScope Data</vt:lpstr>
      <vt:lpstr>How to connect with Google Earth Engine?</vt:lpstr>
      <vt:lpstr>How to connect with Google Earth Engine?</vt:lpstr>
      <vt:lpstr>How to connect with Google Earth Engine?</vt:lpstr>
      <vt:lpstr>How to connect with Google Earth Engine?</vt:lpstr>
      <vt:lpstr>How to connect with Google Earth Engine?</vt:lpstr>
      <vt:lpstr>How to connect with Google Earth Engine?</vt:lpstr>
      <vt:lpstr>How to connect with Google Earth Engine?</vt:lpstr>
      <vt:lpstr>PowerPoint Presentation</vt:lpstr>
      <vt:lpstr>PowerPoint Presentation</vt:lpstr>
      <vt:lpstr>PowerPoint Presentation</vt:lpstr>
      <vt:lpstr>PowerPoint Presentation</vt:lpstr>
    </vt:vector>
  </TitlesOfParts>
  <Company>University of Saskatchewan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Pu, Yihan</dc:creator>
  <cp:lastModifiedBy>Mohammed, Mohammed</cp:lastModifiedBy>
  <cp:revision>616</cp:revision>
  <dcterms:created xsi:type="dcterms:W3CDTF">2022-10-27T21:50:57Z</dcterms:created>
  <dcterms:modified xsi:type="dcterms:W3CDTF">2025-02-03T04:49:26Z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0x010100A4AE3CFECC1C6448980DB59960CB23A3</vt:lpwstr>
  </property>
</Properties>
</file>