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 id="2147483791" r:id="rId12"/>
  </p:sldMasterIdLst>
  <p:notesMasterIdLst>
    <p:notesMasterId r:id="rId21"/>
  </p:notesMasterIdLst>
  <p:sldIdLst>
    <p:sldId id="256" r:id="rId13"/>
    <p:sldId id="257" r:id="rId14"/>
    <p:sldId id="258" r:id="rId15"/>
    <p:sldId id="259" r:id="rId16"/>
    <p:sldId id="260" r:id="rId17"/>
    <p:sldId id="261" r:id="rId18"/>
    <p:sldId id="262" r:id="rId19"/>
    <p:sldId id="2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43"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1.xml"/><Relationship Id="rId18" Type="http://schemas.openxmlformats.org/officeDocument/2006/relationships/slide" Target="slides/slide6.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95" name="PlaceHolder 1"/>
          <p:cNvSpPr>
            <a:spLocks noGrp="1"/>
          </p:cNvSpPr>
          <p:nvPr>
            <p:ph type="hdr"/>
          </p:nvPr>
        </p:nvSpPr>
        <p:spPr>
          <a:xfrm>
            <a:off x="0" y="0"/>
            <a:ext cx="2971800" cy="458640"/>
          </a:xfrm>
          <a:prstGeom prst="rect">
            <a:avLst/>
          </a:prstGeom>
          <a:noFill/>
          <a:ln w="12600">
            <a:noFill/>
          </a:ln>
        </p:spPr>
        <p:txBody>
          <a:bodyPr lIns="91440" tIns="45720" rIns="91440" bIns="45720" anchor="t">
            <a:noAutofit/>
          </a:bodyPr>
          <a:lstStyle/>
          <a:p>
            <a:pPr indent="0">
              <a:buNone/>
            </a:pPr>
            <a:endParaRPr lang="en-US" sz="2400" b="0" strike="noStrike" spc="-1">
              <a:solidFill>
                <a:srgbClr val="000000"/>
              </a:solidFill>
              <a:latin typeface="Times New Roman"/>
            </a:endParaRPr>
          </a:p>
        </p:txBody>
      </p:sp>
      <p:sp>
        <p:nvSpPr>
          <p:cNvPr id="496" name="PlaceHolder 2"/>
          <p:cNvSpPr>
            <a:spLocks noGrp="1"/>
          </p:cNvSpPr>
          <p:nvPr>
            <p:ph type="dt" idx="37"/>
          </p:nvPr>
        </p:nvSpPr>
        <p:spPr>
          <a:xfrm>
            <a:off x="3884760" y="0"/>
            <a:ext cx="2971800" cy="458640"/>
          </a:xfrm>
          <a:prstGeom prst="rect">
            <a:avLst/>
          </a:prstGeom>
          <a:noFill/>
          <a:ln w="12600">
            <a:noFill/>
          </a:ln>
        </p:spPr>
        <p:txBody>
          <a:bodyPr lIns="91440" tIns="45720" rIns="91440" bIns="45720" anchor="t">
            <a:noAutofit/>
          </a:bodyPr>
          <a:lstStyle>
            <a:lvl1pPr indent="0" algn="r">
              <a:lnSpc>
                <a:spcPct val="100000"/>
              </a:lnSpc>
              <a:buNone/>
              <a:defRPr lang="en-US" sz="1200" b="0" strike="noStrike" spc="-1">
                <a:solidFill>
                  <a:srgbClr val="000000"/>
                </a:solidFill>
                <a:latin typeface="Calibri"/>
              </a:defRPr>
            </a:lvl1pPr>
          </a:lstStyle>
          <a:p>
            <a:pPr indent="0" algn="r">
              <a:lnSpc>
                <a:spcPct val="100000"/>
              </a:lnSpc>
              <a:buNone/>
            </a:pPr>
            <a:fld id="{5A3EA3DC-A2E0-4370-BB86-EFD804BE99B3}" type="datetime">
              <a:rPr lang="en-US" sz="1200" b="0" strike="noStrike" spc="-1">
                <a:solidFill>
                  <a:srgbClr val="000000"/>
                </a:solidFill>
                <a:latin typeface="Calibri"/>
              </a:rPr>
              <a:t>3/21/2025</a:t>
            </a:fld>
            <a:endParaRPr lang="en-US" sz="1200" b="0" strike="noStrike" spc="-1">
              <a:solidFill>
                <a:srgbClr val="000000"/>
              </a:solidFill>
              <a:latin typeface="Times New Roman"/>
            </a:endParaRPr>
          </a:p>
        </p:txBody>
      </p:sp>
      <p:sp>
        <p:nvSpPr>
          <p:cNvPr id="497" name="PlaceHolder 3"/>
          <p:cNvSpPr>
            <a:spLocks noGrp="1" noRot="1" noChangeAspect="1"/>
          </p:cNvSpPr>
          <p:nvPr>
            <p:ph type="sldImg"/>
          </p:nvPr>
        </p:nvSpPr>
        <p:spPr>
          <a:xfrm>
            <a:off x="685800" y="1143000"/>
            <a:ext cx="5486400" cy="3085920"/>
          </a:xfrm>
          <a:prstGeom prst="rect">
            <a:avLst/>
          </a:prstGeom>
          <a:noFill/>
          <a:ln w="12600">
            <a:noFill/>
          </a:ln>
        </p:spPr>
        <p:txBody>
          <a:bodyPr lIns="0" tIns="0" rIns="0" bIns="0" anchor="ctr">
            <a:noAutofit/>
          </a:bodyPr>
          <a:lstStyle/>
          <a:p>
            <a:pPr indent="0" algn="ctr">
              <a:buNone/>
            </a:pPr>
            <a:r>
              <a:rPr lang="en-US" sz="4400" b="0" strike="noStrike" spc="-1">
                <a:solidFill>
                  <a:srgbClr val="000000"/>
                </a:solidFill>
                <a:latin typeface="Arial"/>
              </a:rPr>
              <a:t>Click to move the slide</a:t>
            </a:r>
          </a:p>
        </p:txBody>
      </p:sp>
      <p:sp>
        <p:nvSpPr>
          <p:cNvPr id="498" name="PlaceHolder 4"/>
          <p:cNvSpPr>
            <a:spLocks noGrp="1"/>
          </p:cNvSpPr>
          <p:nvPr>
            <p:ph type="body"/>
          </p:nvPr>
        </p:nvSpPr>
        <p:spPr>
          <a:xfrm>
            <a:off x="685800" y="4400640"/>
            <a:ext cx="5486400" cy="3600360"/>
          </a:xfrm>
          <a:prstGeom prst="rect">
            <a:avLst/>
          </a:prstGeom>
          <a:noFill/>
          <a:ln w="12600">
            <a:noFill/>
          </a:ln>
        </p:spPr>
        <p:txBody>
          <a:bodyPr lIns="91440" tIns="45720" rIns="91440" bIns="45720" anchor="t">
            <a:noAutofit/>
          </a:bodyPr>
          <a:lstStyle/>
          <a:p>
            <a:pPr indent="0">
              <a:lnSpc>
                <a:spcPct val="100000"/>
              </a:lnSpc>
              <a:buNone/>
            </a:pPr>
            <a:r>
              <a:rPr lang="fr-FR" sz="1200" b="0" strike="noStrike" spc="-1">
                <a:solidFill>
                  <a:srgbClr val="000000"/>
                </a:solidFill>
                <a:latin typeface="Calibri"/>
              </a:rPr>
              <a:t>Cliquez pour modifier les styles du texte du masque</a:t>
            </a:r>
            <a:endParaRPr lang="en-US" sz="1200" b="0" strike="noStrike" spc="-1">
              <a:solidFill>
                <a:srgbClr val="000000"/>
              </a:solidFill>
              <a:latin typeface="Arial"/>
            </a:endParaRPr>
          </a:p>
          <a:p>
            <a:pPr marL="457200" lvl="1" indent="0">
              <a:lnSpc>
                <a:spcPct val="100000"/>
              </a:lnSpc>
            </a:pPr>
            <a:r>
              <a:rPr lang="fr-FR" sz="1200" b="0" strike="noStrike" spc="-1">
                <a:solidFill>
                  <a:srgbClr val="000000"/>
                </a:solidFill>
                <a:latin typeface="Calibri"/>
              </a:rPr>
              <a:t>Deuxième niveau</a:t>
            </a:r>
            <a:endParaRPr lang="en-US" sz="1200" b="0" strike="noStrike" spc="-1">
              <a:solidFill>
                <a:srgbClr val="000000"/>
              </a:solidFill>
              <a:latin typeface="Arial"/>
            </a:endParaRPr>
          </a:p>
          <a:p>
            <a:pPr marL="914400" lvl="2" indent="0">
              <a:lnSpc>
                <a:spcPct val="100000"/>
              </a:lnSpc>
            </a:pPr>
            <a:r>
              <a:rPr lang="fr-FR" sz="1200" b="0" strike="noStrike" spc="-1">
                <a:solidFill>
                  <a:srgbClr val="000000"/>
                </a:solidFill>
                <a:latin typeface="Calibri"/>
              </a:rPr>
              <a:t>Troisième niveau</a:t>
            </a:r>
            <a:endParaRPr lang="en-US" sz="1200" b="0" strike="noStrike" spc="-1">
              <a:solidFill>
                <a:srgbClr val="000000"/>
              </a:solidFill>
              <a:latin typeface="Arial"/>
            </a:endParaRPr>
          </a:p>
          <a:p>
            <a:pPr marL="1371600" lvl="3" indent="0">
              <a:lnSpc>
                <a:spcPct val="100000"/>
              </a:lnSpc>
            </a:pPr>
            <a:r>
              <a:rPr lang="fr-FR" sz="1200" b="0" strike="noStrike" spc="-1">
                <a:solidFill>
                  <a:srgbClr val="000000"/>
                </a:solidFill>
                <a:latin typeface="Calibri"/>
              </a:rPr>
              <a:t>Quatrième niveau</a:t>
            </a:r>
            <a:endParaRPr lang="en-US" sz="1200" b="0" strike="noStrike" spc="-1">
              <a:solidFill>
                <a:srgbClr val="000000"/>
              </a:solidFill>
              <a:latin typeface="Arial"/>
            </a:endParaRPr>
          </a:p>
          <a:p>
            <a:pPr marL="1828800" lvl="4" indent="0">
              <a:lnSpc>
                <a:spcPct val="100000"/>
              </a:lnSpc>
            </a:pPr>
            <a:r>
              <a:rPr lang="fr-FR" sz="1200" b="0" strike="noStrike" spc="-1">
                <a:solidFill>
                  <a:srgbClr val="000000"/>
                </a:solidFill>
                <a:latin typeface="Calibri"/>
              </a:rPr>
              <a:t>Cinquième niveau</a:t>
            </a:r>
            <a:endParaRPr lang="en-US" sz="1200" b="0" strike="noStrike" spc="-1">
              <a:solidFill>
                <a:srgbClr val="000000"/>
              </a:solidFill>
              <a:latin typeface="Arial"/>
            </a:endParaRPr>
          </a:p>
        </p:txBody>
      </p:sp>
      <p:sp>
        <p:nvSpPr>
          <p:cNvPr id="499" name="PlaceHolder 5"/>
          <p:cNvSpPr>
            <a:spLocks noGrp="1"/>
          </p:cNvSpPr>
          <p:nvPr>
            <p:ph type="ftr" idx="38"/>
          </p:nvPr>
        </p:nvSpPr>
        <p:spPr>
          <a:xfrm>
            <a:off x="0" y="8685360"/>
            <a:ext cx="2971800" cy="458640"/>
          </a:xfrm>
          <a:prstGeom prst="rect">
            <a:avLst/>
          </a:prstGeom>
          <a:noFill/>
          <a:ln w="12600">
            <a:noFill/>
          </a:ln>
        </p:spPr>
        <p:txBody>
          <a:bodyPr lIns="91440" tIns="45720" rIns="91440" bIns="45720" anchor="b">
            <a:noAutofit/>
          </a:bodyPr>
          <a:lstStyle/>
          <a:p>
            <a:pPr indent="0">
              <a:buNone/>
            </a:pPr>
            <a:endParaRPr lang="en-US" sz="2400" b="0" strike="noStrike" spc="-1">
              <a:solidFill>
                <a:srgbClr val="000000"/>
              </a:solidFill>
              <a:latin typeface="Times New Roman"/>
            </a:endParaRPr>
          </a:p>
        </p:txBody>
      </p:sp>
      <p:sp>
        <p:nvSpPr>
          <p:cNvPr id="500" name="PlaceHolder 6"/>
          <p:cNvSpPr>
            <a:spLocks noGrp="1"/>
          </p:cNvSpPr>
          <p:nvPr>
            <p:ph type="sldNum" idx="39"/>
          </p:nvPr>
        </p:nvSpPr>
        <p:spPr>
          <a:xfrm>
            <a:off x="3884760" y="8685360"/>
            <a:ext cx="2971800" cy="458640"/>
          </a:xfrm>
          <a:prstGeom prst="rect">
            <a:avLst/>
          </a:prstGeom>
          <a:noFill/>
          <a:ln w="12600">
            <a:noFill/>
          </a:ln>
        </p:spPr>
        <p:txBody>
          <a:bodyPr lIns="91440" tIns="45720" rIns="91440" bIns="45720" anchor="b">
            <a:noAutofit/>
          </a:bodyPr>
          <a:lstStyle>
            <a:lvl1pPr indent="0" algn="r">
              <a:lnSpc>
                <a:spcPct val="100000"/>
              </a:lnSpc>
              <a:buNone/>
              <a:defRPr lang="en-US" sz="1200" b="0" strike="noStrike" spc="-1">
                <a:solidFill>
                  <a:srgbClr val="000000"/>
                </a:solidFill>
                <a:latin typeface="Calibri"/>
              </a:defRPr>
            </a:lvl1pPr>
          </a:lstStyle>
          <a:p>
            <a:pPr indent="0" algn="r">
              <a:lnSpc>
                <a:spcPct val="100000"/>
              </a:lnSpc>
              <a:buNone/>
            </a:pPr>
            <a:fld id="{3171EE2F-5821-43E1-AE5A-DFF781E8F397}"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PlaceHolder 1"/>
          <p:cNvSpPr>
            <a:spLocks noGrp="1" noRot="1" noChangeAspect="1"/>
          </p:cNvSpPr>
          <p:nvPr>
            <p:ph type="sldImg"/>
          </p:nvPr>
        </p:nvSpPr>
        <p:spPr>
          <a:xfrm>
            <a:off x="685800" y="1143000"/>
            <a:ext cx="5486400" cy="3085920"/>
          </a:xfrm>
          <a:prstGeom prst="rect">
            <a:avLst/>
          </a:prstGeom>
          <a:ln w="0">
            <a:noFill/>
          </a:ln>
        </p:spPr>
      </p:sp>
      <p:sp>
        <p:nvSpPr>
          <p:cNvPr id="619" name="PlaceHolder 2"/>
          <p:cNvSpPr>
            <a:spLocks noGrp="1"/>
          </p:cNvSpPr>
          <p:nvPr>
            <p:ph type="body"/>
          </p:nvPr>
        </p:nvSpPr>
        <p:spPr>
          <a:xfrm>
            <a:off x="685800" y="4400640"/>
            <a:ext cx="5486400" cy="3600360"/>
          </a:xfrm>
          <a:prstGeom prst="rect">
            <a:avLst/>
          </a:prstGeom>
          <a:noFill/>
          <a:ln w="12600">
            <a:noFill/>
          </a:ln>
        </p:spPr>
        <p:txBody>
          <a:bodyPr lIns="91440" tIns="45720" rIns="91440" bIns="45720" anchor="t">
            <a:noAutofit/>
          </a:bodyPr>
          <a:lstStyle/>
          <a:p>
            <a:pPr indent="0">
              <a:lnSpc>
                <a:spcPct val="100000"/>
              </a:lnSpc>
              <a:buNone/>
            </a:pPr>
            <a:r>
              <a:rPr lang="en-US" sz="1200" b="0" strike="noStrike" spc="-1">
                <a:solidFill>
                  <a:srgbClr val="000000"/>
                </a:solidFill>
                <a:latin typeface="Calibri"/>
              </a:rPr>
              <a:t>Good morning, everyone. Today, I’m excited to present one the very interesting topic that is shaping the future of urban living. This subject brings together cutting-edge technologies like data-driven solutions, the Internet of Things (IoT), machine learning,deep lerning, and big data. software solutions to make cities more efficient, sustainable, and connected. : Smart Citie, Let’s dive into how these innovations are transforming the way we live in cities.</a:t>
            </a:r>
            <a:endParaRPr lang="en-US" sz="1200" b="0" strike="noStrike" spc="-1">
              <a:solidFill>
                <a:srgbClr val="000000"/>
              </a:solidFill>
              <a:latin typeface="Arial"/>
            </a:endParaRPr>
          </a:p>
        </p:txBody>
      </p:sp>
      <p:sp>
        <p:nvSpPr>
          <p:cNvPr id="620" name="Espace réservé du numéro de diapositive 3"/>
          <p:cNvSpPr txBox="1"/>
          <p:nvPr/>
        </p:nvSpPr>
        <p:spPr>
          <a:xfrm>
            <a:off x="3884760" y="8685360"/>
            <a:ext cx="2971800" cy="458640"/>
          </a:xfrm>
          <a:prstGeom prst="rect">
            <a:avLst/>
          </a:prstGeom>
          <a:noFill/>
          <a:ln w="0">
            <a:noFill/>
          </a:ln>
        </p:spPr>
        <p:txBody>
          <a:bodyPr anchor="b">
            <a:noAutofit/>
          </a:bodyPr>
          <a:lstStyle/>
          <a:p>
            <a:pPr algn="r">
              <a:lnSpc>
                <a:spcPct val="100000"/>
              </a:lnSpc>
            </a:pPr>
            <a:fld id="{648AA28B-A633-46C5-B6C3-CF5DB6A99EBC}" type="slidenum">
              <a:rPr lang="en-US" sz="1800" b="0" strike="noStrike" spc="-1">
                <a:solidFill>
                  <a:srgbClr val="000000"/>
                </a:solidFill>
                <a:latin typeface="Calibri"/>
              </a:rPr>
              <a:t>1</a:t>
            </a:fld>
            <a:endParaRPr lang="en-US" sz="1800" b="0" strike="noStrike" spc="-1">
              <a:solidFill>
                <a:srgbClr val="000000"/>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 name="PlaceHolder 1"/>
          <p:cNvSpPr>
            <a:spLocks noGrp="1" noRot="1" noChangeAspect="1"/>
          </p:cNvSpPr>
          <p:nvPr>
            <p:ph type="sldImg"/>
          </p:nvPr>
        </p:nvSpPr>
        <p:spPr>
          <a:xfrm>
            <a:off x="685800" y="1143000"/>
            <a:ext cx="5486400" cy="3085920"/>
          </a:xfrm>
          <a:prstGeom prst="rect">
            <a:avLst/>
          </a:prstGeom>
          <a:ln w="0">
            <a:noFill/>
          </a:ln>
        </p:spPr>
      </p:sp>
      <p:sp>
        <p:nvSpPr>
          <p:cNvPr id="622" name="PlaceHolder 2"/>
          <p:cNvSpPr>
            <a:spLocks noGrp="1"/>
          </p:cNvSpPr>
          <p:nvPr>
            <p:ph type="body"/>
          </p:nvPr>
        </p:nvSpPr>
        <p:spPr>
          <a:xfrm>
            <a:off x="685800" y="4400640"/>
            <a:ext cx="5486400" cy="3600360"/>
          </a:xfrm>
          <a:prstGeom prst="rect">
            <a:avLst/>
          </a:prstGeom>
          <a:noFill/>
          <a:ln w="12600">
            <a:noFill/>
          </a:ln>
        </p:spPr>
        <p:txBody>
          <a:bodyPr lIns="91440" tIns="45720" rIns="91440" bIns="45720" anchor="t">
            <a:noAutofit/>
          </a:bodyPr>
          <a:lstStyle/>
          <a:p>
            <a:pPr indent="0">
              <a:lnSpc>
                <a:spcPct val="100000"/>
              </a:lnSpc>
              <a:buNone/>
            </a:pPr>
            <a:r>
              <a:rPr lang="en-US" sz="1200" b="0" strike="noStrike" spc="-1">
                <a:solidFill>
                  <a:srgbClr val="000000"/>
                </a:solidFill>
                <a:latin typeface="Calibri"/>
              </a:rPr>
              <a:t>We will start by explaining what smart cities are and why they matter. Then, we’ll look at the main parts that make a city "smart,".</a:t>
            </a:r>
            <a:endParaRPr lang="en-US" sz="1200" b="0" strike="noStrike" spc="-1">
              <a:solidFill>
                <a:srgbClr val="000000"/>
              </a:solidFill>
              <a:latin typeface="Arial"/>
            </a:endParaRPr>
          </a:p>
          <a:p>
            <a:pPr indent="0">
              <a:lnSpc>
                <a:spcPct val="100000"/>
              </a:lnSpc>
              <a:buNone/>
            </a:pPr>
            <a:endParaRPr lang="en-US" sz="1200" b="0" strike="noStrike" spc="-1">
              <a:solidFill>
                <a:srgbClr val="000000"/>
              </a:solidFill>
              <a:latin typeface="Arial"/>
            </a:endParaRPr>
          </a:p>
          <a:p>
            <a:pPr indent="0">
              <a:lnSpc>
                <a:spcPct val="100000"/>
              </a:lnSpc>
              <a:buNone/>
            </a:pPr>
            <a:r>
              <a:rPr lang="en-US" sz="1200" b="0" strike="noStrike" spc="-1">
                <a:solidFill>
                  <a:srgbClr val="000000"/>
                </a:solidFill>
                <a:latin typeface="Calibri"/>
              </a:rPr>
              <a:t>Next, we’ll talk about how IoT and AI help improve cities and the benefits they bring. </a:t>
            </a:r>
            <a:endParaRPr lang="en-US" sz="1200" b="0" strike="noStrike" spc="-1">
              <a:solidFill>
                <a:srgbClr val="000000"/>
              </a:solidFill>
              <a:latin typeface="Arial"/>
            </a:endParaRPr>
          </a:p>
          <a:p>
            <a:pPr indent="0">
              <a:lnSpc>
                <a:spcPct val="100000"/>
              </a:lnSpc>
              <a:buNone/>
            </a:pPr>
            <a:endParaRPr lang="en-US" sz="1200" b="0" strike="noStrike" spc="-1">
              <a:solidFill>
                <a:srgbClr val="000000"/>
              </a:solidFill>
              <a:latin typeface="Arial"/>
            </a:endParaRPr>
          </a:p>
          <a:p>
            <a:pPr indent="0">
              <a:lnSpc>
                <a:spcPct val="100000"/>
              </a:lnSpc>
              <a:buNone/>
            </a:pPr>
            <a:r>
              <a:rPr lang="en-US" sz="1200" b="0" strike="noStrike" spc="-1">
                <a:solidFill>
                  <a:srgbClr val="000000"/>
                </a:solidFill>
                <a:latin typeface="Calibri"/>
              </a:rPr>
              <a:t>But smart cities also have problems, like high costs and cybersecurity risks, which we’ll discuss.</a:t>
            </a:r>
            <a:endParaRPr lang="en-US" sz="1200" b="0" strike="noStrike" spc="-1">
              <a:solidFill>
                <a:srgbClr val="000000"/>
              </a:solidFill>
              <a:latin typeface="Arial"/>
            </a:endParaRPr>
          </a:p>
          <a:p>
            <a:pPr indent="0">
              <a:lnSpc>
                <a:spcPct val="100000"/>
              </a:lnSpc>
              <a:buNone/>
            </a:pPr>
            <a:endParaRPr lang="en-US" sz="1200" b="0" strike="noStrike" spc="-1">
              <a:solidFill>
                <a:srgbClr val="000000"/>
              </a:solidFill>
              <a:latin typeface="Arial"/>
            </a:endParaRPr>
          </a:p>
          <a:p>
            <a:pPr indent="0">
              <a:lnSpc>
                <a:spcPct val="100000"/>
              </a:lnSpc>
              <a:buNone/>
            </a:pPr>
            <a:r>
              <a:rPr lang="en-US" sz="1200" b="0" strike="noStrike" spc="-1">
                <a:solidFill>
                  <a:srgbClr val="000000"/>
                </a:solidFill>
                <a:latin typeface="Calibri"/>
              </a:rPr>
              <a:t>To see real examples, we’ll look at smart cities like Singapore and Barcelona and explore future trends. </a:t>
            </a:r>
            <a:endParaRPr lang="en-US" sz="1200" b="0" strike="noStrike" spc="-1">
              <a:solidFill>
                <a:srgbClr val="000000"/>
              </a:solidFill>
              <a:latin typeface="Arial"/>
            </a:endParaRPr>
          </a:p>
          <a:p>
            <a:pPr indent="0">
              <a:lnSpc>
                <a:spcPct val="100000"/>
              </a:lnSpc>
              <a:buNone/>
            </a:pPr>
            <a:endParaRPr lang="en-US" sz="1200" b="0" strike="noStrike" spc="-1">
              <a:solidFill>
                <a:srgbClr val="000000"/>
              </a:solidFill>
              <a:latin typeface="Arial"/>
            </a:endParaRPr>
          </a:p>
          <a:p>
            <a:pPr indent="0">
              <a:lnSpc>
                <a:spcPct val="100000"/>
              </a:lnSpc>
              <a:buNone/>
            </a:pPr>
            <a:r>
              <a:rPr lang="en-US" sz="1200" b="0" strike="noStrike" spc="-1">
                <a:solidFill>
                  <a:srgbClr val="000000"/>
                </a:solidFill>
                <a:latin typeface="Calibri"/>
              </a:rPr>
              <a:t>Let’s begin!</a:t>
            </a:r>
            <a:endParaRPr lang="en-US" sz="1200" b="0" strike="noStrike" spc="-1">
              <a:solidFill>
                <a:srgbClr val="000000"/>
              </a:solidFill>
              <a:latin typeface="Arial"/>
            </a:endParaRPr>
          </a:p>
        </p:txBody>
      </p:sp>
      <p:sp>
        <p:nvSpPr>
          <p:cNvPr id="623" name="Espace réservé du numéro de diapositive 3"/>
          <p:cNvSpPr txBox="1"/>
          <p:nvPr/>
        </p:nvSpPr>
        <p:spPr>
          <a:xfrm>
            <a:off x="3884760" y="8685360"/>
            <a:ext cx="2971800" cy="458640"/>
          </a:xfrm>
          <a:prstGeom prst="rect">
            <a:avLst/>
          </a:prstGeom>
          <a:noFill/>
          <a:ln w="0">
            <a:noFill/>
          </a:ln>
        </p:spPr>
        <p:txBody>
          <a:bodyPr anchor="b">
            <a:noAutofit/>
          </a:bodyPr>
          <a:lstStyle/>
          <a:p>
            <a:pPr algn="r">
              <a:lnSpc>
                <a:spcPct val="100000"/>
              </a:lnSpc>
            </a:pPr>
            <a:fld id="{3C53C4F5-DBD8-421C-BC5D-6F70C84EFF61}" type="slidenum">
              <a:rPr lang="en-US" sz="1800" b="0" strike="noStrike" spc="-1">
                <a:solidFill>
                  <a:srgbClr val="000000"/>
                </a:solidFill>
                <a:latin typeface="Calibri"/>
              </a:rPr>
              <a:t>2</a:t>
            </a:fld>
            <a:endParaRPr lang="en-US" sz="1800" b="0" strike="noStrike" spc="-1">
              <a:solidFill>
                <a:srgbClr val="000000"/>
              </a:solidFill>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 name="PlaceHolder 1"/>
          <p:cNvSpPr>
            <a:spLocks noGrp="1" noRot="1" noChangeAspect="1"/>
          </p:cNvSpPr>
          <p:nvPr>
            <p:ph type="sldImg"/>
          </p:nvPr>
        </p:nvSpPr>
        <p:spPr>
          <a:xfrm>
            <a:off x="685800" y="1143000"/>
            <a:ext cx="5486400" cy="3085920"/>
          </a:xfrm>
          <a:prstGeom prst="rect">
            <a:avLst/>
          </a:prstGeom>
          <a:ln w="0">
            <a:noFill/>
          </a:ln>
        </p:spPr>
      </p:sp>
      <p:sp>
        <p:nvSpPr>
          <p:cNvPr id="625" name="PlaceHolder 2"/>
          <p:cNvSpPr>
            <a:spLocks noGrp="1"/>
          </p:cNvSpPr>
          <p:nvPr>
            <p:ph type="body"/>
          </p:nvPr>
        </p:nvSpPr>
        <p:spPr>
          <a:xfrm>
            <a:off x="685800" y="4400640"/>
            <a:ext cx="5486400" cy="3600360"/>
          </a:xfrm>
          <a:prstGeom prst="rect">
            <a:avLst/>
          </a:prstGeom>
          <a:noFill/>
          <a:ln w="12600">
            <a:noFill/>
          </a:ln>
        </p:spPr>
        <p:txBody>
          <a:bodyPr lIns="91440" tIns="45720" rIns="91440" bIns="45720" anchor="t">
            <a:noAutofit/>
          </a:bodyPr>
          <a:lstStyle/>
          <a:p>
            <a:pPr indent="0">
              <a:lnSpc>
                <a:spcPct val="100000"/>
              </a:lnSpc>
              <a:buNone/>
            </a:pPr>
            <a:r>
              <a:rPr lang="en-US" sz="1200" b="0" strike="noStrike" spc="-1">
                <a:solidFill>
                  <a:srgbClr val="000000"/>
                </a:solidFill>
                <a:latin typeface="Calibri"/>
              </a:rPr>
              <a:t>But what is a smart city? A smart city is a modern urban area that uses technology like IoT, AI, and data to improve daily life. These cities focus on making transportation, energy, and public services more efficient.</a:t>
            </a:r>
            <a:endParaRPr lang="en-US" sz="1200" b="0" strike="noStrike" spc="-1">
              <a:solidFill>
                <a:srgbClr val="000000"/>
              </a:solidFill>
              <a:latin typeface="Arial"/>
            </a:endParaRPr>
          </a:p>
        </p:txBody>
      </p:sp>
      <p:sp>
        <p:nvSpPr>
          <p:cNvPr id="626" name="Espace réservé du numéro de diapositive 3"/>
          <p:cNvSpPr txBox="1"/>
          <p:nvPr/>
        </p:nvSpPr>
        <p:spPr>
          <a:xfrm>
            <a:off x="3884760" y="8685360"/>
            <a:ext cx="2971800" cy="458640"/>
          </a:xfrm>
          <a:prstGeom prst="rect">
            <a:avLst/>
          </a:prstGeom>
          <a:noFill/>
          <a:ln w="0">
            <a:noFill/>
          </a:ln>
        </p:spPr>
        <p:txBody>
          <a:bodyPr anchor="b">
            <a:noAutofit/>
          </a:bodyPr>
          <a:lstStyle/>
          <a:p>
            <a:pPr algn="r">
              <a:lnSpc>
                <a:spcPct val="100000"/>
              </a:lnSpc>
            </a:pPr>
            <a:fld id="{5FFC0291-2495-4A81-9280-2F36722D9BAE}" type="slidenum">
              <a:rPr lang="en-US" sz="1800" b="0" strike="noStrike" spc="-1">
                <a:solidFill>
                  <a:srgbClr val="000000"/>
                </a:solidFill>
                <a:latin typeface="Calibri"/>
              </a:rPr>
              <a:t>3</a:t>
            </a:fld>
            <a:endParaRPr lang="en-US" sz="1800" b="0" strike="noStrike" spc="-1">
              <a:solidFill>
                <a:srgbClr val="000000"/>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PlaceHolder 1"/>
          <p:cNvSpPr>
            <a:spLocks noGrp="1" noRot="1" noChangeAspect="1"/>
          </p:cNvSpPr>
          <p:nvPr>
            <p:ph type="sldImg"/>
          </p:nvPr>
        </p:nvSpPr>
        <p:spPr>
          <a:xfrm>
            <a:off x="685800" y="1143000"/>
            <a:ext cx="5486400" cy="3085920"/>
          </a:xfrm>
          <a:prstGeom prst="rect">
            <a:avLst/>
          </a:prstGeom>
          <a:ln w="0">
            <a:noFill/>
          </a:ln>
        </p:spPr>
      </p:sp>
      <p:sp>
        <p:nvSpPr>
          <p:cNvPr id="628" name="PlaceHolder 2"/>
          <p:cNvSpPr>
            <a:spLocks noGrp="1"/>
          </p:cNvSpPr>
          <p:nvPr>
            <p:ph type="body"/>
          </p:nvPr>
        </p:nvSpPr>
        <p:spPr>
          <a:xfrm>
            <a:off x="685800" y="4400640"/>
            <a:ext cx="5486400" cy="3600360"/>
          </a:xfrm>
          <a:prstGeom prst="rect">
            <a:avLst/>
          </a:prstGeom>
          <a:noFill/>
          <a:ln w="12600">
            <a:noFill/>
          </a:ln>
        </p:spPr>
        <p:txBody>
          <a:bodyPr lIns="91440" tIns="45720" rIns="91440" bIns="45720" anchor="t">
            <a:noAutofit/>
          </a:bodyPr>
          <a:lstStyle/>
          <a:p>
            <a:pPr indent="0">
              <a:lnSpc>
                <a:spcPct val="100000"/>
              </a:lnSpc>
              <a:buNone/>
            </a:pPr>
            <a:r>
              <a:rPr lang="en-US" sz="1200" b="0" strike="noStrike" spc="-1">
                <a:solidFill>
                  <a:srgbClr val="000000"/>
                </a:solidFill>
                <a:latin typeface="Calibri"/>
              </a:rPr>
              <a:t>A smart city is made up of different key parts that work together to improve urban life. Let’s look at some of the most important components</a:t>
            </a:r>
            <a:endParaRPr lang="en-US" sz="1200" b="0" strike="noStrike" spc="-1">
              <a:solidFill>
                <a:srgbClr val="000000"/>
              </a:solidFill>
              <a:latin typeface="Arial"/>
            </a:endParaRPr>
          </a:p>
        </p:txBody>
      </p:sp>
      <p:sp>
        <p:nvSpPr>
          <p:cNvPr id="629" name="Slide Number Placeholder 3"/>
          <p:cNvSpPr txBox="1"/>
          <p:nvPr/>
        </p:nvSpPr>
        <p:spPr>
          <a:xfrm>
            <a:off x="3884760" y="8685360"/>
            <a:ext cx="2971800" cy="458640"/>
          </a:xfrm>
          <a:prstGeom prst="rect">
            <a:avLst/>
          </a:prstGeom>
          <a:noFill/>
          <a:ln w="0">
            <a:noFill/>
          </a:ln>
        </p:spPr>
        <p:txBody>
          <a:bodyPr anchor="b">
            <a:noAutofit/>
          </a:bodyPr>
          <a:lstStyle/>
          <a:p>
            <a:pPr algn="r">
              <a:lnSpc>
                <a:spcPct val="100000"/>
              </a:lnSpc>
            </a:pPr>
            <a:fld id="{A4A70194-0400-4239-BE6C-75AA922CD779}" type="slidenum">
              <a:rPr lang="en-US" sz="1200" b="0" strike="noStrike" spc="-1">
                <a:solidFill>
                  <a:srgbClr val="000000"/>
                </a:solidFill>
                <a:latin typeface="Calibri"/>
              </a:rPr>
              <a:t>4</a:t>
            </a:fld>
            <a:endParaRPr lang="en-US" sz="1200" b="0" strike="noStrike" spc="-1">
              <a:solidFill>
                <a:srgbClr val="000000"/>
              </a:solidFill>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 name="PlaceHolder 1"/>
          <p:cNvSpPr>
            <a:spLocks noGrp="1" noRot="1" noChangeAspect="1"/>
          </p:cNvSpPr>
          <p:nvPr>
            <p:ph type="sldImg"/>
          </p:nvPr>
        </p:nvSpPr>
        <p:spPr>
          <a:xfrm>
            <a:off x="685800" y="1143000"/>
            <a:ext cx="5486400" cy="3085920"/>
          </a:xfrm>
          <a:prstGeom prst="rect">
            <a:avLst/>
          </a:prstGeom>
          <a:ln w="0">
            <a:noFill/>
          </a:ln>
        </p:spPr>
      </p:sp>
      <p:sp>
        <p:nvSpPr>
          <p:cNvPr id="631" name="PlaceHolder 2"/>
          <p:cNvSpPr>
            <a:spLocks noGrp="1"/>
          </p:cNvSpPr>
          <p:nvPr>
            <p:ph type="body"/>
          </p:nvPr>
        </p:nvSpPr>
        <p:spPr>
          <a:xfrm>
            <a:off x="685800" y="4400640"/>
            <a:ext cx="5486400" cy="3600360"/>
          </a:xfrm>
          <a:prstGeom prst="rect">
            <a:avLst/>
          </a:prstGeom>
          <a:noFill/>
          <a:ln w="12600">
            <a:noFill/>
          </a:ln>
        </p:spPr>
        <p:txBody>
          <a:bodyPr lIns="91440" tIns="45720" rIns="91440" bIns="45720" anchor="t">
            <a:noAutofit/>
          </a:bodyPr>
          <a:lstStyle/>
          <a:p>
            <a:pPr indent="0">
              <a:lnSpc>
                <a:spcPct val="100000"/>
              </a:lnSpc>
              <a:buNone/>
            </a:pPr>
            <a:r>
              <a:rPr lang="en-US" sz="1200" b="0" strike="noStrike" spc="-1">
                <a:solidFill>
                  <a:srgbClr val="000000"/>
                </a:solidFill>
                <a:latin typeface="Calibri"/>
              </a:rPr>
              <a:t>A smart city is made up of different key parts that work together to improve urban life. Let’s look at some of the most important components</a:t>
            </a:r>
            <a:endParaRPr lang="en-US" sz="1200" b="0" strike="noStrike" spc="-1">
              <a:solidFill>
                <a:srgbClr val="000000"/>
              </a:solidFill>
              <a:latin typeface="Arial"/>
            </a:endParaRPr>
          </a:p>
        </p:txBody>
      </p:sp>
      <p:sp>
        <p:nvSpPr>
          <p:cNvPr id="632" name="Slide Number Placeholder 3"/>
          <p:cNvSpPr txBox="1"/>
          <p:nvPr/>
        </p:nvSpPr>
        <p:spPr>
          <a:xfrm>
            <a:off x="3884760" y="8685360"/>
            <a:ext cx="2971800" cy="458640"/>
          </a:xfrm>
          <a:prstGeom prst="rect">
            <a:avLst/>
          </a:prstGeom>
          <a:noFill/>
          <a:ln w="0">
            <a:noFill/>
          </a:ln>
        </p:spPr>
        <p:txBody>
          <a:bodyPr anchor="b">
            <a:noAutofit/>
          </a:bodyPr>
          <a:lstStyle/>
          <a:p>
            <a:pPr algn="r">
              <a:lnSpc>
                <a:spcPct val="100000"/>
              </a:lnSpc>
            </a:pPr>
            <a:fld id="{9CDCE438-E618-4A81-8E84-1D228700BAC1}" type="slidenum">
              <a:rPr lang="en-US" sz="1800" b="0" strike="noStrike" spc="-1">
                <a:solidFill>
                  <a:srgbClr val="000000"/>
                </a:solidFill>
                <a:latin typeface="Calibri"/>
              </a:rPr>
              <a:t>5</a:t>
            </a:fld>
            <a:endParaRPr lang="en-US" sz="1800" b="0" strike="noStrike" spc="-1">
              <a:solidFill>
                <a:srgbClr val="000000"/>
              </a:solidFill>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 name="PlaceHolder 1"/>
          <p:cNvSpPr>
            <a:spLocks noGrp="1" noRot="1" noChangeAspect="1"/>
          </p:cNvSpPr>
          <p:nvPr>
            <p:ph type="sldImg"/>
          </p:nvPr>
        </p:nvSpPr>
        <p:spPr>
          <a:xfrm>
            <a:off x="685800" y="1143000"/>
            <a:ext cx="5486400" cy="3085920"/>
          </a:xfrm>
          <a:prstGeom prst="rect">
            <a:avLst/>
          </a:prstGeom>
          <a:ln w="0">
            <a:noFill/>
          </a:ln>
        </p:spPr>
      </p:sp>
      <p:sp>
        <p:nvSpPr>
          <p:cNvPr id="634" name="PlaceHolder 2"/>
          <p:cNvSpPr>
            <a:spLocks noGrp="1"/>
          </p:cNvSpPr>
          <p:nvPr>
            <p:ph type="body"/>
          </p:nvPr>
        </p:nvSpPr>
        <p:spPr>
          <a:xfrm>
            <a:off x="685800" y="4400640"/>
            <a:ext cx="5486400" cy="3600360"/>
          </a:xfrm>
          <a:prstGeom prst="rect">
            <a:avLst/>
          </a:prstGeom>
          <a:noFill/>
          <a:ln w="12600">
            <a:noFill/>
          </a:ln>
        </p:spPr>
        <p:txBody>
          <a:bodyPr lIns="91440" tIns="45720" rIns="91440" bIns="45720" anchor="t">
            <a:noAutofit/>
          </a:bodyPr>
          <a:lstStyle/>
          <a:p>
            <a:pPr indent="0">
              <a:lnSpc>
                <a:spcPct val="100000"/>
              </a:lnSpc>
              <a:buNone/>
            </a:pPr>
            <a:r>
              <a:rPr lang="en-US" sz="1200" b="0" strike="noStrike" spc="-1">
                <a:solidFill>
                  <a:srgbClr val="000000"/>
                </a:solidFill>
                <a:latin typeface="Calibri"/>
              </a:rPr>
              <a:t>Technology is at the heart of smart cities, and two key technologies that make them work are </a:t>
            </a:r>
            <a:r>
              <a:rPr lang="en-US" sz="1200" b="1" strike="noStrike" spc="-1">
                <a:solidFill>
                  <a:srgbClr val="000000"/>
                </a:solidFill>
                <a:latin typeface="Calibri"/>
              </a:rPr>
              <a:t>IoT (Internet of Things) and AI (Artificial Intelligence).</a:t>
            </a:r>
            <a:endParaRPr lang="en-US" sz="1200" b="0" strike="noStrike" spc="-1">
              <a:solidFill>
                <a:srgbClr val="000000"/>
              </a:solidFill>
              <a:latin typeface="Arial"/>
            </a:endParaRPr>
          </a:p>
        </p:txBody>
      </p:sp>
      <p:sp>
        <p:nvSpPr>
          <p:cNvPr id="635" name="Slide Number Placeholder 3"/>
          <p:cNvSpPr txBox="1"/>
          <p:nvPr/>
        </p:nvSpPr>
        <p:spPr>
          <a:xfrm>
            <a:off x="3884760" y="8685360"/>
            <a:ext cx="2971800" cy="458640"/>
          </a:xfrm>
          <a:prstGeom prst="rect">
            <a:avLst/>
          </a:prstGeom>
          <a:noFill/>
          <a:ln w="0">
            <a:noFill/>
          </a:ln>
        </p:spPr>
        <p:txBody>
          <a:bodyPr anchor="b">
            <a:noAutofit/>
          </a:bodyPr>
          <a:lstStyle/>
          <a:p>
            <a:pPr algn="r">
              <a:lnSpc>
                <a:spcPct val="100000"/>
              </a:lnSpc>
            </a:pPr>
            <a:fld id="{3A191CC3-2D9A-44EF-91CB-B793B0990219}" type="slidenum">
              <a:rPr lang="en-US" sz="1200" b="0" strike="noStrike" spc="-1">
                <a:solidFill>
                  <a:srgbClr val="000000"/>
                </a:solidFill>
                <a:latin typeface="Calibri"/>
              </a:rPr>
              <a:t>6</a:t>
            </a:fld>
            <a:endParaRPr lang="en-US" sz="1200" b="0" strike="noStrike" spc="-1">
              <a:solidFill>
                <a:srgbClr val="000000"/>
              </a:solidFill>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PlaceHolder 1"/>
          <p:cNvSpPr>
            <a:spLocks noGrp="1" noRot="1" noChangeAspect="1"/>
          </p:cNvSpPr>
          <p:nvPr>
            <p:ph type="sldImg"/>
          </p:nvPr>
        </p:nvSpPr>
        <p:spPr>
          <a:xfrm>
            <a:off x="685800" y="1143000"/>
            <a:ext cx="5486400" cy="3085920"/>
          </a:xfrm>
          <a:prstGeom prst="rect">
            <a:avLst/>
          </a:prstGeom>
          <a:ln w="0">
            <a:noFill/>
          </a:ln>
        </p:spPr>
      </p:sp>
      <p:sp>
        <p:nvSpPr>
          <p:cNvPr id="637" name="PlaceHolder 2"/>
          <p:cNvSpPr>
            <a:spLocks noGrp="1"/>
          </p:cNvSpPr>
          <p:nvPr>
            <p:ph type="body"/>
          </p:nvPr>
        </p:nvSpPr>
        <p:spPr>
          <a:xfrm>
            <a:off x="685800" y="4400640"/>
            <a:ext cx="5486400" cy="3600360"/>
          </a:xfrm>
          <a:prstGeom prst="rect">
            <a:avLst/>
          </a:prstGeom>
          <a:noFill/>
          <a:ln w="12600">
            <a:noFill/>
          </a:ln>
        </p:spPr>
        <p:txBody>
          <a:bodyPr lIns="91440" tIns="45720" rIns="91440" bIns="45720" anchor="t">
            <a:noAutofit/>
          </a:bodyPr>
          <a:lstStyle/>
          <a:p>
            <a:pPr indent="0">
              <a:lnSpc>
                <a:spcPct val="100000"/>
              </a:lnSpc>
              <a:buNone/>
            </a:pPr>
            <a:r>
              <a:rPr lang="en-US" sz="1200" b="0" strike="noStrike" spc="-1">
                <a:solidFill>
                  <a:srgbClr val="000000"/>
                </a:solidFill>
                <a:latin typeface="Calibri"/>
              </a:rPr>
              <a:t>Smart cities are designed to improve the way we live and work by using technology to make urban life more efficient, safe, and sustainable. Let’s explore some of the key benefits they offer</a:t>
            </a:r>
            <a:endParaRPr lang="en-US" sz="1200" b="0" strike="noStrike" spc="-1">
              <a:solidFill>
                <a:srgbClr val="000000"/>
              </a:solidFill>
              <a:latin typeface="Arial"/>
            </a:endParaRPr>
          </a:p>
        </p:txBody>
      </p:sp>
      <p:sp>
        <p:nvSpPr>
          <p:cNvPr id="638" name="Slide Number Placeholder 3"/>
          <p:cNvSpPr txBox="1"/>
          <p:nvPr/>
        </p:nvSpPr>
        <p:spPr>
          <a:xfrm>
            <a:off x="3884760" y="8685360"/>
            <a:ext cx="2971800" cy="458640"/>
          </a:xfrm>
          <a:prstGeom prst="rect">
            <a:avLst/>
          </a:prstGeom>
          <a:noFill/>
          <a:ln w="0">
            <a:noFill/>
          </a:ln>
        </p:spPr>
        <p:txBody>
          <a:bodyPr anchor="b">
            <a:noAutofit/>
          </a:bodyPr>
          <a:lstStyle/>
          <a:p>
            <a:pPr algn="r">
              <a:lnSpc>
                <a:spcPct val="100000"/>
              </a:lnSpc>
            </a:pPr>
            <a:fld id="{B49049C9-5B55-4E7B-83AF-94604ECD7CC9}" type="slidenum">
              <a:rPr lang="en-US" sz="1200" b="0" strike="noStrike" spc="-1">
                <a:solidFill>
                  <a:srgbClr val="000000"/>
                </a:solidFill>
                <a:latin typeface="Calibri"/>
              </a:rPr>
              <a:t>7</a:t>
            </a:fld>
            <a:endParaRPr lang="en-US" sz="1200" b="0" strike="noStrike" spc="-1">
              <a:solidFill>
                <a:srgbClr val="000000"/>
              </a:solid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97AB95C1-4AAA-46FC-8D4B-5930E953B604}"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 name="PlaceHolder 2"/>
          <p:cNvSpPr>
            <a:spLocks noGrp="1"/>
          </p:cNvSpPr>
          <p:nvPr>
            <p:ph/>
          </p:nvPr>
        </p:nvSpPr>
        <p:spPr>
          <a:xfrm>
            <a:off x="1523880" y="360216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 name="PlaceHolder 3"/>
          <p:cNvSpPr>
            <a:spLocks noGrp="1"/>
          </p:cNvSpPr>
          <p:nvPr>
            <p:ph/>
          </p:nvPr>
        </p:nvSpPr>
        <p:spPr>
          <a:xfrm>
            <a:off x="1523880" y="446688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49191D1-5B1E-4B25-8F8E-C94E9C031177}"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40" name="PlaceHolder 2"/>
          <p:cNvSpPr>
            <a:spLocks noGrp="1"/>
          </p:cNvSpPr>
          <p:nvPr>
            <p:ph/>
          </p:nvPr>
        </p:nvSpPr>
        <p:spPr>
          <a:xfrm>
            <a:off x="152388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1" name="PlaceHolder 3"/>
          <p:cNvSpPr>
            <a:spLocks noGrp="1"/>
          </p:cNvSpPr>
          <p:nvPr>
            <p:ph/>
          </p:nvPr>
        </p:nvSpPr>
        <p:spPr>
          <a:xfrm>
            <a:off x="620964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26"/>
          </p:nvPr>
        </p:nvSpPr>
        <p:spPr/>
        <p:txBody>
          <a:bodyPr/>
          <a:lstStyle/>
          <a:p>
            <a:r>
              <a:t>Footer</a:t>
            </a:r>
          </a:p>
        </p:txBody>
      </p:sp>
      <p:sp>
        <p:nvSpPr>
          <p:cNvPr id="6" name="PlaceHolder 5"/>
          <p:cNvSpPr>
            <a:spLocks noGrp="1"/>
          </p:cNvSpPr>
          <p:nvPr>
            <p:ph type="sldNum" idx="27"/>
          </p:nvPr>
        </p:nvSpPr>
        <p:spPr/>
        <p:txBody>
          <a:bodyPr/>
          <a:lstStyle/>
          <a:p>
            <a:fld id="{672DC02D-9F3E-4CB4-ABC0-2FEA7F64EB0F}" type="slidenum">
              <a:t>‹#›</a:t>
            </a:fld>
            <a:endParaRPr/>
          </a:p>
        </p:txBody>
      </p:sp>
      <p:sp>
        <p:nvSpPr>
          <p:cNvPr id="7" name="PlaceHolder 6"/>
          <p:cNvSpPr>
            <a:spLocks noGrp="1"/>
          </p:cNvSpPr>
          <p:nvPr>
            <p:ph type="dt" idx="25"/>
          </p:nvPr>
        </p:nvSpPr>
        <p:spPr/>
        <p:txBody>
          <a:body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2"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26"/>
          </p:nvPr>
        </p:nvSpPr>
        <p:spPr/>
        <p:txBody>
          <a:bodyPr/>
          <a:lstStyle/>
          <a:p>
            <a:r>
              <a:t>Footer</a:t>
            </a:r>
          </a:p>
        </p:txBody>
      </p:sp>
      <p:sp>
        <p:nvSpPr>
          <p:cNvPr id="4" name="PlaceHolder 3"/>
          <p:cNvSpPr>
            <a:spLocks noGrp="1"/>
          </p:cNvSpPr>
          <p:nvPr>
            <p:ph type="sldNum" idx="27"/>
          </p:nvPr>
        </p:nvSpPr>
        <p:spPr/>
        <p:txBody>
          <a:bodyPr/>
          <a:lstStyle/>
          <a:p>
            <a:fld id="{945E3155-1E47-439E-8F00-E47B9214D2A4}" type="slidenum">
              <a:t>‹#›</a:t>
            </a:fld>
            <a:endParaRPr/>
          </a:p>
        </p:txBody>
      </p:sp>
      <p:sp>
        <p:nvSpPr>
          <p:cNvPr id="5" name="PlaceHolder 4"/>
          <p:cNvSpPr>
            <a:spLocks noGrp="1"/>
          </p:cNvSpPr>
          <p:nvPr>
            <p:ph type="dt" idx="25"/>
          </p:nvPr>
        </p:nvSpPr>
        <p:spPr/>
        <p:txBody>
          <a:body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3" name="PlaceHolder 1"/>
          <p:cNvSpPr>
            <a:spLocks noGrp="1"/>
          </p:cNvSpPr>
          <p:nvPr>
            <p:ph type="subTitle"/>
          </p:nvPr>
        </p:nvSpPr>
        <p:spPr>
          <a:xfrm>
            <a:off x="1523880" y="1122480"/>
            <a:ext cx="9144000" cy="11068560"/>
          </a:xfrm>
          <a:prstGeom prst="rect">
            <a:avLst/>
          </a:prstGeom>
          <a:noFill/>
          <a:ln w="1260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26"/>
          </p:nvPr>
        </p:nvSpPr>
        <p:spPr/>
        <p:txBody>
          <a:bodyPr/>
          <a:lstStyle/>
          <a:p>
            <a:r>
              <a:t>Footer</a:t>
            </a:r>
          </a:p>
        </p:txBody>
      </p:sp>
      <p:sp>
        <p:nvSpPr>
          <p:cNvPr id="4" name="PlaceHolder 3"/>
          <p:cNvSpPr>
            <a:spLocks noGrp="1"/>
          </p:cNvSpPr>
          <p:nvPr>
            <p:ph type="sldNum" idx="27"/>
          </p:nvPr>
        </p:nvSpPr>
        <p:spPr/>
        <p:txBody>
          <a:bodyPr/>
          <a:lstStyle/>
          <a:p>
            <a:fld id="{8C589BC1-2396-4EC1-A50E-D3D0D192BC5B}" type="slidenum">
              <a:t>‹#›</a:t>
            </a:fld>
            <a:endParaRPr/>
          </a:p>
        </p:txBody>
      </p:sp>
      <p:sp>
        <p:nvSpPr>
          <p:cNvPr id="5" name="PlaceHolder 4"/>
          <p:cNvSpPr>
            <a:spLocks noGrp="1"/>
          </p:cNvSpPr>
          <p:nvPr>
            <p:ph type="dt" idx="25"/>
          </p:nvPr>
        </p:nvSpPr>
        <p:spPr/>
        <p:txBody>
          <a:body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45"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6" name="PlaceHolder 3"/>
          <p:cNvSpPr>
            <a:spLocks noGrp="1"/>
          </p:cNvSpPr>
          <p:nvPr>
            <p:ph/>
          </p:nvPr>
        </p:nvSpPr>
        <p:spPr>
          <a:xfrm>
            <a:off x="620964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7" name="PlaceHolder 4"/>
          <p:cNvSpPr>
            <a:spLocks noGrp="1"/>
          </p:cNvSpPr>
          <p:nvPr>
            <p:ph/>
          </p:nvPr>
        </p:nvSpPr>
        <p:spPr>
          <a:xfrm>
            <a:off x="152388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26"/>
          </p:nvPr>
        </p:nvSpPr>
        <p:spPr/>
        <p:txBody>
          <a:bodyPr/>
          <a:lstStyle/>
          <a:p>
            <a:r>
              <a:t>Footer</a:t>
            </a:r>
          </a:p>
        </p:txBody>
      </p:sp>
      <p:sp>
        <p:nvSpPr>
          <p:cNvPr id="7" name="PlaceHolder 6"/>
          <p:cNvSpPr>
            <a:spLocks noGrp="1"/>
          </p:cNvSpPr>
          <p:nvPr>
            <p:ph type="sldNum" idx="27"/>
          </p:nvPr>
        </p:nvSpPr>
        <p:spPr/>
        <p:txBody>
          <a:bodyPr/>
          <a:lstStyle/>
          <a:p>
            <a:fld id="{3F007E30-8E04-4B6C-8367-E80CCE092059}" type="slidenum">
              <a:t>‹#›</a:t>
            </a:fld>
            <a:endParaRPr/>
          </a:p>
        </p:txBody>
      </p:sp>
      <p:sp>
        <p:nvSpPr>
          <p:cNvPr id="8" name="PlaceHolder 7"/>
          <p:cNvSpPr>
            <a:spLocks noGrp="1"/>
          </p:cNvSpPr>
          <p:nvPr>
            <p:ph type="dt" idx="25"/>
          </p:nvPr>
        </p:nvSpPr>
        <p:spPr/>
        <p:txBody>
          <a:body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49" name="PlaceHolder 2"/>
          <p:cNvSpPr>
            <a:spLocks noGrp="1"/>
          </p:cNvSpPr>
          <p:nvPr>
            <p:ph/>
          </p:nvPr>
        </p:nvSpPr>
        <p:spPr>
          <a:xfrm>
            <a:off x="152388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0"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1" name="PlaceHolder 4"/>
          <p:cNvSpPr>
            <a:spLocks noGrp="1"/>
          </p:cNvSpPr>
          <p:nvPr>
            <p:ph/>
          </p:nvPr>
        </p:nvSpPr>
        <p:spPr>
          <a:xfrm>
            <a:off x="620964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26"/>
          </p:nvPr>
        </p:nvSpPr>
        <p:spPr/>
        <p:txBody>
          <a:bodyPr/>
          <a:lstStyle/>
          <a:p>
            <a:r>
              <a:t>Footer</a:t>
            </a:r>
          </a:p>
        </p:txBody>
      </p:sp>
      <p:sp>
        <p:nvSpPr>
          <p:cNvPr id="7" name="PlaceHolder 6"/>
          <p:cNvSpPr>
            <a:spLocks noGrp="1"/>
          </p:cNvSpPr>
          <p:nvPr>
            <p:ph type="sldNum" idx="27"/>
          </p:nvPr>
        </p:nvSpPr>
        <p:spPr/>
        <p:txBody>
          <a:bodyPr/>
          <a:lstStyle/>
          <a:p>
            <a:fld id="{F7F46C2F-DEC1-4A16-B290-3A809CF8AACD}" type="slidenum">
              <a:t>‹#›</a:t>
            </a:fld>
            <a:endParaRPr/>
          </a:p>
        </p:txBody>
      </p:sp>
      <p:sp>
        <p:nvSpPr>
          <p:cNvPr id="8" name="PlaceHolder 7"/>
          <p:cNvSpPr>
            <a:spLocks noGrp="1"/>
          </p:cNvSpPr>
          <p:nvPr>
            <p:ph type="dt" idx="25"/>
          </p:nvPr>
        </p:nvSpPr>
        <p:spPr/>
        <p:txBody>
          <a:body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53"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4"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5" name="PlaceHolder 4"/>
          <p:cNvSpPr>
            <a:spLocks noGrp="1"/>
          </p:cNvSpPr>
          <p:nvPr>
            <p:ph/>
          </p:nvPr>
        </p:nvSpPr>
        <p:spPr>
          <a:xfrm>
            <a:off x="1523880" y="446688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26"/>
          </p:nvPr>
        </p:nvSpPr>
        <p:spPr/>
        <p:txBody>
          <a:bodyPr/>
          <a:lstStyle/>
          <a:p>
            <a:r>
              <a:t>Footer</a:t>
            </a:r>
          </a:p>
        </p:txBody>
      </p:sp>
      <p:sp>
        <p:nvSpPr>
          <p:cNvPr id="7" name="PlaceHolder 6"/>
          <p:cNvSpPr>
            <a:spLocks noGrp="1"/>
          </p:cNvSpPr>
          <p:nvPr>
            <p:ph type="sldNum" idx="27"/>
          </p:nvPr>
        </p:nvSpPr>
        <p:spPr/>
        <p:txBody>
          <a:bodyPr/>
          <a:lstStyle/>
          <a:p>
            <a:fld id="{D0E7FAFA-C795-40D8-AC50-193D089475E6}" type="slidenum">
              <a:t>‹#›</a:t>
            </a:fld>
            <a:endParaRPr/>
          </a:p>
        </p:txBody>
      </p:sp>
      <p:sp>
        <p:nvSpPr>
          <p:cNvPr id="8" name="PlaceHolder 7"/>
          <p:cNvSpPr>
            <a:spLocks noGrp="1"/>
          </p:cNvSpPr>
          <p:nvPr>
            <p:ph type="dt" idx="25"/>
          </p:nvPr>
        </p:nvSpPr>
        <p:spPr/>
        <p:txBody>
          <a:body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57" name="PlaceHolder 2"/>
          <p:cNvSpPr>
            <a:spLocks noGrp="1"/>
          </p:cNvSpPr>
          <p:nvPr>
            <p:ph/>
          </p:nvPr>
        </p:nvSpPr>
        <p:spPr>
          <a:xfrm>
            <a:off x="1523880" y="360216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8" name="PlaceHolder 3"/>
          <p:cNvSpPr>
            <a:spLocks noGrp="1"/>
          </p:cNvSpPr>
          <p:nvPr>
            <p:ph/>
          </p:nvPr>
        </p:nvSpPr>
        <p:spPr>
          <a:xfrm>
            <a:off x="1523880" y="446688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26"/>
          </p:nvPr>
        </p:nvSpPr>
        <p:spPr/>
        <p:txBody>
          <a:bodyPr/>
          <a:lstStyle/>
          <a:p>
            <a:r>
              <a:t>Footer</a:t>
            </a:r>
          </a:p>
        </p:txBody>
      </p:sp>
      <p:sp>
        <p:nvSpPr>
          <p:cNvPr id="6" name="PlaceHolder 5"/>
          <p:cNvSpPr>
            <a:spLocks noGrp="1"/>
          </p:cNvSpPr>
          <p:nvPr>
            <p:ph type="sldNum" idx="27"/>
          </p:nvPr>
        </p:nvSpPr>
        <p:spPr/>
        <p:txBody>
          <a:bodyPr/>
          <a:lstStyle/>
          <a:p>
            <a:fld id="{FCEBCE9C-52DF-4E82-A93B-308B046882EB}" type="slidenum">
              <a:t>‹#›</a:t>
            </a:fld>
            <a:endParaRPr/>
          </a:p>
        </p:txBody>
      </p:sp>
      <p:sp>
        <p:nvSpPr>
          <p:cNvPr id="7" name="PlaceHolder 6"/>
          <p:cNvSpPr>
            <a:spLocks noGrp="1"/>
          </p:cNvSpPr>
          <p:nvPr>
            <p:ph type="dt" idx="25"/>
          </p:nvPr>
        </p:nvSpPr>
        <p:spPr/>
        <p:txBody>
          <a:body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9"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60"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1"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2" name="PlaceHolder 4"/>
          <p:cNvSpPr>
            <a:spLocks noGrp="1"/>
          </p:cNvSpPr>
          <p:nvPr>
            <p:ph/>
          </p:nvPr>
        </p:nvSpPr>
        <p:spPr>
          <a:xfrm>
            <a:off x="152388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3" name="PlaceHolder 5"/>
          <p:cNvSpPr>
            <a:spLocks noGrp="1"/>
          </p:cNvSpPr>
          <p:nvPr>
            <p:ph/>
          </p:nvPr>
        </p:nvSpPr>
        <p:spPr>
          <a:xfrm>
            <a:off x="620964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26"/>
          </p:nvPr>
        </p:nvSpPr>
        <p:spPr/>
        <p:txBody>
          <a:bodyPr/>
          <a:lstStyle/>
          <a:p>
            <a:r>
              <a:t>Footer</a:t>
            </a:r>
          </a:p>
        </p:txBody>
      </p:sp>
      <p:sp>
        <p:nvSpPr>
          <p:cNvPr id="8" name="PlaceHolder 7"/>
          <p:cNvSpPr>
            <a:spLocks noGrp="1"/>
          </p:cNvSpPr>
          <p:nvPr>
            <p:ph type="sldNum" idx="27"/>
          </p:nvPr>
        </p:nvSpPr>
        <p:spPr/>
        <p:txBody>
          <a:bodyPr/>
          <a:lstStyle/>
          <a:p>
            <a:fld id="{611A4750-A625-414A-A7B9-B36A523CF928}" type="slidenum">
              <a:t>‹#›</a:t>
            </a:fld>
            <a:endParaRPr/>
          </a:p>
        </p:txBody>
      </p:sp>
      <p:sp>
        <p:nvSpPr>
          <p:cNvPr id="9" name="PlaceHolder 8"/>
          <p:cNvSpPr>
            <a:spLocks noGrp="1"/>
          </p:cNvSpPr>
          <p:nvPr>
            <p:ph type="dt" idx="25"/>
          </p:nvPr>
        </p:nvSpPr>
        <p:spPr/>
        <p:txBody>
          <a:body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4"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65" name="PlaceHolder 2"/>
          <p:cNvSpPr>
            <a:spLocks noGrp="1"/>
          </p:cNvSpPr>
          <p:nvPr>
            <p:ph/>
          </p:nvPr>
        </p:nvSpPr>
        <p:spPr>
          <a:xfrm>
            <a:off x="152388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366" name="PlaceHolder 3"/>
          <p:cNvSpPr>
            <a:spLocks noGrp="1"/>
          </p:cNvSpPr>
          <p:nvPr>
            <p:ph/>
          </p:nvPr>
        </p:nvSpPr>
        <p:spPr>
          <a:xfrm>
            <a:off x="461556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367" name="PlaceHolder 4"/>
          <p:cNvSpPr>
            <a:spLocks noGrp="1"/>
          </p:cNvSpPr>
          <p:nvPr>
            <p:ph/>
          </p:nvPr>
        </p:nvSpPr>
        <p:spPr>
          <a:xfrm>
            <a:off x="770724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368" name="PlaceHolder 5"/>
          <p:cNvSpPr>
            <a:spLocks noGrp="1"/>
          </p:cNvSpPr>
          <p:nvPr>
            <p:ph/>
          </p:nvPr>
        </p:nvSpPr>
        <p:spPr>
          <a:xfrm>
            <a:off x="152388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369" name="PlaceHolder 6"/>
          <p:cNvSpPr>
            <a:spLocks noGrp="1"/>
          </p:cNvSpPr>
          <p:nvPr>
            <p:ph/>
          </p:nvPr>
        </p:nvSpPr>
        <p:spPr>
          <a:xfrm>
            <a:off x="461556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370" name="PlaceHolder 7"/>
          <p:cNvSpPr>
            <a:spLocks noGrp="1"/>
          </p:cNvSpPr>
          <p:nvPr>
            <p:ph/>
          </p:nvPr>
        </p:nvSpPr>
        <p:spPr>
          <a:xfrm>
            <a:off x="770724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26"/>
          </p:nvPr>
        </p:nvSpPr>
        <p:spPr/>
        <p:txBody>
          <a:bodyPr/>
          <a:lstStyle/>
          <a:p>
            <a:r>
              <a:t>Footer</a:t>
            </a:r>
          </a:p>
        </p:txBody>
      </p:sp>
      <p:sp>
        <p:nvSpPr>
          <p:cNvPr id="10" name="PlaceHolder 9"/>
          <p:cNvSpPr>
            <a:spLocks noGrp="1"/>
          </p:cNvSpPr>
          <p:nvPr>
            <p:ph type="sldNum" idx="27"/>
          </p:nvPr>
        </p:nvSpPr>
        <p:spPr/>
        <p:txBody>
          <a:bodyPr/>
          <a:lstStyle/>
          <a:p>
            <a:fld id="{F4AD97BB-F432-4DD8-9329-61AF033EBAAB}" type="slidenum">
              <a:t>‹#›</a:t>
            </a:fld>
            <a:endParaRPr/>
          </a:p>
        </p:txBody>
      </p:sp>
      <p:sp>
        <p:nvSpPr>
          <p:cNvPr id="11" name="PlaceHolder 10"/>
          <p:cNvSpPr>
            <a:spLocks noGrp="1"/>
          </p:cNvSpPr>
          <p:nvPr>
            <p:ph type="dt" idx="25"/>
          </p:nvPr>
        </p:nvSpPr>
        <p:spPr/>
        <p:txBody>
          <a:body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lstStyle/>
          <a:p>
            <a:r>
              <a:t>Footer</a:t>
            </a:r>
          </a:p>
        </p:txBody>
      </p:sp>
      <p:sp>
        <p:nvSpPr>
          <p:cNvPr id="3" name="PlaceHolder 2"/>
          <p:cNvSpPr>
            <a:spLocks noGrp="1"/>
          </p:cNvSpPr>
          <p:nvPr>
            <p:ph type="sldNum" idx="30"/>
          </p:nvPr>
        </p:nvSpPr>
        <p:spPr/>
        <p:txBody>
          <a:bodyPr/>
          <a:lstStyle/>
          <a:p>
            <a:fld id="{40908BC5-8E79-4F4F-A352-532D9713EA68}" type="slidenum">
              <a:t>‹#›</a:t>
            </a:fld>
            <a:endParaRPr/>
          </a:p>
        </p:txBody>
      </p:sp>
      <p:sp>
        <p:nvSpPr>
          <p:cNvPr id="4" name="PlaceHolder 3"/>
          <p:cNvSpPr>
            <a:spLocks noGrp="1"/>
          </p:cNvSpPr>
          <p:nvPr>
            <p:ph type="dt" idx="28"/>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0"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 name="PlaceHolder 4"/>
          <p:cNvSpPr>
            <a:spLocks noGrp="1"/>
          </p:cNvSpPr>
          <p:nvPr>
            <p:ph/>
          </p:nvPr>
        </p:nvSpPr>
        <p:spPr>
          <a:xfrm>
            <a:off x="152388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 name="PlaceHolder 5"/>
          <p:cNvSpPr>
            <a:spLocks noGrp="1"/>
          </p:cNvSpPr>
          <p:nvPr>
            <p:ph/>
          </p:nvPr>
        </p:nvSpPr>
        <p:spPr>
          <a:xfrm>
            <a:off x="620964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0B705452-C901-490D-B290-AE1F5A9E7805}"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7"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78" name="PlaceHolder 2"/>
          <p:cNvSpPr>
            <a:spLocks noGrp="1"/>
          </p:cNvSpPr>
          <p:nvPr>
            <p:ph type="subTitle"/>
          </p:nvPr>
        </p:nvSpPr>
        <p:spPr>
          <a:xfrm>
            <a:off x="1523880" y="3602160"/>
            <a:ext cx="9144000" cy="1655640"/>
          </a:xfrm>
          <a:prstGeom prst="rect">
            <a:avLst/>
          </a:prstGeom>
          <a:noFill/>
          <a:ln w="1260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9"/>
          </p:nvPr>
        </p:nvSpPr>
        <p:spPr/>
        <p:txBody>
          <a:bodyPr/>
          <a:lstStyle/>
          <a:p>
            <a:r>
              <a:t>Footer</a:t>
            </a:r>
          </a:p>
        </p:txBody>
      </p:sp>
      <p:sp>
        <p:nvSpPr>
          <p:cNvPr id="5" name="PlaceHolder 4"/>
          <p:cNvSpPr>
            <a:spLocks noGrp="1"/>
          </p:cNvSpPr>
          <p:nvPr>
            <p:ph type="sldNum" idx="30"/>
          </p:nvPr>
        </p:nvSpPr>
        <p:spPr/>
        <p:txBody>
          <a:bodyPr/>
          <a:lstStyle/>
          <a:p>
            <a:fld id="{DC1DB4E1-C3F8-447C-A959-5DF0D0876E06}" type="slidenum">
              <a:t>‹#›</a:t>
            </a:fld>
            <a:endParaRPr/>
          </a:p>
        </p:txBody>
      </p:sp>
      <p:sp>
        <p:nvSpPr>
          <p:cNvPr id="6" name="PlaceHolder 5"/>
          <p:cNvSpPr>
            <a:spLocks noGrp="1"/>
          </p:cNvSpPr>
          <p:nvPr>
            <p:ph type="dt" idx="28"/>
          </p:nvPr>
        </p:nvSpPr>
        <p:spPr/>
        <p:txBody>
          <a:body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9"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80" name="PlaceHolder 2"/>
          <p:cNvSpPr>
            <a:spLocks noGrp="1"/>
          </p:cNvSpPr>
          <p:nvPr>
            <p:ph/>
          </p:nvPr>
        </p:nvSpPr>
        <p:spPr>
          <a:xfrm>
            <a:off x="1523880" y="3602160"/>
            <a:ext cx="91440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29"/>
          </p:nvPr>
        </p:nvSpPr>
        <p:spPr/>
        <p:txBody>
          <a:bodyPr/>
          <a:lstStyle/>
          <a:p>
            <a:r>
              <a:t>Footer</a:t>
            </a:r>
          </a:p>
        </p:txBody>
      </p:sp>
      <p:sp>
        <p:nvSpPr>
          <p:cNvPr id="5" name="PlaceHolder 4"/>
          <p:cNvSpPr>
            <a:spLocks noGrp="1"/>
          </p:cNvSpPr>
          <p:nvPr>
            <p:ph type="sldNum" idx="30"/>
          </p:nvPr>
        </p:nvSpPr>
        <p:spPr/>
        <p:txBody>
          <a:bodyPr/>
          <a:lstStyle/>
          <a:p>
            <a:fld id="{FB928B36-9B82-49E6-A94A-5F80F3807045}" type="slidenum">
              <a:t>‹#›</a:t>
            </a:fld>
            <a:endParaRPr/>
          </a:p>
        </p:txBody>
      </p:sp>
      <p:sp>
        <p:nvSpPr>
          <p:cNvPr id="6" name="PlaceHolder 5"/>
          <p:cNvSpPr>
            <a:spLocks noGrp="1"/>
          </p:cNvSpPr>
          <p:nvPr>
            <p:ph type="dt" idx="28"/>
          </p:nvPr>
        </p:nvSpPr>
        <p:spPr/>
        <p:txBody>
          <a:body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81"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82" name="PlaceHolder 2"/>
          <p:cNvSpPr>
            <a:spLocks noGrp="1"/>
          </p:cNvSpPr>
          <p:nvPr>
            <p:ph/>
          </p:nvPr>
        </p:nvSpPr>
        <p:spPr>
          <a:xfrm>
            <a:off x="152388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3" name="PlaceHolder 3"/>
          <p:cNvSpPr>
            <a:spLocks noGrp="1"/>
          </p:cNvSpPr>
          <p:nvPr>
            <p:ph/>
          </p:nvPr>
        </p:nvSpPr>
        <p:spPr>
          <a:xfrm>
            <a:off x="620964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29"/>
          </p:nvPr>
        </p:nvSpPr>
        <p:spPr/>
        <p:txBody>
          <a:bodyPr/>
          <a:lstStyle/>
          <a:p>
            <a:r>
              <a:t>Footer</a:t>
            </a:r>
          </a:p>
        </p:txBody>
      </p:sp>
      <p:sp>
        <p:nvSpPr>
          <p:cNvPr id="6" name="PlaceHolder 5"/>
          <p:cNvSpPr>
            <a:spLocks noGrp="1"/>
          </p:cNvSpPr>
          <p:nvPr>
            <p:ph type="sldNum" idx="30"/>
          </p:nvPr>
        </p:nvSpPr>
        <p:spPr/>
        <p:txBody>
          <a:bodyPr/>
          <a:lstStyle/>
          <a:p>
            <a:fld id="{02BFE8D4-D7EE-4561-8C49-B9C43EFEC33B}" type="slidenum">
              <a:t>‹#›</a:t>
            </a:fld>
            <a:endParaRPr/>
          </a:p>
        </p:txBody>
      </p:sp>
      <p:sp>
        <p:nvSpPr>
          <p:cNvPr id="7" name="PlaceHolder 6"/>
          <p:cNvSpPr>
            <a:spLocks noGrp="1"/>
          </p:cNvSpPr>
          <p:nvPr>
            <p:ph type="dt" idx="28"/>
          </p:nvPr>
        </p:nvSpPr>
        <p:spPr/>
        <p:txBody>
          <a:body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4"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29"/>
          </p:nvPr>
        </p:nvSpPr>
        <p:spPr/>
        <p:txBody>
          <a:bodyPr/>
          <a:lstStyle/>
          <a:p>
            <a:r>
              <a:t>Footer</a:t>
            </a:r>
          </a:p>
        </p:txBody>
      </p:sp>
      <p:sp>
        <p:nvSpPr>
          <p:cNvPr id="4" name="PlaceHolder 3"/>
          <p:cNvSpPr>
            <a:spLocks noGrp="1"/>
          </p:cNvSpPr>
          <p:nvPr>
            <p:ph type="sldNum" idx="30"/>
          </p:nvPr>
        </p:nvSpPr>
        <p:spPr/>
        <p:txBody>
          <a:bodyPr/>
          <a:lstStyle/>
          <a:p>
            <a:fld id="{2124D236-BE9C-4347-A63E-A1B228C450D3}" type="slidenum">
              <a:t>‹#›</a:t>
            </a:fld>
            <a:endParaRPr/>
          </a:p>
        </p:txBody>
      </p:sp>
      <p:sp>
        <p:nvSpPr>
          <p:cNvPr id="5" name="PlaceHolder 4"/>
          <p:cNvSpPr>
            <a:spLocks noGrp="1"/>
          </p:cNvSpPr>
          <p:nvPr>
            <p:ph type="dt" idx="28"/>
          </p:nvPr>
        </p:nvSpPr>
        <p:spPr/>
        <p:txBody>
          <a:body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5" name="PlaceHolder 1"/>
          <p:cNvSpPr>
            <a:spLocks noGrp="1"/>
          </p:cNvSpPr>
          <p:nvPr>
            <p:ph type="subTitle"/>
          </p:nvPr>
        </p:nvSpPr>
        <p:spPr>
          <a:xfrm>
            <a:off x="1523880" y="1122480"/>
            <a:ext cx="9144000" cy="11068560"/>
          </a:xfrm>
          <a:prstGeom prst="rect">
            <a:avLst/>
          </a:prstGeom>
          <a:noFill/>
          <a:ln w="1260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29"/>
          </p:nvPr>
        </p:nvSpPr>
        <p:spPr/>
        <p:txBody>
          <a:bodyPr/>
          <a:lstStyle/>
          <a:p>
            <a:r>
              <a:t>Footer</a:t>
            </a:r>
          </a:p>
        </p:txBody>
      </p:sp>
      <p:sp>
        <p:nvSpPr>
          <p:cNvPr id="4" name="PlaceHolder 3"/>
          <p:cNvSpPr>
            <a:spLocks noGrp="1"/>
          </p:cNvSpPr>
          <p:nvPr>
            <p:ph type="sldNum" idx="30"/>
          </p:nvPr>
        </p:nvSpPr>
        <p:spPr/>
        <p:txBody>
          <a:bodyPr/>
          <a:lstStyle/>
          <a:p>
            <a:fld id="{51094449-B7CB-4B5D-ABF9-2A40F2845E45}" type="slidenum">
              <a:t>‹#›</a:t>
            </a:fld>
            <a:endParaRPr/>
          </a:p>
        </p:txBody>
      </p:sp>
      <p:sp>
        <p:nvSpPr>
          <p:cNvPr id="5" name="PlaceHolder 4"/>
          <p:cNvSpPr>
            <a:spLocks noGrp="1"/>
          </p:cNvSpPr>
          <p:nvPr>
            <p:ph type="dt" idx="28"/>
          </p:nvPr>
        </p:nvSpPr>
        <p:spPr/>
        <p:txBody>
          <a:body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6"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87"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8" name="PlaceHolder 3"/>
          <p:cNvSpPr>
            <a:spLocks noGrp="1"/>
          </p:cNvSpPr>
          <p:nvPr>
            <p:ph/>
          </p:nvPr>
        </p:nvSpPr>
        <p:spPr>
          <a:xfrm>
            <a:off x="620964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9" name="PlaceHolder 4"/>
          <p:cNvSpPr>
            <a:spLocks noGrp="1"/>
          </p:cNvSpPr>
          <p:nvPr>
            <p:ph/>
          </p:nvPr>
        </p:nvSpPr>
        <p:spPr>
          <a:xfrm>
            <a:off x="152388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29"/>
          </p:nvPr>
        </p:nvSpPr>
        <p:spPr/>
        <p:txBody>
          <a:bodyPr/>
          <a:lstStyle/>
          <a:p>
            <a:r>
              <a:t>Footer</a:t>
            </a:r>
          </a:p>
        </p:txBody>
      </p:sp>
      <p:sp>
        <p:nvSpPr>
          <p:cNvPr id="7" name="PlaceHolder 6"/>
          <p:cNvSpPr>
            <a:spLocks noGrp="1"/>
          </p:cNvSpPr>
          <p:nvPr>
            <p:ph type="sldNum" idx="30"/>
          </p:nvPr>
        </p:nvSpPr>
        <p:spPr/>
        <p:txBody>
          <a:bodyPr/>
          <a:lstStyle/>
          <a:p>
            <a:fld id="{D1D6B338-1892-4396-B42B-00CCDB07B9AE}" type="slidenum">
              <a:t>‹#›</a:t>
            </a:fld>
            <a:endParaRPr/>
          </a:p>
        </p:txBody>
      </p:sp>
      <p:sp>
        <p:nvSpPr>
          <p:cNvPr id="8" name="PlaceHolder 7"/>
          <p:cNvSpPr>
            <a:spLocks noGrp="1"/>
          </p:cNvSpPr>
          <p:nvPr>
            <p:ph type="dt" idx="28"/>
          </p:nvPr>
        </p:nvSpPr>
        <p:spPr/>
        <p:txBody>
          <a:body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90"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91" name="PlaceHolder 2"/>
          <p:cNvSpPr>
            <a:spLocks noGrp="1"/>
          </p:cNvSpPr>
          <p:nvPr>
            <p:ph/>
          </p:nvPr>
        </p:nvSpPr>
        <p:spPr>
          <a:xfrm>
            <a:off x="152388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2"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3" name="PlaceHolder 4"/>
          <p:cNvSpPr>
            <a:spLocks noGrp="1"/>
          </p:cNvSpPr>
          <p:nvPr>
            <p:ph/>
          </p:nvPr>
        </p:nvSpPr>
        <p:spPr>
          <a:xfrm>
            <a:off x="620964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29"/>
          </p:nvPr>
        </p:nvSpPr>
        <p:spPr/>
        <p:txBody>
          <a:bodyPr/>
          <a:lstStyle/>
          <a:p>
            <a:r>
              <a:t>Footer</a:t>
            </a:r>
          </a:p>
        </p:txBody>
      </p:sp>
      <p:sp>
        <p:nvSpPr>
          <p:cNvPr id="7" name="PlaceHolder 6"/>
          <p:cNvSpPr>
            <a:spLocks noGrp="1"/>
          </p:cNvSpPr>
          <p:nvPr>
            <p:ph type="sldNum" idx="30"/>
          </p:nvPr>
        </p:nvSpPr>
        <p:spPr/>
        <p:txBody>
          <a:bodyPr/>
          <a:lstStyle/>
          <a:p>
            <a:fld id="{13F18006-6A51-4DB4-ABD3-51DCDC43B499}" type="slidenum">
              <a:t>‹#›</a:t>
            </a:fld>
            <a:endParaRPr/>
          </a:p>
        </p:txBody>
      </p:sp>
      <p:sp>
        <p:nvSpPr>
          <p:cNvPr id="8" name="PlaceHolder 7"/>
          <p:cNvSpPr>
            <a:spLocks noGrp="1"/>
          </p:cNvSpPr>
          <p:nvPr>
            <p:ph type="dt" idx="28"/>
          </p:nvPr>
        </p:nvSpPr>
        <p:spPr/>
        <p:txBody>
          <a:bodyPr/>
          <a:lstStyle/>
          <a:p>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95"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6"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7" name="PlaceHolder 4"/>
          <p:cNvSpPr>
            <a:spLocks noGrp="1"/>
          </p:cNvSpPr>
          <p:nvPr>
            <p:ph/>
          </p:nvPr>
        </p:nvSpPr>
        <p:spPr>
          <a:xfrm>
            <a:off x="1523880" y="446688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29"/>
          </p:nvPr>
        </p:nvSpPr>
        <p:spPr/>
        <p:txBody>
          <a:bodyPr/>
          <a:lstStyle/>
          <a:p>
            <a:r>
              <a:t>Footer</a:t>
            </a:r>
          </a:p>
        </p:txBody>
      </p:sp>
      <p:sp>
        <p:nvSpPr>
          <p:cNvPr id="7" name="PlaceHolder 6"/>
          <p:cNvSpPr>
            <a:spLocks noGrp="1"/>
          </p:cNvSpPr>
          <p:nvPr>
            <p:ph type="sldNum" idx="30"/>
          </p:nvPr>
        </p:nvSpPr>
        <p:spPr/>
        <p:txBody>
          <a:bodyPr/>
          <a:lstStyle/>
          <a:p>
            <a:fld id="{B07C7C4E-66A8-4AFE-B5F0-B0D93FF0BBF2}" type="slidenum">
              <a:t>‹#›</a:t>
            </a:fld>
            <a:endParaRPr/>
          </a:p>
        </p:txBody>
      </p:sp>
      <p:sp>
        <p:nvSpPr>
          <p:cNvPr id="8" name="PlaceHolder 7"/>
          <p:cNvSpPr>
            <a:spLocks noGrp="1"/>
          </p:cNvSpPr>
          <p:nvPr>
            <p:ph type="dt" idx="28"/>
          </p:nvPr>
        </p:nvSpPr>
        <p:spPr/>
        <p:txBody>
          <a:bodyPr/>
          <a:lstStyle/>
          <a:p>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99" name="PlaceHolder 2"/>
          <p:cNvSpPr>
            <a:spLocks noGrp="1"/>
          </p:cNvSpPr>
          <p:nvPr>
            <p:ph/>
          </p:nvPr>
        </p:nvSpPr>
        <p:spPr>
          <a:xfrm>
            <a:off x="1523880" y="360216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0" name="PlaceHolder 3"/>
          <p:cNvSpPr>
            <a:spLocks noGrp="1"/>
          </p:cNvSpPr>
          <p:nvPr>
            <p:ph/>
          </p:nvPr>
        </p:nvSpPr>
        <p:spPr>
          <a:xfrm>
            <a:off x="1523880" y="446688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29"/>
          </p:nvPr>
        </p:nvSpPr>
        <p:spPr/>
        <p:txBody>
          <a:bodyPr/>
          <a:lstStyle/>
          <a:p>
            <a:r>
              <a:t>Footer</a:t>
            </a:r>
          </a:p>
        </p:txBody>
      </p:sp>
      <p:sp>
        <p:nvSpPr>
          <p:cNvPr id="6" name="PlaceHolder 5"/>
          <p:cNvSpPr>
            <a:spLocks noGrp="1"/>
          </p:cNvSpPr>
          <p:nvPr>
            <p:ph type="sldNum" idx="30"/>
          </p:nvPr>
        </p:nvSpPr>
        <p:spPr/>
        <p:txBody>
          <a:bodyPr/>
          <a:lstStyle/>
          <a:p>
            <a:fld id="{EADF12E5-9089-42BA-A13B-955C4C03F770}" type="slidenum">
              <a:t>‹#›</a:t>
            </a:fld>
            <a:endParaRPr/>
          </a:p>
        </p:txBody>
      </p:sp>
      <p:sp>
        <p:nvSpPr>
          <p:cNvPr id="7" name="PlaceHolder 6"/>
          <p:cNvSpPr>
            <a:spLocks noGrp="1"/>
          </p:cNvSpPr>
          <p:nvPr>
            <p:ph type="dt" idx="28"/>
          </p:nvPr>
        </p:nvSpPr>
        <p:spPr/>
        <p:txBody>
          <a:body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1"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02"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3"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4" name="PlaceHolder 4"/>
          <p:cNvSpPr>
            <a:spLocks noGrp="1"/>
          </p:cNvSpPr>
          <p:nvPr>
            <p:ph/>
          </p:nvPr>
        </p:nvSpPr>
        <p:spPr>
          <a:xfrm>
            <a:off x="152388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5" name="PlaceHolder 5"/>
          <p:cNvSpPr>
            <a:spLocks noGrp="1"/>
          </p:cNvSpPr>
          <p:nvPr>
            <p:ph/>
          </p:nvPr>
        </p:nvSpPr>
        <p:spPr>
          <a:xfrm>
            <a:off x="620964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29"/>
          </p:nvPr>
        </p:nvSpPr>
        <p:spPr/>
        <p:txBody>
          <a:bodyPr/>
          <a:lstStyle/>
          <a:p>
            <a:r>
              <a:t>Footer</a:t>
            </a:r>
          </a:p>
        </p:txBody>
      </p:sp>
      <p:sp>
        <p:nvSpPr>
          <p:cNvPr id="8" name="PlaceHolder 7"/>
          <p:cNvSpPr>
            <a:spLocks noGrp="1"/>
          </p:cNvSpPr>
          <p:nvPr>
            <p:ph type="sldNum" idx="30"/>
          </p:nvPr>
        </p:nvSpPr>
        <p:spPr/>
        <p:txBody>
          <a:bodyPr/>
          <a:lstStyle/>
          <a:p>
            <a:fld id="{EF872311-7158-409B-8C66-CCA0A491A07A}" type="slidenum">
              <a:t>‹#›</a:t>
            </a:fld>
            <a:endParaRPr/>
          </a:p>
        </p:txBody>
      </p:sp>
      <p:sp>
        <p:nvSpPr>
          <p:cNvPr id="9" name="PlaceHolder 8"/>
          <p:cNvSpPr>
            <a:spLocks noGrp="1"/>
          </p:cNvSpPr>
          <p:nvPr>
            <p:ph type="dt" idx="28"/>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5" name="PlaceHolder 2"/>
          <p:cNvSpPr>
            <a:spLocks noGrp="1"/>
          </p:cNvSpPr>
          <p:nvPr>
            <p:ph/>
          </p:nvPr>
        </p:nvSpPr>
        <p:spPr>
          <a:xfrm>
            <a:off x="152388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36" name="PlaceHolder 3"/>
          <p:cNvSpPr>
            <a:spLocks noGrp="1"/>
          </p:cNvSpPr>
          <p:nvPr>
            <p:ph/>
          </p:nvPr>
        </p:nvSpPr>
        <p:spPr>
          <a:xfrm>
            <a:off x="461556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37" name="PlaceHolder 4"/>
          <p:cNvSpPr>
            <a:spLocks noGrp="1"/>
          </p:cNvSpPr>
          <p:nvPr>
            <p:ph/>
          </p:nvPr>
        </p:nvSpPr>
        <p:spPr>
          <a:xfrm>
            <a:off x="770724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38" name="PlaceHolder 5"/>
          <p:cNvSpPr>
            <a:spLocks noGrp="1"/>
          </p:cNvSpPr>
          <p:nvPr>
            <p:ph/>
          </p:nvPr>
        </p:nvSpPr>
        <p:spPr>
          <a:xfrm>
            <a:off x="152388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39" name="PlaceHolder 6"/>
          <p:cNvSpPr>
            <a:spLocks noGrp="1"/>
          </p:cNvSpPr>
          <p:nvPr>
            <p:ph/>
          </p:nvPr>
        </p:nvSpPr>
        <p:spPr>
          <a:xfrm>
            <a:off x="461556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40" name="PlaceHolder 7"/>
          <p:cNvSpPr>
            <a:spLocks noGrp="1"/>
          </p:cNvSpPr>
          <p:nvPr>
            <p:ph/>
          </p:nvPr>
        </p:nvSpPr>
        <p:spPr>
          <a:xfrm>
            <a:off x="770724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4AF3DE09-E30E-4CD7-B067-127F9D4DBC5F}"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07" name="PlaceHolder 2"/>
          <p:cNvSpPr>
            <a:spLocks noGrp="1"/>
          </p:cNvSpPr>
          <p:nvPr>
            <p:ph/>
          </p:nvPr>
        </p:nvSpPr>
        <p:spPr>
          <a:xfrm>
            <a:off x="152388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408" name="PlaceHolder 3"/>
          <p:cNvSpPr>
            <a:spLocks noGrp="1"/>
          </p:cNvSpPr>
          <p:nvPr>
            <p:ph/>
          </p:nvPr>
        </p:nvSpPr>
        <p:spPr>
          <a:xfrm>
            <a:off x="461556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409" name="PlaceHolder 4"/>
          <p:cNvSpPr>
            <a:spLocks noGrp="1"/>
          </p:cNvSpPr>
          <p:nvPr>
            <p:ph/>
          </p:nvPr>
        </p:nvSpPr>
        <p:spPr>
          <a:xfrm>
            <a:off x="770724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410" name="PlaceHolder 5"/>
          <p:cNvSpPr>
            <a:spLocks noGrp="1"/>
          </p:cNvSpPr>
          <p:nvPr>
            <p:ph/>
          </p:nvPr>
        </p:nvSpPr>
        <p:spPr>
          <a:xfrm>
            <a:off x="152388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411" name="PlaceHolder 6"/>
          <p:cNvSpPr>
            <a:spLocks noGrp="1"/>
          </p:cNvSpPr>
          <p:nvPr>
            <p:ph/>
          </p:nvPr>
        </p:nvSpPr>
        <p:spPr>
          <a:xfrm>
            <a:off x="461556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412" name="PlaceHolder 7"/>
          <p:cNvSpPr>
            <a:spLocks noGrp="1"/>
          </p:cNvSpPr>
          <p:nvPr>
            <p:ph/>
          </p:nvPr>
        </p:nvSpPr>
        <p:spPr>
          <a:xfrm>
            <a:off x="770724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29"/>
          </p:nvPr>
        </p:nvSpPr>
        <p:spPr/>
        <p:txBody>
          <a:bodyPr/>
          <a:lstStyle/>
          <a:p>
            <a:r>
              <a:t>Footer</a:t>
            </a:r>
          </a:p>
        </p:txBody>
      </p:sp>
      <p:sp>
        <p:nvSpPr>
          <p:cNvPr id="10" name="PlaceHolder 9"/>
          <p:cNvSpPr>
            <a:spLocks noGrp="1"/>
          </p:cNvSpPr>
          <p:nvPr>
            <p:ph type="sldNum" idx="30"/>
          </p:nvPr>
        </p:nvSpPr>
        <p:spPr/>
        <p:txBody>
          <a:bodyPr/>
          <a:lstStyle/>
          <a:p>
            <a:fld id="{A18FD16B-CC2F-46D9-B8DE-7E9A236B3FF6}" type="slidenum">
              <a:t>‹#›</a:t>
            </a:fld>
            <a:endParaRPr/>
          </a:p>
        </p:txBody>
      </p:sp>
      <p:sp>
        <p:nvSpPr>
          <p:cNvPr id="11" name="PlaceHolder 10"/>
          <p:cNvSpPr>
            <a:spLocks noGrp="1"/>
          </p:cNvSpPr>
          <p:nvPr>
            <p:ph type="dt" idx="28"/>
          </p:nvPr>
        </p:nvSpPr>
        <p:spPr/>
        <p:txBody>
          <a:bodyPr/>
          <a:lstStyle/>
          <a:p>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lstStyle/>
          <a:p>
            <a:r>
              <a:t>Footer</a:t>
            </a:r>
          </a:p>
        </p:txBody>
      </p:sp>
      <p:sp>
        <p:nvSpPr>
          <p:cNvPr id="3" name="PlaceHolder 2"/>
          <p:cNvSpPr>
            <a:spLocks noGrp="1"/>
          </p:cNvSpPr>
          <p:nvPr>
            <p:ph type="sldNum" idx="33"/>
          </p:nvPr>
        </p:nvSpPr>
        <p:spPr/>
        <p:txBody>
          <a:bodyPr/>
          <a:lstStyle/>
          <a:p>
            <a:fld id="{4DC19232-1875-4DA0-ACD5-C0800EEC266E}" type="slidenum">
              <a:t>‹#›</a:t>
            </a:fld>
            <a:endParaRPr/>
          </a:p>
        </p:txBody>
      </p:sp>
      <p:sp>
        <p:nvSpPr>
          <p:cNvPr id="4" name="PlaceHolder 3"/>
          <p:cNvSpPr>
            <a:spLocks noGrp="1"/>
          </p:cNvSpPr>
          <p:nvPr>
            <p:ph type="dt" idx="31"/>
          </p:nvPr>
        </p:nvSpPr>
        <p:spPr/>
        <p:txBody>
          <a:body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8"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19" name="PlaceHolder 2"/>
          <p:cNvSpPr>
            <a:spLocks noGrp="1"/>
          </p:cNvSpPr>
          <p:nvPr>
            <p:ph type="subTitle"/>
          </p:nvPr>
        </p:nvSpPr>
        <p:spPr>
          <a:xfrm>
            <a:off x="1523880" y="3602160"/>
            <a:ext cx="9144000" cy="1655640"/>
          </a:xfrm>
          <a:prstGeom prst="rect">
            <a:avLst/>
          </a:prstGeom>
          <a:noFill/>
          <a:ln w="1260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32"/>
          </p:nvPr>
        </p:nvSpPr>
        <p:spPr/>
        <p:txBody>
          <a:bodyPr/>
          <a:lstStyle/>
          <a:p>
            <a:r>
              <a:t>Footer</a:t>
            </a:r>
          </a:p>
        </p:txBody>
      </p:sp>
      <p:sp>
        <p:nvSpPr>
          <p:cNvPr id="5" name="PlaceHolder 4"/>
          <p:cNvSpPr>
            <a:spLocks noGrp="1"/>
          </p:cNvSpPr>
          <p:nvPr>
            <p:ph type="sldNum" idx="33"/>
          </p:nvPr>
        </p:nvSpPr>
        <p:spPr/>
        <p:txBody>
          <a:bodyPr/>
          <a:lstStyle/>
          <a:p>
            <a:fld id="{8BB4BBAF-8524-4390-A15A-59D34752DE71}" type="slidenum">
              <a:t>‹#›</a:t>
            </a:fld>
            <a:endParaRPr/>
          </a:p>
        </p:txBody>
      </p:sp>
      <p:sp>
        <p:nvSpPr>
          <p:cNvPr id="6" name="PlaceHolder 5"/>
          <p:cNvSpPr>
            <a:spLocks noGrp="1"/>
          </p:cNvSpPr>
          <p:nvPr>
            <p:ph type="dt" idx="31"/>
          </p:nvPr>
        </p:nvSpPr>
        <p:spPr/>
        <p:txBody>
          <a:bodyPr/>
          <a:lstStyle/>
          <a:p>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0"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21" name="PlaceHolder 2"/>
          <p:cNvSpPr>
            <a:spLocks noGrp="1"/>
          </p:cNvSpPr>
          <p:nvPr>
            <p:ph/>
          </p:nvPr>
        </p:nvSpPr>
        <p:spPr>
          <a:xfrm>
            <a:off x="1523880" y="3602160"/>
            <a:ext cx="91440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32"/>
          </p:nvPr>
        </p:nvSpPr>
        <p:spPr/>
        <p:txBody>
          <a:bodyPr/>
          <a:lstStyle/>
          <a:p>
            <a:r>
              <a:t>Footer</a:t>
            </a:r>
          </a:p>
        </p:txBody>
      </p:sp>
      <p:sp>
        <p:nvSpPr>
          <p:cNvPr id="5" name="PlaceHolder 4"/>
          <p:cNvSpPr>
            <a:spLocks noGrp="1"/>
          </p:cNvSpPr>
          <p:nvPr>
            <p:ph type="sldNum" idx="33"/>
          </p:nvPr>
        </p:nvSpPr>
        <p:spPr/>
        <p:txBody>
          <a:bodyPr/>
          <a:lstStyle/>
          <a:p>
            <a:fld id="{8F1B7D85-B296-4CD5-9779-1949EDC02FFE}" type="slidenum">
              <a:t>‹#›</a:t>
            </a:fld>
            <a:endParaRPr/>
          </a:p>
        </p:txBody>
      </p:sp>
      <p:sp>
        <p:nvSpPr>
          <p:cNvPr id="6" name="PlaceHolder 5"/>
          <p:cNvSpPr>
            <a:spLocks noGrp="1"/>
          </p:cNvSpPr>
          <p:nvPr>
            <p:ph type="dt" idx="31"/>
          </p:nvPr>
        </p:nvSpPr>
        <p:spPr/>
        <p:txBody>
          <a:bodyPr/>
          <a:lstStyle/>
          <a:p>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2"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23" name="PlaceHolder 2"/>
          <p:cNvSpPr>
            <a:spLocks noGrp="1"/>
          </p:cNvSpPr>
          <p:nvPr>
            <p:ph/>
          </p:nvPr>
        </p:nvSpPr>
        <p:spPr>
          <a:xfrm>
            <a:off x="152388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4" name="PlaceHolder 3"/>
          <p:cNvSpPr>
            <a:spLocks noGrp="1"/>
          </p:cNvSpPr>
          <p:nvPr>
            <p:ph/>
          </p:nvPr>
        </p:nvSpPr>
        <p:spPr>
          <a:xfrm>
            <a:off x="620964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32"/>
          </p:nvPr>
        </p:nvSpPr>
        <p:spPr/>
        <p:txBody>
          <a:bodyPr/>
          <a:lstStyle/>
          <a:p>
            <a:r>
              <a:t>Footer</a:t>
            </a:r>
          </a:p>
        </p:txBody>
      </p:sp>
      <p:sp>
        <p:nvSpPr>
          <p:cNvPr id="6" name="PlaceHolder 5"/>
          <p:cNvSpPr>
            <a:spLocks noGrp="1"/>
          </p:cNvSpPr>
          <p:nvPr>
            <p:ph type="sldNum" idx="33"/>
          </p:nvPr>
        </p:nvSpPr>
        <p:spPr/>
        <p:txBody>
          <a:bodyPr/>
          <a:lstStyle/>
          <a:p>
            <a:fld id="{BA6147E6-AF1C-45A1-A801-C9F2324AE8C2}" type="slidenum">
              <a:t>‹#›</a:t>
            </a:fld>
            <a:endParaRPr/>
          </a:p>
        </p:txBody>
      </p:sp>
      <p:sp>
        <p:nvSpPr>
          <p:cNvPr id="7" name="PlaceHolder 6"/>
          <p:cNvSpPr>
            <a:spLocks noGrp="1"/>
          </p:cNvSpPr>
          <p:nvPr>
            <p:ph type="dt" idx="31"/>
          </p:nvPr>
        </p:nvSpPr>
        <p:spPr/>
        <p:txBody>
          <a:bodyPr/>
          <a:lstStyle/>
          <a:p>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25"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32"/>
          </p:nvPr>
        </p:nvSpPr>
        <p:spPr/>
        <p:txBody>
          <a:bodyPr/>
          <a:lstStyle/>
          <a:p>
            <a:r>
              <a:t>Footer</a:t>
            </a:r>
          </a:p>
        </p:txBody>
      </p:sp>
      <p:sp>
        <p:nvSpPr>
          <p:cNvPr id="4" name="PlaceHolder 3"/>
          <p:cNvSpPr>
            <a:spLocks noGrp="1"/>
          </p:cNvSpPr>
          <p:nvPr>
            <p:ph type="sldNum" idx="33"/>
          </p:nvPr>
        </p:nvSpPr>
        <p:spPr/>
        <p:txBody>
          <a:bodyPr/>
          <a:lstStyle/>
          <a:p>
            <a:fld id="{5DEDEB64-B57B-4528-BAD6-0EFEA3B0FCCA}" type="slidenum">
              <a:t>‹#›</a:t>
            </a:fld>
            <a:endParaRPr/>
          </a:p>
        </p:txBody>
      </p:sp>
      <p:sp>
        <p:nvSpPr>
          <p:cNvPr id="5" name="PlaceHolder 4"/>
          <p:cNvSpPr>
            <a:spLocks noGrp="1"/>
          </p:cNvSpPr>
          <p:nvPr>
            <p:ph type="dt" idx="31"/>
          </p:nvPr>
        </p:nvSpPr>
        <p:spPr/>
        <p:txBody>
          <a:bodyPr/>
          <a:lstStyle/>
          <a:p>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6" name="PlaceHolder 1"/>
          <p:cNvSpPr>
            <a:spLocks noGrp="1"/>
          </p:cNvSpPr>
          <p:nvPr>
            <p:ph type="subTitle"/>
          </p:nvPr>
        </p:nvSpPr>
        <p:spPr>
          <a:xfrm>
            <a:off x="1523880" y="1122480"/>
            <a:ext cx="9144000" cy="11068560"/>
          </a:xfrm>
          <a:prstGeom prst="rect">
            <a:avLst/>
          </a:prstGeom>
          <a:noFill/>
          <a:ln w="1260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32"/>
          </p:nvPr>
        </p:nvSpPr>
        <p:spPr/>
        <p:txBody>
          <a:bodyPr/>
          <a:lstStyle/>
          <a:p>
            <a:r>
              <a:t>Footer</a:t>
            </a:r>
          </a:p>
        </p:txBody>
      </p:sp>
      <p:sp>
        <p:nvSpPr>
          <p:cNvPr id="4" name="PlaceHolder 3"/>
          <p:cNvSpPr>
            <a:spLocks noGrp="1"/>
          </p:cNvSpPr>
          <p:nvPr>
            <p:ph type="sldNum" idx="33"/>
          </p:nvPr>
        </p:nvSpPr>
        <p:spPr/>
        <p:txBody>
          <a:bodyPr/>
          <a:lstStyle/>
          <a:p>
            <a:fld id="{7C290A8E-071F-4CF8-92F6-D39931EFFBE7}" type="slidenum">
              <a:t>‹#›</a:t>
            </a:fld>
            <a:endParaRPr/>
          </a:p>
        </p:txBody>
      </p:sp>
      <p:sp>
        <p:nvSpPr>
          <p:cNvPr id="5" name="PlaceHolder 4"/>
          <p:cNvSpPr>
            <a:spLocks noGrp="1"/>
          </p:cNvSpPr>
          <p:nvPr>
            <p:ph type="dt" idx="31"/>
          </p:nvPr>
        </p:nvSpPr>
        <p:spPr/>
        <p:txBody>
          <a:bodyPr/>
          <a:lstStyle/>
          <a:p>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28"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9" name="PlaceHolder 3"/>
          <p:cNvSpPr>
            <a:spLocks noGrp="1"/>
          </p:cNvSpPr>
          <p:nvPr>
            <p:ph/>
          </p:nvPr>
        </p:nvSpPr>
        <p:spPr>
          <a:xfrm>
            <a:off x="620964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0" name="PlaceHolder 4"/>
          <p:cNvSpPr>
            <a:spLocks noGrp="1"/>
          </p:cNvSpPr>
          <p:nvPr>
            <p:ph/>
          </p:nvPr>
        </p:nvSpPr>
        <p:spPr>
          <a:xfrm>
            <a:off x="152388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32"/>
          </p:nvPr>
        </p:nvSpPr>
        <p:spPr/>
        <p:txBody>
          <a:bodyPr/>
          <a:lstStyle/>
          <a:p>
            <a:r>
              <a:t>Footer</a:t>
            </a:r>
          </a:p>
        </p:txBody>
      </p:sp>
      <p:sp>
        <p:nvSpPr>
          <p:cNvPr id="7" name="PlaceHolder 6"/>
          <p:cNvSpPr>
            <a:spLocks noGrp="1"/>
          </p:cNvSpPr>
          <p:nvPr>
            <p:ph type="sldNum" idx="33"/>
          </p:nvPr>
        </p:nvSpPr>
        <p:spPr/>
        <p:txBody>
          <a:bodyPr/>
          <a:lstStyle/>
          <a:p>
            <a:fld id="{2C8F172D-62A7-49F1-8596-C7827F458DB8}" type="slidenum">
              <a:t>‹#›</a:t>
            </a:fld>
            <a:endParaRPr/>
          </a:p>
        </p:txBody>
      </p:sp>
      <p:sp>
        <p:nvSpPr>
          <p:cNvPr id="8" name="PlaceHolder 7"/>
          <p:cNvSpPr>
            <a:spLocks noGrp="1"/>
          </p:cNvSpPr>
          <p:nvPr>
            <p:ph type="dt" idx="31"/>
          </p:nvPr>
        </p:nvSpPr>
        <p:spPr/>
        <p:txBody>
          <a:bodyPr/>
          <a:lstStyle/>
          <a:p>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1"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32" name="PlaceHolder 2"/>
          <p:cNvSpPr>
            <a:spLocks noGrp="1"/>
          </p:cNvSpPr>
          <p:nvPr>
            <p:ph/>
          </p:nvPr>
        </p:nvSpPr>
        <p:spPr>
          <a:xfrm>
            <a:off x="152388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3"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4" name="PlaceHolder 4"/>
          <p:cNvSpPr>
            <a:spLocks noGrp="1"/>
          </p:cNvSpPr>
          <p:nvPr>
            <p:ph/>
          </p:nvPr>
        </p:nvSpPr>
        <p:spPr>
          <a:xfrm>
            <a:off x="620964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32"/>
          </p:nvPr>
        </p:nvSpPr>
        <p:spPr/>
        <p:txBody>
          <a:bodyPr/>
          <a:lstStyle/>
          <a:p>
            <a:r>
              <a:t>Footer</a:t>
            </a:r>
          </a:p>
        </p:txBody>
      </p:sp>
      <p:sp>
        <p:nvSpPr>
          <p:cNvPr id="7" name="PlaceHolder 6"/>
          <p:cNvSpPr>
            <a:spLocks noGrp="1"/>
          </p:cNvSpPr>
          <p:nvPr>
            <p:ph type="sldNum" idx="33"/>
          </p:nvPr>
        </p:nvSpPr>
        <p:spPr/>
        <p:txBody>
          <a:bodyPr/>
          <a:lstStyle/>
          <a:p>
            <a:fld id="{F4D47205-FC7E-4905-B377-4C709DB29034}" type="slidenum">
              <a:t>‹#›</a:t>
            </a:fld>
            <a:endParaRPr/>
          </a:p>
        </p:txBody>
      </p:sp>
      <p:sp>
        <p:nvSpPr>
          <p:cNvPr id="8" name="PlaceHolder 7"/>
          <p:cNvSpPr>
            <a:spLocks noGrp="1"/>
          </p:cNvSpPr>
          <p:nvPr>
            <p:ph type="dt" idx="31"/>
          </p:nvPr>
        </p:nvSpPr>
        <p:spPr/>
        <p:txBody>
          <a:body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35"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36"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7"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8" name="PlaceHolder 4"/>
          <p:cNvSpPr>
            <a:spLocks noGrp="1"/>
          </p:cNvSpPr>
          <p:nvPr>
            <p:ph/>
          </p:nvPr>
        </p:nvSpPr>
        <p:spPr>
          <a:xfrm>
            <a:off x="1523880" y="446688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32"/>
          </p:nvPr>
        </p:nvSpPr>
        <p:spPr/>
        <p:txBody>
          <a:bodyPr/>
          <a:lstStyle/>
          <a:p>
            <a:r>
              <a:t>Footer</a:t>
            </a:r>
          </a:p>
        </p:txBody>
      </p:sp>
      <p:sp>
        <p:nvSpPr>
          <p:cNvPr id="7" name="PlaceHolder 6"/>
          <p:cNvSpPr>
            <a:spLocks noGrp="1"/>
          </p:cNvSpPr>
          <p:nvPr>
            <p:ph type="sldNum" idx="33"/>
          </p:nvPr>
        </p:nvSpPr>
        <p:spPr/>
        <p:txBody>
          <a:bodyPr/>
          <a:lstStyle/>
          <a:p>
            <a:fld id="{3C3D55E8-51D7-4C8F-9C14-92E378F212F9}" type="slidenum">
              <a:t>‹#›</a:t>
            </a:fld>
            <a:endParaRPr/>
          </a:p>
        </p:txBody>
      </p:sp>
      <p:sp>
        <p:nvSpPr>
          <p:cNvPr id="8" name="PlaceHolder 7"/>
          <p:cNvSpPr>
            <a:spLocks noGrp="1"/>
          </p:cNvSpPr>
          <p:nvPr>
            <p:ph type="dt" idx="3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2078FE2C-C244-4833-B7EF-69A51115CAF0}"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40" name="PlaceHolder 2"/>
          <p:cNvSpPr>
            <a:spLocks noGrp="1"/>
          </p:cNvSpPr>
          <p:nvPr>
            <p:ph/>
          </p:nvPr>
        </p:nvSpPr>
        <p:spPr>
          <a:xfrm>
            <a:off x="1523880" y="360216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1" name="PlaceHolder 3"/>
          <p:cNvSpPr>
            <a:spLocks noGrp="1"/>
          </p:cNvSpPr>
          <p:nvPr>
            <p:ph/>
          </p:nvPr>
        </p:nvSpPr>
        <p:spPr>
          <a:xfrm>
            <a:off x="1523880" y="446688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32"/>
          </p:nvPr>
        </p:nvSpPr>
        <p:spPr/>
        <p:txBody>
          <a:bodyPr/>
          <a:lstStyle/>
          <a:p>
            <a:r>
              <a:t>Footer</a:t>
            </a:r>
          </a:p>
        </p:txBody>
      </p:sp>
      <p:sp>
        <p:nvSpPr>
          <p:cNvPr id="6" name="PlaceHolder 5"/>
          <p:cNvSpPr>
            <a:spLocks noGrp="1"/>
          </p:cNvSpPr>
          <p:nvPr>
            <p:ph type="sldNum" idx="33"/>
          </p:nvPr>
        </p:nvSpPr>
        <p:spPr/>
        <p:txBody>
          <a:bodyPr/>
          <a:lstStyle/>
          <a:p>
            <a:fld id="{95B98FB7-76C0-464D-9474-CE7A58301FC1}" type="slidenum">
              <a:t>‹#›</a:t>
            </a:fld>
            <a:endParaRPr/>
          </a:p>
        </p:txBody>
      </p:sp>
      <p:sp>
        <p:nvSpPr>
          <p:cNvPr id="7" name="PlaceHolder 6"/>
          <p:cNvSpPr>
            <a:spLocks noGrp="1"/>
          </p:cNvSpPr>
          <p:nvPr>
            <p:ph type="dt" idx="31"/>
          </p:nvPr>
        </p:nvSpPr>
        <p:spPr/>
        <p:txBody>
          <a:body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43"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4"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5" name="PlaceHolder 4"/>
          <p:cNvSpPr>
            <a:spLocks noGrp="1"/>
          </p:cNvSpPr>
          <p:nvPr>
            <p:ph/>
          </p:nvPr>
        </p:nvSpPr>
        <p:spPr>
          <a:xfrm>
            <a:off x="152388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6" name="PlaceHolder 5"/>
          <p:cNvSpPr>
            <a:spLocks noGrp="1"/>
          </p:cNvSpPr>
          <p:nvPr>
            <p:ph/>
          </p:nvPr>
        </p:nvSpPr>
        <p:spPr>
          <a:xfrm>
            <a:off x="620964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32"/>
          </p:nvPr>
        </p:nvSpPr>
        <p:spPr/>
        <p:txBody>
          <a:bodyPr/>
          <a:lstStyle/>
          <a:p>
            <a:r>
              <a:t>Footer</a:t>
            </a:r>
          </a:p>
        </p:txBody>
      </p:sp>
      <p:sp>
        <p:nvSpPr>
          <p:cNvPr id="8" name="PlaceHolder 7"/>
          <p:cNvSpPr>
            <a:spLocks noGrp="1"/>
          </p:cNvSpPr>
          <p:nvPr>
            <p:ph type="sldNum" idx="33"/>
          </p:nvPr>
        </p:nvSpPr>
        <p:spPr/>
        <p:txBody>
          <a:bodyPr/>
          <a:lstStyle/>
          <a:p>
            <a:fld id="{A320D2AA-BA4C-4AF4-BE3F-0FF9CDCD9B17}" type="slidenum">
              <a:t>‹#›</a:t>
            </a:fld>
            <a:endParaRPr/>
          </a:p>
        </p:txBody>
      </p:sp>
      <p:sp>
        <p:nvSpPr>
          <p:cNvPr id="9" name="PlaceHolder 8"/>
          <p:cNvSpPr>
            <a:spLocks noGrp="1"/>
          </p:cNvSpPr>
          <p:nvPr>
            <p:ph type="dt" idx="31"/>
          </p:nvPr>
        </p:nvSpPr>
        <p:spPr/>
        <p:txBody>
          <a:body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7"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48" name="PlaceHolder 2"/>
          <p:cNvSpPr>
            <a:spLocks noGrp="1"/>
          </p:cNvSpPr>
          <p:nvPr>
            <p:ph/>
          </p:nvPr>
        </p:nvSpPr>
        <p:spPr>
          <a:xfrm>
            <a:off x="152388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449" name="PlaceHolder 3"/>
          <p:cNvSpPr>
            <a:spLocks noGrp="1"/>
          </p:cNvSpPr>
          <p:nvPr>
            <p:ph/>
          </p:nvPr>
        </p:nvSpPr>
        <p:spPr>
          <a:xfrm>
            <a:off x="461556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450" name="PlaceHolder 4"/>
          <p:cNvSpPr>
            <a:spLocks noGrp="1"/>
          </p:cNvSpPr>
          <p:nvPr>
            <p:ph/>
          </p:nvPr>
        </p:nvSpPr>
        <p:spPr>
          <a:xfrm>
            <a:off x="770724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451" name="PlaceHolder 5"/>
          <p:cNvSpPr>
            <a:spLocks noGrp="1"/>
          </p:cNvSpPr>
          <p:nvPr>
            <p:ph/>
          </p:nvPr>
        </p:nvSpPr>
        <p:spPr>
          <a:xfrm>
            <a:off x="152388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452" name="PlaceHolder 6"/>
          <p:cNvSpPr>
            <a:spLocks noGrp="1"/>
          </p:cNvSpPr>
          <p:nvPr>
            <p:ph/>
          </p:nvPr>
        </p:nvSpPr>
        <p:spPr>
          <a:xfrm>
            <a:off x="461556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453" name="PlaceHolder 7"/>
          <p:cNvSpPr>
            <a:spLocks noGrp="1"/>
          </p:cNvSpPr>
          <p:nvPr>
            <p:ph/>
          </p:nvPr>
        </p:nvSpPr>
        <p:spPr>
          <a:xfrm>
            <a:off x="770724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32"/>
          </p:nvPr>
        </p:nvSpPr>
        <p:spPr/>
        <p:txBody>
          <a:bodyPr/>
          <a:lstStyle/>
          <a:p>
            <a:r>
              <a:t>Footer</a:t>
            </a:r>
          </a:p>
        </p:txBody>
      </p:sp>
      <p:sp>
        <p:nvSpPr>
          <p:cNvPr id="10" name="PlaceHolder 9"/>
          <p:cNvSpPr>
            <a:spLocks noGrp="1"/>
          </p:cNvSpPr>
          <p:nvPr>
            <p:ph type="sldNum" idx="33"/>
          </p:nvPr>
        </p:nvSpPr>
        <p:spPr/>
        <p:txBody>
          <a:bodyPr/>
          <a:lstStyle/>
          <a:p>
            <a:fld id="{479D0574-8EBD-44AC-8E19-291B64F940C8}" type="slidenum">
              <a:t>‹#›</a:t>
            </a:fld>
            <a:endParaRPr/>
          </a:p>
        </p:txBody>
      </p:sp>
      <p:sp>
        <p:nvSpPr>
          <p:cNvPr id="11" name="PlaceHolder 10"/>
          <p:cNvSpPr>
            <a:spLocks noGrp="1"/>
          </p:cNvSpPr>
          <p:nvPr>
            <p:ph type="dt" idx="31"/>
          </p:nvPr>
        </p:nvSpPr>
        <p:spPr/>
        <p:txBody>
          <a:bodyPr/>
          <a:lstStyle/>
          <a:p>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5"/>
          </p:nvPr>
        </p:nvSpPr>
        <p:spPr/>
        <p:txBody>
          <a:bodyPr/>
          <a:lstStyle/>
          <a:p>
            <a:r>
              <a:t>Footer</a:t>
            </a:r>
          </a:p>
        </p:txBody>
      </p:sp>
      <p:sp>
        <p:nvSpPr>
          <p:cNvPr id="3" name="PlaceHolder 2"/>
          <p:cNvSpPr>
            <a:spLocks noGrp="1"/>
          </p:cNvSpPr>
          <p:nvPr>
            <p:ph type="sldNum" idx="36"/>
          </p:nvPr>
        </p:nvSpPr>
        <p:spPr/>
        <p:txBody>
          <a:bodyPr/>
          <a:lstStyle/>
          <a:p>
            <a:fld id="{DB15F5C0-50FA-46F3-8497-3F4FC548AE71}" type="slidenum">
              <a:t>‹#›</a:t>
            </a:fld>
            <a:endParaRPr/>
          </a:p>
        </p:txBody>
      </p:sp>
      <p:sp>
        <p:nvSpPr>
          <p:cNvPr id="4" name="PlaceHolder 3"/>
          <p:cNvSpPr>
            <a:spLocks noGrp="1"/>
          </p:cNvSpPr>
          <p:nvPr>
            <p:ph type="dt" idx="34"/>
          </p:nvPr>
        </p:nvSpPr>
        <p:spPr/>
        <p:txBody>
          <a:bodyPr/>
          <a:lstStyle/>
          <a:p>
            <a:endParaRPr/>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9"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60" name="PlaceHolder 2"/>
          <p:cNvSpPr>
            <a:spLocks noGrp="1"/>
          </p:cNvSpPr>
          <p:nvPr>
            <p:ph type="subTitle"/>
          </p:nvPr>
        </p:nvSpPr>
        <p:spPr>
          <a:xfrm>
            <a:off x="1523880" y="3602160"/>
            <a:ext cx="9144000" cy="1655640"/>
          </a:xfrm>
          <a:prstGeom prst="rect">
            <a:avLst/>
          </a:prstGeom>
          <a:noFill/>
          <a:ln w="1260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35"/>
          </p:nvPr>
        </p:nvSpPr>
        <p:spPr/>
        <p:txBody>
          <a:bodyPr/>
          <a:lstStyle/>
          <a:p>
            <a:r>
              <a:t>Footer</a:t>
            </a:r>
          </a:p>
        </p:txBody>
      </p:sp>
      <p:sp>
        <p:nvSpPr>
          <p:cNvPr id="5" name="PlaceHolder 4"/>
          <p:cNvSpPr>
            <a:spLocks noGrp="1"/>
          </p:cNvSpPr>
          <p:nvPr>
            <p:ph type="sldNum" idx="36"/>
          </p:nvPr>
        </p:nvSpPr>
        <p:spPr/>
        <p:txBody>
          <a:bodyPr/>
          <a:lstStyle/>
          <a:p>
            <a:fld id="{F1FF0AF7-90FA-4E4A-8077-FC84BB5575AD}" type="slidenum">
              <a:t>‹#›</a:t>
            </a:fld>
            <a:endParaRPr/>
          </a:p>
        </p:txBody>
      </p:sp>
      <p:sp>
        <p:nvSpPr>
          <p:cNvPr id="6" name="PlaceHolder 5"/>
          <p:cNvSpPr>
            <a:spLocks noGrp="1"/>
          </p:cNvSpPr>
          <p:nvPr>
            <p:ph type="dt" idx="34"/>
          </p:nvPr>
        </p:nvSpPr>
        <p:spPr/>
        <p:txBody>
          <a:bodyPr/>
          <a:lstStyle/>
          <a:p>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1"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62" name="PlaceHolder 2"/>
          <p:cNvSpPr>
            <a:spLocks noGrp="1"/>
          </p:cNvSpPr>
          <p:nvPr>
            <p:ph/>
          </p:nvPr>
        </p:nvSpPr>
        <p:spPr>
          <a:xfrm>
            <a:off x="1523880" y="3602160"/>
            <a:ext cx="91440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35"/>
          </p:nvPr>
        </p:nvSpPr>
        <p:spPr/>
        <p:txBody>
          <a:bodyPr/>
          <a:lstStyle/>
          <a:p>
            <a:r>
              <a:t>Footer</a:t>
            </a:r>
          </a:p>
        </p:txBody>
      </p:sp>
      <p:sp>
        <p:nvSpPr>
          <p:cNvPr id="5" name="PlaceHolder 4"/>
          <p:cNvSpPr>
            <a:spLocks noGrp="1"/>
          </p:cNvSpPr>
          <p:nvPr>
            <p:ph type="sldNum" idx="36"/>
          </p:nvPr>
        </p:nvSpPr>
        <p:spPr/>
        <p:txBody>
          <a:bodyPr/>
          <a:lstStyle/>
          <a:p>
            <a:fld id="{213C924F-623E-4052-BAB3-638941AAB2F3}" type="slidenum">
              <a:t>‹#›</a:t>
            </a:fld>
            <a:endParaRPr/>
          </a:p>
        </p:txBody>
      </p:sp>
      <p:sp>
        <p:nvSpPr>
          <p:cNvPr id="6" name="PlaceHolder 5"/>
          <p:cNvSpPr>
            <a:spLocks noGrp="1"/>
          </p:cNvSpPr>
          <p:nvPr>
            <p:ph type="dt" idx="34"/>
          </p:nvPr>
        </p:nvSpPr>
        <p:spPr/>
        <p:txBody>
          <a:bodyPr/>
          <a:lstStyle/>
          <a:p>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3"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64" name="PlaceHolder 2"/>
          <p:cNvSpPr>
            <a:spLocks noGrp="1"/>
          </p:cNvSpPr>
          <p:nvPr>
            <p:ph/>
          </p:nvPr>
        </p:nvSpPr>
        <p:spPr>
          <a:xfrm>
            <a:off x="152388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65" name="PlaceHolder 3"/>
          <p:cNvSpPr>
            <a:spLocks noGrp="1"/>
          </p:cNvSpPr>
          <p:nvPr>
            <p:ph/>
          </p:nvPr>
        </p:nvSpPr>
        <p:spPr>
          <a:xfrm>
            <a:off x="620964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35"/>
          </p:nvPr>
        </p:nvSpPr>
        <p:spPr/>
        <p:txBody>
          <a:bodyPr/>
          <a:lstStyle/>
          <a:p>
            <a:r>
              <a:t>Footer</a:t>
            </a:r>
          </a:p>
        </p:txBody>
      </p:sp>
      <p:sp>
        <p:nvSpPr>
          <p:cNvPr id="6" name="PlaceHolder 5"/>
          <p:cNvSpPr>
            <a:spLocks noGrp="1"/>
          </p:cNvSpPr>
          <p:nvPr>
            <p:ph type="sldNum" idx="36"/>
          </p:nvPr>
        </p:nvSpPr>
        <p:spPr/>
        <p:txBody>
          <a:bodyPr/>
          <a:lstStyle/>
          <a:p>
            <a:fld id="{2162BA8C-044C-411F-A6AB-AAAEC236FDE7}" type="slidenum">
              <a:t>‹#›</a:t>
            </a:fld>
            <a:endParaRPr/>
          </a:p>
        </p:txBody>
      </p:sp>
      <p:sp>
        <p:nvSpPr>
          <p:cNvPr id="7" name="PlaceHolder 6"/>
          <p:cNvSpPr>
            <a:spLocks noGrp="1"/>
          </p:cNvSpPr>
          <p:nvPr>
            <p:ph type="dt" idx="34"/>
          </p:nvPr>
        </p:nvSpPr>
        <p:spPr/>
        <p:txBody>
          <a:bodyPr/>
          <a:lstStyle/>
          <a:p>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6"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35"/>
          </p:nvPr>
        </p:nvSpPr>
        <p:spPr/>
        <p:txBody>
          <a:bodyPr/>
          <a:lstStyle/>
          <a:p>
            <a:r>
              <a:t>Footer</a:t>
            </a:r>
          </a:p>
        </p:txBody>
      </p:sp>
      <p:sp>
        <p:nvSpPr>
          <p:cNvPr id="4" name="PlaceHolder 3"/>
          <p:cNvSpPr>
            <a:spLocks noGrp="1"/>
          </p:cNvSpPr>
          <p:nvPr>
            <p:ph type="sldNum" idx="36"/>
          </p:nvPr>
        </p:nvSpPr>
        <p:spPr/>
        <p:txBody>
          <a:bodyPr/>
          <a:lstStyle/>
          <a:p>
            <a:fld id="{B44D5E0E-E838-4345-84FA-724BB2BD82AC}" type="slidenum">
              <a:t>‹#›</a:t>
            </a:fld>
            <a:endParaRPr/>
          </a:p>
        </p:txBody>
      </p:sp>
      <p:sp>
        <p:nvSpPr>
          <p:cNvPr id="5" name="PlaceHolder 4"/>
          <p:cNvSpPr>
            <a:spLocks noGrp="1"/>
          </p:cNvSpPr>
          <p:nvPr>
            <p:ph type="dt" idx="34"/>
          </p:nvPr>
        </p:nvSpPr>
        <p:spPr/>
        <p:txBody>
          <a:bodyPr/>
          <a:lstStyle/>
          <a:p>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7" name="PlaceHolder 1"/>
          <p:cNvSpPr>
            <a:spLocks noGrp="1"/>
          </p:cNvSpPr>
          <p:nvPr>
            <p:ph type="subTitle"/>
          </p:nvPr>
        </p:nvSpPr>
        <p:spPr>
          <a:xfrm>
            <a:off x="1523880" y="1122480"/>
            <a:ext cx="9144000" cy="11068560"/>
          </a:xfrm>
          <a:prstGeom prst="rect">
            <a:avLst/>
          </a:prstGeom>
          <a:noFill/>
          <a:ln w="1260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35"/>
          </p:nvPr>
        </p:nvSpPr>
        <p:spPr/>
        <p:txBody>
          <a:bodyPr/>
          <a:lstStyle/>
          <a:p>
            <a:r>
              <a:t>Footer</a:t>
            </a:r>
          </a:p>
        </p:txBody>
      </p:sp>
      <p:sp>
        <p:nvSpPr>
          <p:cNvPr id="4" name="PlaceHolder 3"/>
          <p:cNvSpPr>
            <a:spLocks noGrp="1"/>
          </p:cNvSpPr>
          <p:nvPr>
            <p:ph type="sldNum" idx="36"/>
          </p:nvPr>
        </p:nvSpPr>
        <p:spPr/>
        <p:txBody>
          <a:bodyPr/>
          <a:lstStyle/>
          <a:p>
            <a:fld id="{0CA13196-F825-42A0-ACF3-329D67715B66}" type="slidenum">
              <a:t>‹#›</a:t>
            </a:fld>
            <a:endParaRPr/>
          </a:p>
        </p:txBody>
      </p:sp>
      <p:sp>
        <p:nvSpPr>
          <p:cNvPr id="5" name="PlaceHolder 4"/>
          <p:cNvSpPr>
            <a:spLocks noGrp="1"/>
          </p:cNvSpPr>
          <p:nvPr>
            <p:ph type="dt" idx="34"/>
          </p:nvPr>
        </p:nvSpPr>
        <p:spPr/>
        <p:txBody>
          <a:bodyPr/>
          <a:lstStyle/>
          <a:p>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68"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69"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70" name="PlaceHolder 3"/>
          <p:cNvSpPr>
            <a:spLocks noGrp="1"/>
          </p:cNvSpPr>
          <p:nvPr>
            <p:ph/>
          </p:nvPr>
        </p:nvSpPr>
        <p:spPr>
          <a:xfrm>
            <a:off x="620964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71" name="PlaceHolder 4"/>
          <p:cNvSpPr>
            <a:spLocks noGrp="1"/>
          </p:cNvSpPr>
          <p:nvPr>
            <p:ph/>
          </p:nvPr>
        </p:nvSpPr>
        <p:spPr>
          <a:xfrm>
            <a:off x="152388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35"/>
          </p:nvPr>
        </p:nvSpPr>
        <p:spPr/>
        <p:txBody>
          <a:bodyPr/>
          <a:lstStyle/>
          <a:p>
            <a:r>
              <a:t>Footer</a:t>
            </a:r>
          </a:p>
        </p:txBody>
      </p:sp>
      <p:sp>
        <p:nvSpPr>
          <p:cNvPr id="7" name="PlaceHolder 6"/>
          <p:cNvSpPr>
            <a:spLocks noGrp="1"/>
          </p:cNvSpPr>
          <p:nvPr>
            <p:ph type="sldNum" idx="36"/>
          </p:nvPr>
        </p:nvSpPr>
        <p:spPr/>
        <p:txBody>
          <a:bodyPr/>
          <a:lstStyle/>
          <a:p>
            <a:fld id="{B5883F74-76E7-4E0C-BE22-6718B2357069}" type="slidenum">
              <a:t>‹#›</a:t>
            </a:fld>
            <a:endParaRPr/>
          </a:p>
        </p:txBody>
      </p:sp>
      <p:sp>
        <p:nvSpPr>
          <p:cNvPr id="8" name="PlaceHolder 7"/>
          <p:cNvSpPr>
            <a:spLocks noGrp="1"/>
          </p:cNvSpPr>
          <p:nvPr>
            <p:ph type="dt" idx="3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7" name="PlaceHolder 2"/>
          <p:cNvSpPr>
            <a:spLocks noGrp="1"/>
          </p:cNvSpPr>
          <p:nvPr>
            <p:ph type="subTitle"/>
          </p:nvPr>
        </p:nvSpPr>
        <p:spPr>
          <a:xfrm>
            <a:off x="1523880" y="3602160"/>
            <a:ext cx="9144000" cy="1655640"/>
          </a:xfrm>
          <a:prstGeom prst="rect">
            <a:avLst/>
          </a:prstGeom>
          <a:noFill/>
          <a:ln w="1260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0A722999-3AEA-47ED-A787-D0BBD18FA000}"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2"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73" name="PlaceHolder 2"/>
          <p:cNvSpPr>
            <a:spLocks noGrp="1"/>
          </p:cNvSpPr>
          <p:nvPr>
            <p:ph/>
          </p:nvPr>
        </p:nvSpPr>
        <p:spPr>
          <a:xfrm>
            <a:off x="152388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74"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75" name="PlaceHolder 4"/>
          <p:cNvSpPr>
            <a:spLocks noGrp="1"/>
          </p:cNvSpPr>
          <p:nvPr>
            <p:ph/>
          </p:nvPr>
        </p:nvSpPr>
        <p:spPr>
          <a:xfrm>
            <a:off x="620964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35"/>
          </p:nvPr>
        </p:nvSpPr>
        <p:spPr/>
        <p:txBody>
          <a:bodyPr/>
          <a:lstStyle/>
          <a:p>
            <a:r>
              <a:t>Footer</a:t>
            </a:r>
          </a:p>
        </p:txBody>
      </p:sp>
      <p:sp>
        <p:nvSpPr>
          <p:cNvPr id="7" name="PlaceHolder 6"/>
          <p:cNvSpPr>
            <a:spLocks noGrp="1"/>
          </p:cNvSpPr>
          <p:nvPr>
            <p:ph type="sldNum" idx="36"/>
          </p:nvPr>
        </p:nvSpPr>
        <p:spPr/>
        <p:txBody>
          <a:bodyPr/>
          <a:lstStyle/>
          <a:p>
            <a:fld id="{E1C1825F-89E4-421B-A6F4-0754868C933E}" type="slidenum">
              <a:t>‹#›</a:t>
            </a:fld>
            <a:endParaRPr/>
          </a:p>
        </p:txBody>
      </p:sp>
      <p:sp>
        <p:nvSpPr>
          <p:cNvPr id="8" name="PlaceHolder 7"/>
          <p:cNvSpPr>
            <a:spLocks noGrp="1"/>
          </p:cNvSpPr>
          <p:nvPr>
            <p:ph type="dt" idx="34"/>
          </p:nvPr>
        </p:nvSpPr>
        <p:spPr/>
        <p:txBody>
          <a:bodyPr/>
          <a:lstStyle/>
          <a:p>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6"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77"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78"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79" name="PlaceHolder 4"/>
          <p:cNvSpPr>
            <a:spLocks noGrp="1"/>
          </p:cNvSpPr>
          <p:nvPr>
            <p:ph/>
          </p:nvPr>
        </p:nvSpPr>
        <p:spPr>
          <a:xfrm>
            <a:off x="1523880" y="446688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35"/>
          </p:nvPr>
        </p:nvSpPr>
        <p:spPr/>
        <p:txBody>
          <a:bodyPr/>
          <a:lstStyle/>
          <a:p>
            <a:r>
              <a:t>Footer</a:t>
            </a:r>
          </a:p>
        </p:txBody>
      </p:sp>
      <p:sp>
        <p:nvSpPr>
          <p:cNvPr id="7" name="PlaceHolder 6"/>
          <p:cNvSpPr>
            <a:spLocks noGrp="1"/>
          </p:cNvSpPr>
          <p:nvPr>
            <p:ph type="sldNum" idx="36"/>
          </p:nvPr>
        </p:nvSpPr>
        <p:spPr/>
        <p:txBody>
          <a:bodyPr/>
          <a:lstStyle/>
          <a:p>
            <a:fld id="{51A66090-6F44-477C-B5D0-361481E125CC}" type="slidenum">
              <a:t>‹#›</a:t>
            </a:fld>
            <a:endParaRPr/>
          </a:p>
        </p:txBody>
      </p:sp>
      <p:sp>
        <p:nvSpPr>
          <p:cNvPr id="8" name="PlaceHolder 7"/>
          <p:cNvSpPr>
            <a:spLocks noGrp="1"/>
          </p:cNvSpPr>
          <p:nvPr>
            <p:ph type="dt" idx="34"/>
          </p:nvPr>
        </p:nvSpPr>
        <p:spPr/>
        <p:txBody>
          <a:bodyPr/>
          <a:lstStyle/>
          <a:p>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81" name="PlaceHolder 2"/>
          <p:cNvSpPr>
            <a:spLocks noGrp="1"/>
          </p:cNvSpPr>
          <p:nvPr>
            <p:ph/>
          </p:nvPr>
        </p:nvSpPr>
        <p:spPr>
          <a:xfrm>
            <a:off x="1523880" y="360216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82" name="PlaceHolder 3"/>
          <p:cNvSpPr>
            <a:spLocks noGrp="1"/>
          </p:cNvSpPr>
          <p:nvPr>
            <p:ph/>
          </p:nvPr>
        </p:nvSpPr>
        <p:spPr>
          <a:xfrm>
            <a:off x="1523880" y="446688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35"/>
          </p:nvPr>
        </p:nvSpPr>
        <p:spPr/>
        <p:txBody>
          <a:bodyPr/>
          <a:lstStyle/>
          <a:p>
            <a:r>
              <a:t>Footer</a:t>
            </a:r>
          </a:p>
        </p:txBody>
      </p:sp>
      <p:sp>
        <p:nvSpPr>
          <p:cNvPr id="6" name="PlaceHolder 5"/>
          <p:cNvSpPr>
            <a:spLocks noGrp="1"/>
          </p:cNvSpPr>
          <p:nvPr>
            <p:ph type="sldNum" idx="36"/>
          </p:nvPr>
        </p:nvSpPr>
        <p:spPr/>
        <p:txBody>
          <a:bodyPr/>
          <a:lstStyle/>
          <a:p>
            <a:fld id="{801EF8F8-26F4-4B7F-83FB-551BD69619D6}" type="slidenum">
              <a:t>‹#›</a:t>
            </a:fld>
            <a:endParaRPr/>
          </a:p>
        </p:txBody>
      </p:sp>
      <p:sp>
        <p:nvSpPr>
          <p:cNvPr id="7" name="PlaceHolder 6"/>
          <p:cNvSpPr>
            <a:spLocks noGrp="1"/>
          </p:cNvSpPr>
          <p:nvPr>
            <p:ph type="dt" idx="34"/>
          </p:nvPr>
        </p:nvSpPr>
        <p:spPr/>
        <p:txBody>
          <a:bodyPr/>
          <a:lstStyle/>
          <a:p>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3"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84"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85"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86" name="PlaceHolder 4"/>
          <p:cNvSpPr>
            <a:spLocks noGrp="1"/>
          </p:cNvSpPr>
          <p:nvPr>
            <p:ph/>
          </p:nvPr>
        </p:nvSpPr>
        <p:spPr>
          <a:xfrm>
            <a:off x="152388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87" name="PlaceHolder 5"/>
          <p:cNvSpPr>
            <a:spLocks noGrp="1"/>
          </p:cNvSpPr>
          <p:nvPr>
            <p:ph/>
          </p:nvPr>
        </p:nvSpPr>
        <p:spPr>
          <a:xfrm>
            <a:off x="620964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35"/>
          </p:nvPr>
        </p:nvSpPr>
        <p:spPr/>
        <p:txBody>
          <a:bodyPr/>
          <a:lstStyle/>
          <a:p>
            <a:r>
              <a:t>Footer</a:t>
            </a:r>
          </a:p>
        </p:txBody>
      </p:sp>
      <p:sp>
        <p:nvSpPr>
          <p:cNvPr id="8" name="PlaceHolder 7"/>
          <p:cNvSpPr>
            <a:spLocks noGrp="1"/>
          </p:cNvSpPr>
          <p:nvPr>
            <p:ph type="sldNum" idx="36"/>
          </p:nvPr>
        </p:nvSpPr>
        <p:spPr/>
        <p:txBody>
          <a:bodyPr/>
          <a:lstStyle/>
          <a:p>
            <a:fld id="{4DF996FC-63CF-4E4C-8140-39E80BB6167A}" type="slidenum">
              <a:t>‹#›</a:t>
            </a:fld>
            <a:endParaRPr/>
          </a:p>
        </p:txBody>
      </p:sp>
      <p:sp>
        <p:nvSpPr>
          <p:cNvPr id="9" name="PlaceHolder 8"/>
          <p:cNvSpPr>
            <a:spLocks noGrp="1"/>
          </p:cNvSpPr>
          <p:nvPr>
            <p:ph type="dt" idx="34"/>
          </p:nvPr>
        </p:nvSpPr>
        <p:spPr/>
        <p:txBody>
          <a:bodyPr/>
          <a:lstStyle/>
          <a:p>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88"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89" name="PlaceHolder 2"/>
          <p:cNvSpPr>
            <a:spLocks noGrp="1"/>
          </p:cNvSpPr>
          <p:nvPr>
            <p:ph/>
          </p:nvPr>
        </p:nvSpPr>
        <p:spPr>
          <a:xfrm>
            <a:off x="152388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490" name="PlaceHolder 3"/>
          <p:cNvSpPr>
            <a:spLocks noGrp="1"/>
          </p:cNvSpPr>
          <p:nvPr>
            <p:ph/>
          </p:nvPr>
        </p:nvSpPr>
        <p:spPr>
          <a:xfrm>
            <a:off x="461556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491" name="PlaceHolder 4"/>
          <p:cNvSpPr>
            <a:spLocks noGrp="1"/>
          </p:cNvSpPr>
          <p:nvPr>
            <p:ph/>
          </p:nvPr>
        </p:nvSpPr>
        <p:spPr>
          <a:xfrm>
            <a:off x="770724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492" name="PlaceHolder 5"/>
          <p:cNvSpPr>
            <a:spLocks noGrp="1"/>
          </p:cNvSpPr>
          <p:nvPr>
            <p:ph/>
          </p:nvPr>
        </p:nvSpPr>
        <p:spPr>
          <a:xfrm>
            <a:off x="152388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493" name="PlaceHolder 6"/>
          <p:cNvSpPr>
            <a:spLocks noGrp="1"/>
          </p:cNvSpPr>
          <p:nvPr>
            <p:ph/>
          </p:nvPr>
        </p:nvSpPr>
        <p:spPr>
          <a:xfrm>
            <a:off x="461556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494" name="PlaceHolder 7"/>
          <p:cNvSpPr>
            <a:spLocks noGrp="1"/>
          </p:cNvSpPr>
          <p:nvPr>
            <p:ph/>
          </p:nvPr>
        </p:nvSpPr>
        <p:spPr>
          <a:xfrm>
            <a:off x="770724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35"/>
          </p:nvPr>
        </p:nvSpPr>
        <p:spPr/>
        <p:txBody>
          <a:bodyPr/>
          <a:lstStyle/>
          <a:p>
            <a:r>
              <a:t>Footer</a:t>
            </a:r>
          </a:p>
        </p:txBody>
      </p:sp>
      <p:sp>
        <p:nvSpPr>
          <p:cNvPr id="10" name="PlaceHolder 9"/>
          <p:cNvSpPr>
            <a:spLocks noGrp="1"/>
          </p:cNvSpPr>
          <p:nvPr>
            <p:ph type="sldNum" idx="36"/>
          </p:nvPr>
        </p:nvSpPr>
        <p:spPr/>
        <p:txBody>
          <a:bodyPr/>
          <a:lstStyle/>
          <a:p>
            <a:fld id="{1994911F-5B5B-4D99-B148-FA372916B656}" type="slidenum">
              <a:t>‹#›</a:t>
            </a:fld>
            <a:endParaRPr/>
          </a:p>
        </p:txBody>
      </p:sp>
      <p:sp>
        <p:nvSpPr>
          <p:cNvPr id="11" name="PlaceHolder 10"/>
          <p:cNvSpPr>
            <a:spLocks noGrp="1"/>
          </p:cNvSpPr>
          <p:nvPr>
            <p:ph type="dt" idx="3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9" name="PlaceHolder 2"/>
          <p:cNvSpPr>
            <a:spLocks noGrp="1"/>
          </p:cNvSpPr>
          <p:nvPr>
            <p:ph/>
          </p:nvPr>
        </p:nvSpPr>
        <p:spPr>
          <a:xfrm>
            <a:off x="1523880" y="3602160"/>
            <a:ext cx="91440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E5A53889-39C3-447F-961C-F4F3FF21217C}"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1" name="PlaceHolder 2"/>
          <p:cNvSpPr>
            <a:spLocks noGrp="1"/>
          </p:cNvSpPr>
          <p:nvPr>
            <p:ph/>
          </p:nvPr>
        </p:nvSpPr>
        <p:spPr>
          <a:xfrm>
            <a:off x="152388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2" name="PlaceHolder 3"/>
          <p:cNvSpPr>
            <a:spLocks noGrp="1"/>
          </p:cNvSpPr>
          <p:nvPr>
            <p:ph/>
          </p:nvPr>
        </p:nvSpPr>
        <p:spPr>
          <a:xfrm>
            <a:off x="620964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41071CBF-5942-431E-8149-558ED3A2CB24}"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83D74750-8819-481C-8F2F-28C410B2A6B3}"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4000" cy="11068560"/>
          </a:xfrm>
          <a:prstGeom prst="rect">
            <a:avLst/>
          </a:prstGeom>
          <a:noFill/>
          <a:ln w="1260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CF52DF86-00CA-4350-8CAC-EA1CEB5A9482}"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6"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7" name="PlaceHolder 3"/>
          <p:cNvSpPr>
            <a:spLocks noGrp="1"/>
          </p:cNvSpPr>
          <p:nvPr>
            <p:ph/>
          </p:nvPr>
        </p:nvSpPr>
        <p:spPr>
          <a:xfrm>
            <a:off x="620964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8" name="PlaceHolder 4"/>
          <p:cNvSpPr>
            <a:spLocks noGrp="1"/>
          </p:cNvSpPr>
          <p:nvPr>
            <p:ph/>
          </p:nvPr>
        </p:nvSpPr>
        <p:spPr>
          <a:xfrm>
            <a:off x="152388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19410B1F-B90E-45DF-807F-EC193FCBF3B1}"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 name="PlaceHolder 2"/>
          <p:cNvSpPr>
            <a:spLocks noGrp="1"/>
          </p:cNvSpPr>
          <p:nvPr>
            <p:ph type="subTitle"/>
          </p:nvPr>
        </p:nvSpPr>
        <p:spPr>
          <a:xfrm>
            <a:off x="1523880" y="3602160"/>
            <a:ext cx="9144000" cy="1655640"/>
          </a:xfrm>
          <a:prstGeom prst="rect">
            <a:avLst/>
          </a:prstGeom>
          <a:noFill/>
          <a:ln w="1260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2F57B88E-EA10-40E9-B78B-AF1C20881976}"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0" name="PlaceHolder 2"/>
          <p:cNvSpPr>
            <a:spLocks noGrp="1"/>
          </p:cNvSpPr>
          <p:nvPr>
            <p:ph/>
          </p:nvPr>
        </p:nvSpPr>
        <p:spPr>
          <a:xfrm>
            <a:off x="152388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1"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2" name="PlaceHolder 4"/>
          <p:cNvSpPr>
            <a:spLocks noGrp="1"/>
          </p:cNvSpPr>
          <p:nvPr>
            <p:ph/>
          </p:nvPr>
        </p:nvSpPr>
        <p:spPr>
          <a:xfrm>
            <a:off x="620964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A7B5654-F430-4E61-B36C-64A356C50BB9}"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4"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5"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6" name="PlaceHolder 4"/>
          <p:cNvSpPr>
            <a:spLocks noGrp="1"/>
          </p:cNvSpPr>
          <p:nvPr>
            <p:ph/>
          </p:nvPr>
        </p:nvSpPr>
        <p:spPr>
          <a:xfrm>
            <a:off x="1523880" y="446688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FEF292FA-66D7-4524-A430-9206C063E389}"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8" name="PlaceHolder 2"/>
          <p:cNvSpPr>
            <a:spLocks noGrp="1"/>
          </p:cNvSpPr>
          <p:nvPr>
            <p:ph/>
          </p:nvPr>
        </p:nvSpPr>
        <p:spPr>
          <a:xfrm>
            <a:off x="1523880" y="360216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9" name="PlaceHolder 3"/>
          <p:cNvSpPr>
            <a:spLocks noGrp="1"/>
          </p:cNvSpPr>
          <p:nvPr>
            <p:ph/>
          </p:nvPr>
        </p:nvSpPr>
        <p:spPr>
          <a:xfrm>
            <a:off x="1523880" y="446688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3A853530-B0FF-42FD-BF1A-58F78AD9714C}"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1"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2"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3" name="PlaceHolder 4"/>
          <p:cNvSpPr>
            <a:spLocks noGrp="1"/>
          </p:cNvSpPr>
          <p:nvPr>
            <p:ph/>
          </p:nvPr>
        </p:nvSpPr>
        <p:spPr>
          <a:xfrm>
            <a:off x="152388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4" name="PlaceHolder 5"/>
          <p:cNvSpPr>
            <a:spLocks noGrp="1"/>
          </p:cNvSpPr>
          <p:nvPr>
            <p:ph/>
          </p:nvPr>
        </p:nvSpPr>
        <p:spPr>
          <a:xfrm>
            <a:off x="620964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8ACF3D11-BD97-45FE-982D-699D84FC649F}"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6" name="PlaceHolder 2"/>
          <p:cNvSpPr>
            <a:spLocks noGrp="1"/>
          </p:cNvSpPr>
          <p:nvPr>
            <p:ph/>
          </p:nvPr>
        </p:nvSpPr>
        <p:spPr>
          <a:xfrm>
            <a:off x="152388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77" name="PlaceHolder 3"/>
          <p:cNvSpPr>
            <a:spLocks noGrp="1"/>
          </p:cNvSpPr>
          <p:nvPr>
            <p:ph/>
          </p:nvPr>
        </p:nvSpPr>
        <p:spPr>
          <a:xfrm>
            <a:off x="461556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78" name="PlaceHolder 4"/>
          <p:cNvSpPr>
            <a:spLocks noGrp="1"/>
          </p:cNvSpPr>
          <p:nvPr>
            <p:ph/>
          </p:nvPr>
        </p:nvSpPr>
        <p:spPr>
          <a:xfrm>
            <a:off x="770724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79" name="PlaceHolder 5"/>
          <p:cNvSpPr>
            <a:spLocks noGrp="1"/>
          </p:cNvSpPr>
          <p:nvPr>
            <p:ph/>
          </p:nvPr>
        </p:nvSpPr>
        <p:spPr>
          <a:xfrm>
            <a:off x="152388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80" name="PlaceHolder 6"/>
          <p:cNvSpPr>
            <a:spLocks noGrp="1"/>
          </p:cNvSpPr>
          <p:nvPr>
            <p:ph/>
          </p:nvPr>
        </p:nvSpPr>
        <p:spPr>
          <a:xfrm>
            <a:off x="461556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81" name="PlaceHolder 7"/>
          <p:cNvSpPr>
            <a:spLocks noGrp="1"/>
          </p:cNvSpPr>
          <p:nvPr>
            <p:ph/>
          </p:nvPr>
        </p:nvSpPr>
        <p:spPr>
          <a:xfrm>
            <a:off x="770724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0F11EED8-66CC-4B30-9522-AB84A102B1A4}"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E9113FB7-3D7A-4FF7-A016-F6074C9296A1}"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8" name="PlaceHolder 2"/>
          <p:cNvSpPr>
            <a:spLocks noGrp="1"/>
          </p:cNvSpPr>
          <p:nvPr>
            <p:ph type="subTitle"/>
          </p:nvPr>
        </p:nvSpPr>
        <p:spPr>
          <a:xfrm>
            <a:off x="1523880" y="3602160"/>
            <a:ext cx="9144000" cy="1655640"/>
          </a:xfrm>
          <a:prstGeom prst="rect">
            <a:avLst/>
          </a:prstGeom>
          <a:noFill/>
          <a:ln w="1260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3A75464E-A60E-48F1-A208-67FE6F08AC82}"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90" name="PlaceHolder 2"/>
          <p:cNvSpPr>
            <a:spLocks noGrp="1"/>
          </p:cNvSpPr>
          <p:nvPr>
            <p:ph/>
          </p:nvPr>
        </p:nvSpPr>
        <p:spPr>
          <a:xfrm>
            <a:off x="1523880" y="3602160"/>
            <a:ext cx="91440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517BA450-87A9-4B52-8C8E-ABF365762EFA}"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92" name="PlaceHolder 2"/>
          <p:cNvSpPr>
            <a:spLocks noGrp="1"/>
          </p:cNvSpPr>
          <p:nvPr>
            <p:ph/>
          </p:nvPr>
        </p:nvSpPr>
        <p:spPr>
          <a:xfrm>
            <a:off x="152388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3" name="PlaceHolder 3"/>
          <p:cNvSpPr>
            <a:spLocks noGrp="1"/>
          </p:cNvSpPr>
          <p:nvPr>
            <p:ph/>
          </p:nvPr>
        </p:nvSpPr>
        <p:spPr>
          <a:xfrm>
            <a:off x="620964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FC4F0BD7-A77E-400E-A1A4-DD571F6D7B43}"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43D88598-C201-4C21-BE62-AEB8D877C069}"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 name="PlaceHolder 2"/>
          <p:cNvSpPr>
            <a:spLocks noGrp="1"/>
          </p:cNvSpPr>
          <p:nvPr>
            <p:ph/>
          </p:nvPr>
        </p:nvSpPr>
        <p:spPr>
          <a:xfrm>
            <a:off x="1523880" y="3602160"/>
            <a:ext cx="91440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0E6CECDB-6D4C-4512-977B-AD958CD038A3}"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1523880" y="1122480"/>
            <a:ext cx="9144000" cy="11068560"/>
          </a:xfrm>
          <a:prstGeom prst="rect">
            <a:avLst/>
          </a:prstGeom>
          <a:noFill/>
          <a:ln w="1260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EA4E87EC-16A5-455D-8573-F975A8B06353}"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97"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8" name="PlaceHolder 3"/>
          <p:cNvSpPr>
            <a:spLocks noGrp="1"/>
          </p:cNvSpPr>
          <p:nvPr>
            <p:ph/>
          </p:nvPr>
        </p:nvSpPr>
        <p:spPr>
          <a:xfrm>
            <a:off x="620964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9" name="PlaceHolder 4"/>
          <p:cNvSpPr>
            <a:spLocks noGrp="1"/>
          </p:cNvSpPr>
          <p:nvPr>
            <p:ph/>
          </p:nvPr>
        </p:nvSpPr>
        <p:spPr>
          <a:xfrm>
            <a:off x="152388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79FB0FC3-7C51-4467-9561-3039134FEB7B}"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1" name="PlaceHolder 2"/>
          <p:cNvSpPr>
            <a:spLocks noGrp="1"/>
          </p:cNvSpPr>
          <p:nvPr>
            <p:ph/>
          </p:nvPr>
        </p:nvSpPr>
        <p:spPr>
          <a:xfrm>
            <a:off x="152388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2"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3" name="PlaceHolder 4"/>
          <p:cNvSpPr>
            <a:spLocks noGrp="1"/>
          </p:cNvSpPr>
          <p:nvPr>
            <p:ph/>
          </p:nvPr>
        </p:nvSpPr>
        <p:spPr>
          <a:xfrm>
            <a:off x="620964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70E49568-08F9-4674-A165-01B12D72B4FB}"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5"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6"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7" name="PlaceHolder 4"/>
          <p:cNvSpPr>
            <a:spLocks noGrp="1"/>
          </p:cNvSpPr>
          <p:nvPr>
            <p:ph/>
          </p:nvPr>
        </p:nvSpPr>
        <p:spPr>
          <a:xfrm>
            <a:off x="1523880" y="446688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36F38581-0E5F-483F-8810-B5D6CB52001C}"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9" name="PlaceHolder 2"/>
          <p:cNvSpPr>
            <a:spLocks noGrp="1"/>
          </p:cNvSpPr>
          <p:nvPr>
            <p:ph/>
          </p:nvPr>
        </p:nvSpPr>
        <p:spPr>
          <a:xfrm>
            <a:off x="1523880" y="360216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0" name="PlaceHolder 3"/>
          <p:cNvSpPr>
            <a:spLocks noGrp="1"/>
          </p:cNvSpPr>
          <p:nvPr>
            <p:ph/>
          </p:nvPr>
        </p:nvSpPr>
        <p:spPr>
          <a:xfrm>
            <a:off x="1523880" y="446688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F13A8E08-E701-4CB4-90A8-C428C3E315E9}"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12"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3"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4" name="PlaceHolder 4"/>
          <p:cNvSpPr>
            <a:spLocks noGrp="1"/>
          </p:cNvSpPr>
          <p:nvPr>
            <p:ph/>
          </p:nvPr>
        </p:nvSpPr>
        <p:spPr>
          <a:xfrm>
            <a:off x="152388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5" name="PlaceHolder 5"/>
          <p:cNvSpPr>
            <a:spLocks noGrp="1"/>
          </p:cNvSpPr>
          <p:nvPr>
            <p:ph/>
          </p:nvPr>
        </p:nvSpPr>
        <p:spPr>
          <a:xfrm>
            <a:off x="620964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926CAD26-A7B0-42D1-9C85-46B4F5C96CB0}"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17" name="PlaceHolder 2"/>
          <p:cNvSpPr>
            <a:spLocks noGrp="1"/>
          </p:cNvSpPr>
          <p:nvPr>
            <p:ph/>
          </p:nvPr>
        </p:nvSpPr>
        <p:spPr>
          <a:xfrm>
            <a:off x="152388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118" name="PlaceHolder 3"/>
          <p:cNvSpPr>
            <a:spLocks noGrp="1"/>
          </p:cNvSpPr>
          <p:nvPr>
            <p:ph/>
          </p:nvPr>
        </p:nvSpPr>
        <p:spPr>
          <a:xfrm>
            <a:off x="461556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119" name="PlaceHolder 4"/>
          <p:cNvSpPr>
            <a:spLocks noGrp="1"/>
          </p:cNvSpPr>
          <p:nvPr>
            <p:ph/>
          </p:nvPr>
        </p:nvSpPr>
        <p:spPr>
          <a:xfrm>
            <a:off x="770724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120" name="PlaceHolder 5"/>
          <p:cNvSpPr>
            <a:spLocks noGrp="1"/>
          </p:cNvSpPr>
          <p:nvPr>
            <p:ph/>
          </p:nvPr>
        </p:nvSpPr>
        <p:spPr>
          <a:xfrm>
            <a:off x="152388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121" name="PlaceHolder 6"/>
          <p:cNvSpPr>
            <a:spLocks noGrp="1"/>
          </p:cNvSpPr>
          <p:nvPr>
            <p:ph/>
          </p:nvPr>
        </p:nvSpPr>
        <p:spPr>
          <a:xfrm>
            <a:off x="461556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122" name="PlaceHolder 7"/>
          <p:cNvSpPr>
            <a:spLocks noGrp="1"/>
          </p:cNvSpPr>
          <p:nvPr>
            <p:ph/>
          </p:nvPr>
        </p:nvSpPr>
        <p:spPr>
          <a:xfrm>
            <a:off x="770724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69E1F5EB-39B3-4B4A-A96C-121533483276}"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t>Footer</a:t>
            </a:r>
          </a:p>
        </p:txBody>
      </p:sp>
      <p:sp>
        <p:nvSpPr>
          <p:cNvPr id="3" name="PlaceHolder 2"/>
          <p:cNvSpPr>
            <a:spLocks noGrp="1"/>
          </p:cNvSpPr>
          <p:nvPr>
            <p:ph type="sldNum" idx="12"/>
          </p:nvPr>
        </p:nvSpPr>
        <p:spPr/>
        <p:txBody>
          <a:bodyPr/>
          <a:lstStyle/>
          <a:p>
            <a:fld id="{6477736D-FE2C-433F-9932-7EF638D6D308}" type="slidenum">
              <a:t>‹#›</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9" name="PlaceHolder 2"/>
          <p:cNvSpPr>
            <a:spLocks noGrp="1"/>
          </p:cNvSpPr>
          <p:nvPr>
            <p:ph type="subTitle"/>
          </p:nvPr>
        </p:nvSpPr>
        <p:spPr>
          <a:xfrm>
            <a:off x="1523880" y="3602160"/>
            <a:ext cx="9144000" cy="1655640"/>
          </a:xfrm>
          <a:prstGeom prst="rect">
            <a:avLst/>
          </a:prstGeom>
          <a:noFill/>
          <a:ln w="1260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36808D9C-444D-413C-8262-98C4A22F15F4}"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1" name="PlaceHolder 2"/>
          <p:cNvSpPr>
            <a:spLocks noGrp="1"/>
          </p:cNvSpPr>
          <p:nvPr>
            <p:ph/>
          </p:nvPr>
        </p:nvSpPr>
        <p:spPr>
          <a:xfrm>
            <a:off x="1523880" y="3602160"/>
            <a:ext cx="91440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C5BD9CE6-620F-4EF1-8DF8-1B381CBD4952}"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p:nvPr>
        </p:nvSpPr>
        <p:spPr>
          <a:xfrm>
            <a:off x="152388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 name="PlaceHolder 3"/>
          <p:cNvSpPr>
            <a:spLocks noGrp="1"/>
          </p:cNvSpPr>
          <p:nvPr>
            <p:ph/>
          </p:nvPr>
        </p:nvSpPr>
        <p:spPr>
          <a:xfrm>
            <a:off x="620964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3FFC92A-8890-4936-A699-C53EC294C7FC}"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3" name="PlaceHolder 2"/>
          <p:cNvSpPr>
            <a:spLocks noGrp="1"/>
          </p:cNvSpPr>
          <p:nvPr>
            <p:ph/>
          </p:nvPr>
        </p:nvSpPr>
        <p:spPr>
          <a:xfrm>
            <a:off x="152388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4" name="PlaceHolder 3"/>
          <p:cNvSpPr>
            <a:spLocks noGrp="1"/>
          </p:cNvSpPr>
          <p:nvPr>
            <p:ph/>
          </p:nvPr>
        </p:nvSpPr>
        <p:spPr>
          <a:xfrm>
            <a:off x="620964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FEC032CA-48A6-4601-81B8-633204E9BEE3}"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88D232CE-FA26-413E-929C-9F0D8BE2E94D}"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1523880" y="1122480"/>
            <a:ext cx="9144000" cy="11068560"/>
          </a:xfrm>
          <a:prstGeom prst="rect">
            <a:avLst/>
          </a:prstGeom>
          <a:noFill/>
          <a:ln w="1260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11"/>
          </p:nvPr>
        </p:nvSpPr>
        <p:spPr/>
        <p:txBody>
          <a:bodyPr/>
          <a:lstStyle/>
          <a:p>
            <a:r>
              <a:t>Footer</a:t>
            </a:r>
          </a:p>
        </p:txBody>
      </p:sp>
      <p:sp>
        <p:nvSpPr>
          <p:cNvPr id="4" name="PlaceHolder 3"/>
          <p:cNvSpPr>
            <a:spLocks noGrp="1"/>
          </p:cNvSpPr>
          <p:nvPr>
            <p:ph type="sldNum" idx="12"/>
          </p:nvPr>
        </p:nvSpPr>
        <p:spPr/>
        <p:txBody>
          <a:bodyPr/>
          <a:lstStyle/>
          <a:p>
            <a:fld id="{176DA713-AA12-493F-A49D-6FDE4C5F3AB8}" type="slidenum">
              <a:t>‹#›</a:t>
            </a:fld>
            <a:endParaRPr/>
          </a:p>
        </p:txBody>
      </p:sp>
      <p:sp>
        <p:nvSpPr>
          <p:cNvPr id="5" name="PlaceHolder 4"/>
          <p:cNvSpPr>
            <a:spLocks noGrp="1"/>
          </p:cNvSpPr>
          <p:nvPr>
            <p:ph type="dt" idx="10"/>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8"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9" name="PlaceHolder 3"/>
          <p:cNvSpPr>
            <a:spLocks noGrp="1"/>
          </p:cNvSpPr>
          <p:nvPr>
            <p:ph/>
          </p:nvPr>
        </p:nvSpPr>
        <p:spPr>
          <a:xfrm>
            <a:off x="620964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0" name="PlaceHolder 4"/>
          <p:cNvSpPr>
            <a:spLocks noGrp="1"/>
          </p:cNvSpPr>
          <p:nvPr>
            <p:ph/>
          </p:nvPr>
        </p:nvSpPr>
        <p:spPr>
          <a:xfrm>
            <a:off x="152388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89FA9D23-019B-42DC-B528-EA8BEA0E0F08}"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2" name="PlaceHolder 2"/>
          <p:cNvSpPr>
            <a:spLocks noGrp="1"/>
          </p:cNvSpPr>
          <p:nvPr>
            <p:ph/>
          </p:nvPr>
        </p:nvSpPr>
        <p:spPr>
          <a:xfrm>
            <a:off x="152388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3"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4" name="PlaceHolder 4"/>
          <p:cNvSpPr>
            <a:spLocks noGrp="1"/>
          </p:cNvSpPr>
          <p:nvPr>
            <p:ph/>
          </p:nvPr>
        </p:nvSpPr>
        <p:spPr>
          <a:xfrm>
            <a:off x="620964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5078A3B1-C72B-4992-8A67-21074DA5C32E}"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6"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7"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8" name="PlaceHolder 4"/>
          <p:cNvSpPr>
            <a:spLocks noGrp="1"/>
          </p:cNvSpPr>
          <p:nvPr>
            <p:ph/>
          </p:nvPr>
        </p:nvSpPr>
        <p:spPr>
          <a:xfrm>
            <a:off x="1523880" y="446688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1"/>
          </p:nvPr>
        </p:nvSpPr>
        <p:spPr/>
        <p:txBody>
          <a:bodyPr/>
          <a:lstStyle/>
          <a:p>
            <a:r>
              <a:t>Footer</a:t>
            </a:r>
          </a:p>
        </p:txBody>
      </p:sp>
      <p:sp>
        <p:nvSpPr>
          <p:cNvPr id="7" name="PlaceHolder 6"/>
          <p:cNvSpPr>
            <a:spLocks noGrp="1"/>
          </p:cNvSpPr>
          <p:nvPr>
            <p:ph type="sldNum" idx="12"/>
          </p:nvPr>
        </p:nvSpPr>
        <p:spPr/>
        <p:txBody>
          <a:bodyPr/>
          <a:lstStyle/>
          <a:p>
            <a:fld id="{B9874A52-8867-4FC4-921A-501326C868BC}" type="slidenum">
              <a:t>‹#›</a:t>
            </a:fld>
            <a:endParaRPr/>
          </a:p>
        </p:txBody>
      </p:sp>
      <p:sp>
        <p:nvSpPr>
          <p:cNvPr id="8" name="PlaceHolder 7"/>
          <p:cNvSpPr>
            <a:spLocks noGrp="1"/>
          </p:cNvSpPr>
          <p:nvPr>
            <p:ph type="dt" idx="10"/>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0" name="PlaceHolder 2"/>
          <p:cNvSpPr>
            <a:spLocks noGrp="1"/>
          </p:cNvSpPr>
          <p:nvPr>
            <p:ph/>
          </p:nvPr>
        </p:nvSpPr>
        <p:spPr>
          <a:xfrm>
            <a:off x="1523880" y="360216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1" name="PlaceHolder 3"/>
          <p:cNvSpPr>
            <a:spLocks noGrp="1"/>
          </p:cNvSpPr>
          <p:nvPr>
            <p:ph/>
          </p:nvPr>
        </p:nvSpPr>
        <p:spPr>
          <a:xfrm>
            <a:off x="1523880" y="446688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1"/>
          </p:nvPr>
        </p:nvSpPr>
        <p:spPr/>
        <p:txBody>
          <a:bodyPr/>
          <a:lstStyle/>
          <a:p>
            <a:r>
              <a:t>Footer</a:t>
            </a:r>
          </a:p>
        </p:txBody>
      </p:sp>
      <p:sp>
        <p:nvSpPr>
          <p:cNvPr id="6" name="PlaceHolder 5"/>
          <p:cNvSpPr>
            <a:spLocks noGrp="1"/>
          </p:cNvSpPr>
          <p:nvPr>
            <p:ph type="sldNum" idx="12"/>
          </p:nvPr>
        </p:nvSpPr>
        <p:spPr/>
        <p:txBody>
          <a:bodyPr/>
          <a:lstStyle/>
          <a:p>
            <a:fld id="{C3161931-6853-40B9-9806-FB5489ACFFBA}" type="slidenum">
              <a:t>‹#›</a:t>
            </a:fld>
            <a:endParaRPr/>
          </a:p>
        </p:txBody>
      </p:sp>
      <p:sp>
        <p:nvSpPr>
          <p:cNvPr id="7" name="PlaceHolder 6"/>
          <p:cNvSpPr>
            <a:spLocks noGrp="1"/>
          </p:cNvSpPr>
          <p:nvPr>
            <p:ph type="dt" idx="10"/>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3"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4"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5" name="PlaceHolder 4"/>
          <p:cNvSpPr>
            <a:spLocks noGrp="1"/>
          </p:cNvSpPr>
          <p:nvPr>
            <p:ph/>
          </p:nvPr>
        </p:nvSpPr>
        <p:spPr>
          <a:xfrm>
            <a:off x="152388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6" name="PlaceHolder 5"/>
          <p:cNvSpPr>
            <a:spLocks noGrp="1"/>
          </p:cNvSpPr>
          <p:nvPr>
            <p:ph/>
          </p:nvPr>
        </p:nvSpPr>
        <p:spPr>
          <a:xfrm>
            <a:off x="620964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11"/>
          </p:nvPr>
        </p:nvSpPr>
        <p:spPr/>
        <p:txBody>
          <a:bodyPr/>
          <a:lstStyle/>
          <a:p>
            <a:r>
              <a:t>Footer</a:t>
            </a:r>
          </a:p>
        </p:txBody>
      </p:sp>
      <p:sp>
        <p:nvSpPr>
          <p:cNvPr id="8" name="PlaceHolder 7"/>
          <p:cNvSpPr>
            <a:spLocks noGrp="1"/>
          </p:cNvSpPr>
          <p:nvPr>
            <p:ph type="sldNum" idx="12"/>
          </p:nvPr>
        </p:nvSpPr>
        <p:spPr/>
        <p:txBody>
          <a:bodyPr/>
          <a:lstStyle/>
          <a:p>
            <a:fld id="{85B4015D-BF70-41FF-9C99-ECD546E82460}" type="slidenum">
              <a:t>‹#›</a:t>
            </a:fld>
            <a:endParaRPr/>
          </a:p>
        </p:txBody>
      </p:sp>
      <p:sp>
        <p:nvSpPr>
          <p:cNvPr id="9" name="PlaceHolder 8"/>
          <p:cNvSpPr>
            <a:spLocks noGrp="1"/>
          </p:cNvSpPr>
          <p:nvPr>
            <p:ph type="dt" idx="10"/>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8" name="PlaceHolder 2"/>
          <p:cNvSpPr>
            <a:spLocks noGrp="1"/>
          </p:cNvSpPr>
          <p:nvPr>
            <p:ph/>
          </p:nvPr>
        </p:nvSpPr>
        <p:spPr>
          <a:xfrm>
            <a:off x="152388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159" name="PlaceHolder 3"/>
          <p:cNvSpPr>
            <a:spLocks noGrp="1"/>
          </p:cNvSpPr>
          <p:nvPr>
            <p:ph/>
          </p:nvPr>
        </p:nvSpPr>
        <p:spPr>
          <a:xfrm>
            <a:off x="461556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160" name="PlaceHolder 4"/>
          <p:cNvSpPr>
            <a:spLocks noGrp="1"/>
          </p:cNvSpPr>
          <p:nvPr>
            <p:ph/>
          </p:nvPr>
        </p:nvSpPr>
        <p:spPr>
          <a:xfrm>
            <a:off x="770724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161" name="PlaceHolder 5"/>
          <p:cNvSpPr>
            <a:spLocks noGrp="1"/>
          </p:cNvSpPr>
          <p:nvPr>
            <p:ph/>
          </p:nvPr>
        </p:nvSpPr>
        <p:spPr>
          <a:xfrm>
            <a:off x="152388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162" name="PlaceHolder 6"/>
          <p:cNvSpPr>
            <a:spLocks noGrp="1"/>
          </p:cNvSpPr>
          <p:nvPr>
            <p:ph/>
          </p:nvPr>
        </p:nvSpPr>
        <p:spPr>
          <a:xfrm>
            <a:off x="461556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163" name="PlaceHolder 7"/>
          <p:cNvSpPr>
            <a:spLocks noGrp="1"/>
          </p:cNvSpPr>
          <p:nvPr>
            <p:ph/>
          </p:nvPr>
        </p:nvSpPr>
        <p:spPr>
          <a:xfrm>
            <a:off x="770724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11"/>
          </p:nvPr>
        </p:nvSpPr>
        <p:spPr/>
        <p:txBody>
          <a:bodyPr/>
          <a:lstStyle/>
          <a:p>
            <a:r>
              <a:t>Footer</a:t>
            </a:r>
          </a:p>
        </p:txBody>
      </p:sp>
      <p:sp>
        <p:nvSpPr>
          <p:cNvPr id="10" name="PlaceHolder 9"/>
          <p:cNvSpPr>
            <a:spLocks noGrp="1"/>
          </p:cNvSpPr>
          <p:nvPr>
            <p:ph type="sldNum" idx="12"/>
          </p:nvPr>
        </p:nvSpPr>
        <p:spPr/>
        <p:txBody>
          <a:bodyPr/>
          <a:lstStyle/>
          <a:p>
            <a:fld id="{AF07C868-C9C6-4E90-B6ED-3ACCAEDDC73F}" type="slidenum">
              <a:t>‹#›</a:t>
            </a:fld>
            <a:endParaRPr/>
          </a:p>
        </p:txBody>
      </p:sp>
      <p:sp>
        <p:nvSpPr>
          <p:cNvPr id="11" name="PlaceHolder 10"/>
          <p:cNvSpPr>
            <a:spLocks noGrp="1"/>
          </p:cNvSpPr>
          <p:nvPr>
            <p:ph type="dt" idx="10"/>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t>Footer</a:t>
            </a:r>
          </a:p>
        </p:txBody>
      </p:sp>
      <p:sp>
        <p:nvSpPr>
          <p:cNvPr id="3" name="PlaceHolder 2"/>
          <p:cNvSpPr>
            <a:spLocks noGrp="1"/>
          </p:cNvSpPr>
          <p:nvPr>
            <p:ph type="sldNum" idx="15"/>
          </p:nvPr>
        </p:nvSpPr>
        <p:spPr/>
        <p:txBody>
          <a:bodyPr/>
          <a:lstStyle/>
          <a:p>
            <a:fld id="{A27997D9-E292-4856-8414-A35FA3C3B537}" type="slidenum">
              <a:t>‹#›</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F7801F58-F345-4012-A5C9-8B1BD3AB4072}"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1" name="PlaceHolder 2"/>
          <p:cNvSpPr>
            <a:spLocks noGrp="1"/>
          </p:cNvSpPr>
          <p:nvPr>
            <p:ph type="subTitle"/>
          </p:nvPr>
        </p:nvSpPr>
        <p:spPr>
          <a:xfrm>
            <a:off x="1523880" y="3602160"/>
            <a:ext cx="9144000" cy="1655640"/>
          </a:xfrm>
          <a:prstGeom prst="rect">
            <a:avLst/>
          </a:prstGeom>
          <a:noFill/>
          <a:ln w="1260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F8673FCB-EB9C-453B-93A7-F644D58DBF10}" type="slidenum">
              <a:t>‹#›</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3" name="PlaceHolder 2"/>
          <p:cNvSpPr>
            <a:spLocks noGrp="1"/>
          </p:cNvSpPr>
          <p:nvPr>
            <p:ph/>
          </p:nvPr>
        </p:nvSpPr>
        <p:spPr>
          <a:xfrm>
            <a:off x="1523880" y="3602160"/>
            <a:ext cx="91440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BB072594-9916-4A78-AC3C-FB0C25D44322}" type="slidenum">
              <a:t>‹#›</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5" name="PlaceHolder 2"/>
          <p:cNvSpPr>
            <a:spLocks noGrp="1"/>
          </p:cNvSpPr>
          <p:nvPr>
            <p:ph/>
          </p:nvPr>
        </p:nvSpPr>
        <p:spPr>
          <a:xfrm>
            <a:off x="152388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6" name="PlaceHolder 3"/>
          <p:cNvSpPr>
            <a:spLocks noGrp="1"/>
          </p:cNvSpPr>
          <p:nvPr>
            <p:ph/>
          </p:nvPr>
        </p:nvSpPr>
        <p:spPr>
          <a:xfrm>
            <a:off x="620964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4"/>
          </p:nvPr>
        </p:nvSpPr>
        <p:spPr/>
        <p:txBody>
          <a:bodyPr/>
          <a:lstStyle/>
          <a:p>
            <a:r>
              <a:t>Footer</a:t>
            </a:r>
          </a:p>
        </p:txBody>
      </p:sp>
      <p:sp>
        <p:nvSpPr>
          <p:cNvPr id="6" name="PlaceHolder 5"/>
          <p:cNvSpPr>
            <a:spLocks noGrp="1"/>
          </p:cNvSpPr>
          <p:nvPr>
            <p:ph type="sldNum" idx="15"/>
          </p:nvPr>
        </p:nvSpPr>
        <p:spPr/>
        <p:txBody>
          <a:bodyPr/>
          <a:lstStyle/>
          <a:p>
            <a:fld id="{BD226177-CB44-4AF5-B862-380EB2267189}" type="slidenum">
              <a:t>‹#›</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14"/>
          </p:nvPr>
        </p:nvSpPr>
        <p:spPr/>
        <p:txBody>
          <a:bodyPr/>
          <a:lstStyle/>
          <a:p>
            <a:r>
              <a:t>Footer</a:t>
            </a:r>
          </a:p>
        </p:txBody>
      </p:sp>
      <p:sp>
        <p:nvSpPr>
          <p:cNvPr id="4" name="PlaceHolder 3"/>
          <p:cNvSpPr>
            <a:spLocks noGrp="1"/>
          </p:cNvSpPr>
          <p:nvPr>
            <p:ph type="sldNum" idx="15"/>
          </p:nvPr>
        </p:nvSpPr>
        <p:spPr/>
        <p:txBody>
          <a:bodyPr/>
          <a:lstStyle/>
          <a:p>
            <a:fld id="{3678CEE5-E29B-4208-8EBF-3BA82A7D94F2}" type="slidenum">
              <a:t>‹#›</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1523880" y="1122480"/>
            <a:ext cx="9144000" cy="11068560"/>
          </a:xfrm>
          <a:prstGeom prst="rect">
            <a:avLst/>
          </a:prstGeom>
          <a:noFill/>
          <a:ln w="1260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14"/>
          </p:nvPr>
        </p:nvSpPr>
        <p:spPr/>
        <p:txBody>
          <a:bodyPr/>
          <a:lstStyle/>
          <a:p>
            <a:r>
              <a:t>Footer</a:t>
            </a:r>
          </a:p>
        </p:txBody>
      </p:sp>
      <p:sp>
        <p:nvSpPr>
          <p:cNvPr id="4" name="PlaceHolder 3"/>
          <p:cNvSpPr>
            <a:spLocks noGrp="1"/>
          </p:cNvSpPr>
          <p:nvPr>
            <p:ph type="sldNum" idx="15"/>
          </p:nvPr>
        </p:nvSpPr>
        <p:spPr/>
        <p:txBody>
          <a:bodyPr/>
          <a:lstStyle/>
          <a:p>
            <a:fld id="{6974F115-A91C-4A4F-ABA5-AB06BCEABEFD}" type="slidenum">
              <a:t>‹#›</a:t>
            </a:fld>
            <a:endParaRPr/>
          </a:p>
        </p:txBody>
      </p:sp>
      <p:sp>
        <p:nvSpPr>
          <p:cNvPr id="5" name="PlaceHolder 4"/>
          <p:cNvSpPr>
            <a:spLocks noGrp="1"/>
          </p:cNvSpPr>
          <p:nvPr>
            <p:ph type="dt" idx="13"/>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80"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1" name="PlaceHolder 3"/>
          <p:cNvSpPr>
            <a:spLocks noGrp="1"/>
          </p:cNvSpPr>
          <p:nvPr>
            <p:ph/>
          </p:nvPr>
        </p:nvSpPr>
        <p:spPr>
          <a:xfrm>
            <a:off x="620964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2" name="PlaceHolder 4"/>
          <p:cNvSpPr>
            <a:spLocks noGrp="1"/>
          </p:cNvSpPr>
          <p:nvPr>
            <p:ph/>
          </p:nvPr>
        </p:nvSpPr>
        <p:spPr>
          <a:xfrm>
            <a:off x="152388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9F34B093-E95E-4DAC-9681-C6D7D6F6C291}" type="slidenum">
              <a:t>‹#›</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84" name="PlaceHolder 2"/>
          <p:cNvSpPr>
            <a:spLocks noGrp="1"/>
          </p:cNvSpPr>
          <p:nvPr>
            <p:ph/>
          </p:nvPr>
        </p:nvSpPr>
        <p:spPr>
          <a:xfrm>
            <a:off x="152388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5"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6" name="PlaceHolder 4"/>
          <p:cNvSpPr>
            <a:spLocks noGrp="1"/>
          </p:cNvSpPr>
          <p:nvPr>
            <p:ph/>
          </p:nvPr>
        </p:nvSpPr>
        <p:spPr>
          <a:xfrm>
            <a:off x="620964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BD47CB70-0084-43E6-9044-5293679A580D}" type="slidenum">
              <a:t>‹#›</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88"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9"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0" name="PlaceHolder 4"/>
          <p:cNvSpPr>
            <a:spLocks noGrp="1"/>
          </p:cNvSpPr>
          <p:nvPr>
            <p:ph/>
          </p:nvPr>
        </p:nvSpPr>
        <p:spPr>
          <a:xfrm>
            <a:off x="1523880" y="446688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4"/>
          </p:nvPr>
        </p:nvSpPr>
        <p:spPr/>
        <p:txBody>
          <a:bodyPr/>
          <a:lstStyle/>
          <a:p>
            <a:r>
              <a:t>Footer</a:t>
            </a:r>
          </a:p>
        </p:txBody>
      </p:sp>
      <p:sp>
        <p:nvSpPr>
          <p:cNvPr id="7" name="PlaceHolder 6"/>
          <p:cNvSpPr>
            <a:spLocks noGrp="1"/>
          </p:cNvSpPr>
          <p:nvPr>
            <p:ph type="sldNum" idx="15"/>
          </p:nvPr>
        </p:nvSpPr>
        <p:spPr/>
        <p:txBody>
          <a:bodyPr/>
          <a:lstStyle/>
          <a:p>
            <a:fld id="{1C009A5D-4B6C-4215-AB20-5C49F93B3A6B}" type="slidenum">
              <a:t>‹#›</a:t>
            </a:fld>
            <a:endParaRPr/>
          </a:p>
        </p:txBody>
      </p:sp>
      <p:sp>
        <p:nvSpPr>
          <p:cNvPr id="8" name="PlaceHolder 7"/>
          <p:cNvSpPr>
            <a:spLocks noGrp="1"/>
          </p:cNvSpPr>
          <p:nvPr>
            <p:ph type="dt" idx="13"/>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2" name="PlaceHolder 2"/>
          <p:cNvSpPr>
            <a:spLocks noGrp="1"/>
          </p:cNvSpPr>
          <p:nvPr>
            <p:ph/>
          </p:nvPr>
        </p:nvSpPr>
        <p:spPr>
          <a:xfrm>
            <a:off x="1523880" y="360216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3" name="PlaceHolder 3"/>
          <p:cNvSpPr>
            <a:spLocks noGrp="1"/>
          </p:cNvSpPr>
          <p:nvPr>
            <p:ph/>
          </p:nvPr>
        </p:nvSpPr>
        <p:spPr>
          <a:xfrm>
            <a:off x="1523880" y="446688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4"/>
          </p:nvPr>
        </p:nvSpPr>
        <p:spPr/>
        <p:txBody>
          <a:bodyPr/>
          <a:lstStyle/>
          <a:p>
            <a:r>
              <a:t>Footer</a:t>
            </a:r>
          </a:p>
        </p:txBody>
      </p:sp>
      <p:sp>
        <p:nvSpPr>
          <p:cNvPr id="6" name="PlaceHolder 5"/>
          <p:cNvSpPr>
            <a:spLocks noGrp="1"/>
          </p:cNvSpPr>
          <p:nvPr>
            <p:ph type="sldNum" idx="15"/>
          </p:nvPr>
        </p:nvSpPr>
        <p:spPr/>
        <p:txBody>
          <a:bodyPr/>
          <a:lstStyle/>
          <a:p>
            <a:fld id="{BA4ECDEF-3917-4EBE-9E66-7AE312D99986}" type="slidenum">
              <a:t>‹#›</a:t>
            </a:fld>
            <a:endParaRPr/>
          </a:p>
        </p:txBody>
      </p:sp>
      <p:sp>
        <p:nvSpPr>
          <p:cNvPr id="7" name="PlaceHolder 6"/>
          <p:cNvSpPr>
            <a:spLocks noGrp="1"/>
          </p:cNvSpPr>
          <p:nvPr>
            <p:ph type="dt" idx="13"/>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5"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6"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7" name="PlaceHolder 4"/>
          <p:cNvSpPr>
            <a:spLocks noGrp="1"/>
          </p:cNvSpPr>
          <p:nvPr>
            <p:ph/>
          </p:nvPr>
        </p:nvSpPr>
        <p:spPr>
          <a:xfrm>
            <a:off x="152388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8" name="PlaceHolder 5"/>
          <p:cNvSpPr>
            <a:spLocks noGrp="1"/>
          </p:cNvSpPr>
          <p:nvPr>
            <p:ph/>
          </p:nvPr>
        </p:nvSpPr>
        <p:spPr>
          <a:xfrm>
            <a:off x="620964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14"/>
          </p:nvPr>
        </p:nvSpPr>
        <p:spPr/>
        <p:txBody>
          <a:bodyPr/>
          <a:lstStyle/>
          <a:p>
            <a:r>
              <a:t>Footer</a:t>
            </a:r>
          </a:p>
        </p:txBody>
      </p:sp>
      <p:sp>
        <p:nvSpPr>
          <p:cNvPr id="8" name="PlaceHolder 7"/>
          <p:cNvSpPr>
            <a:spLocks noGrp="1"/>
          </p:cNvSpPr>
          <p:nvPr>
            <p:ph type="sldNum" idx="15"/>
          </p:nvPr>
        </p:nvSpPr>
        <p:spPr/>
        <p:txBody>
          <a:bodyPr/>
          <a:lstStyle/>
          <a:p>
            <a:fld id="{634A6EDC-DAF1-4B65-92FF-47F26F80F866}" type="slidenum">
              <a:t>‹#›</a:t>
            </a:fld>
            <a:endParaRPr/>
          </a:p>
        </p:txBody>
      </p:sp>
      <p:sp>
        <p:nvSpPr>
          <p:cNvPr id="9" name="PlaceHolder 8"/>
          <p:cNvSpPr>
            <a:spLocks noGrp="1"/>
          </p:cNvSpPr>
          <p:nvPr>
            <p:ph type="dt" idx="1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4000" cy="11068560"/>
          </a:xfrm>
          <a:prstGeom prst="rect">
            <a:avLst/>
          </a:prstGeom>
          <a:noFill/>
          <a:ln w="1260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E37A8A75-4804-4782-AE4C-A8CBB3451C5F}"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00" name="PlaceHolder 2"/>
          <p:cNvSpPr>
            <a:spLocks noGrp="1"/>
          </p:cNvSpPr>
          <p:nvPr>
            <p:ph/>
          </p:nvPr>
        </p:nvSpPr>
        <p:spPr>
          <a:xfrm>
            <a:off x="152388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201" name="PlaceHolder 3"/>
          <p:cNvSpPr>
            <a:spLocks noGrp="1"/>
          </p:cNvSpPr>
          <p:nvPr>
            <p:ph/>
          </p:nvPr>
        </p:nvSpPr>
        <p:spPr>
          <a:xfrm>
            <a:off x="461556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202" name="PlaceHolder 4"/>
          <p:cNvSpPr>
            <a:spLocks noGrp="1"/>
          </p:cNvSpPr>
          <p:nvPr>
            <p:ph/>
          </p:nvPr>
        </p:nvSpPr>
        <p:spPr>
          <a:xfrm>
            <a:off x="770724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203" name="PlaceHolder 5"/>
          <p:cNvSpPr>
            <a:spLocks noGrp="1"/>
          </p:cNvSpPr>
          <p:nvPr>
            <p:ph/>
          </p:nvPr>
        </p:nvSpPr>
        <p:spPr>
          <a:xfrm>
            <a:off x="152388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204" name="PlaceHolder 6"/>
          <p:cNvSpPr>
            <a:spLocks noGrp="1"/>
          </p:cNvSpPr>
          <p:nvPr>
            <p:ph/>
          </p:nvPr>
        </p:nvSpPr>
        <p:spPr>
          <a:xfrm>
            <a:off x="461556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205" name="PlaceHolder 7"/>
          <p:cNvSpPr>
            <a:spLocks noGrp="1"/>
          </p:cNvSpPr>
          <p:nvPr>
            <p:ph/>
          </p:nvPr>
        </p:nvSpPr>
        <p:spPr>
          <a:xfrm>
            <a:off x="770724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14"/>
          </p:nvPr>
        </p:nvSpPr>
        <p:spPr/>
        <p:txBody>
          <a:bodyPr/>
          <a:lstStyle/>
          <a:p>
            <a:r>
              <a:t>Footer</a:t>
            </a:r>
          </a:p>
        </p:txBody>
      </p:sp>
      <p:sp>
        <p:nvSpPr>
          <p:cNvPr id="10" name="PlaceHolder 9"/>
          <p:cNvSpPr>
            <a:spLocks noGrp="1"/>
          </p:cNvSpPr>
          <p:nvPr>
            <p:ph type="sldNum" idx="15"/>
          </p:nvPr>
        </p:nvSpPr>
        <p:spPr/>
        <p:txBody>
          <a:bodyPr/>
          <a:lstStyle/>
          <a:p>
            <a:fld id="{2C3C3CD0-2770-47C5-9EF5-A887E21A3937}" type="slidenum">
              <a:t>‹#›</a:t>
            </a:fld>
            <a:endParaRPr/>
          </a:p>
        </p:txBody>
      </p:sp>
      <p:sp>
        <p:nvSpPr>
          <p:cNvPr id="11" name="PlaceHolder 10"/>
          <p:cNvSpPr>
            <a:spLocks noGrp="1"/>
          </p:cNvSpPr>
          <p:nvPr>
            <p:ph type="dt" idx="13"/>
          </p:nvPr>
        </p:nvSpPr>
        <p:spPr/>
        <p:txBody>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lstStyle/>
          <a:p>
            <a:r>
              <a:t>Footer</a:t>
            </a:r>
          </a:p>
        </p:txBody>
      </p:sp>
      <p:sp>
        <p:nvSpPr>
          <p:cNvPr id="3" name="PlaceHolder 2"/>
          <p:cNvSpPr>
            <a:spLocks noGrp="1"/>
          </p:cNvSpPr>
          <p:nvPr>
            <p:ph type="sldNum" idx="18"/>
          </p:nvPr>
        </p:nvSpPr>
        <p:spPr/>
        <p:txBody>
          <a:bodyPr/>
          <a:lstStyle/>
          <a:p>
            <a:fld id="{16CD3AB5-2471-4A6E-A87D-43AF9F3DA43A}" type="slidenum">
              <a:t>‹#›</a:t>
            </a:fld>
            <a:endParaRPr/>
          </a:p>
        </p:txBody>
      </p:sp>
      <p:sp>
        <p:nvSpPr>
          <p:cNvPr id="4" name="PlaceHolder 3"/>
          <p:cNvSpPr>
            <a:spLocks noGrp="1"/>
          </p:cNvSpPr>
          <p:nvPr>
            <p:ph type="dt" idx="16"/>
          </p:nvPr>
        </p:nvSpPr>
        <p:spPr/>
        <p:txBody>
          <a:body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4"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5" name="PlaceHolder 2"/>
          <p:cNvSpPr>
            <a:spLocks noGrp="1"/>
          </p:cNvSpPr>
          <p:nvPr>
            <p:ph type="subTitle"/>
          </p:nvPr>
        </p:nvSpPr>
        <p:spPr>
          <a:xfrm>
            <a:off x="1523880" y="3602160"/>
            <a:ext cx="9144000" cy="1655640"/>
          </a:xfrm>
          <a:prstGeom prst="rect">
            <a:avLst/>
          </a:prstGeom>
          <a:noFill/>
          <a:ln w="1260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7"/>
          </p:nvPr>
        </p:nvSpPr>
        <p:spPr/>
        <p:txBody>
          <a:bodyPr/>
          <a:lstStyle/>
          <a:p>
            <a:r>
              <a:t>Footer</a:t>
            </a:r>
          </a:p>
        </p:txBody>
      </p:sp>
      <p:sp>
        <p:nvSpPr>
          <p:cNvPr id="5" name="PlaceHolder 4"/>
          <p:cNvSpPr>
            <a:spLocks noGrp="1"/>
          </p:cNvSpPr>
          <p:nvPr>
            <p:ph type="sldNum" idx="18"/>
          </p:nvPr>
        </p:nvSpPr>
        <p:spPr/>
        <p:txBody>
          <a:bodyPr/>
          <a:lstStyle/>
          <a:p>
            <a:fld id="{65E69657-E8A4-4B61-8FF4-3D7215AF2D20}" type="slidenum">
              <a:t>‹#›</a:t>
            </a:fld>
            <a:endParaRPr/>
          </a:p>
        </p:txBody>
      </p:sp>
      <p:sp>
        <p:nvSpPr>
          <p:cNvPr id="6" name="PlaceHolder 5"/>
          <p:cNvSpPr>
            <a:spLocks noGrp="1"/>
          </p:cNvSpPr>
          <p:nvPr>
            <p:ph type="dt" idx="16"/>
          </p:nvPr>
        </p:nvSpPr>
        <p:spPr/>
        <p:txBody>
          <a:body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7" name="PlaceHolder 2"/>
          <p:cNvSpPr>
            <a:spLocks noGrp="1"/>
          </p:cNvSpPr>
          <p:nvPr>
            <p:ph/>
          </p:nvPr>
        </p:nvSpPr>
        <p:spPr>
          <a:xfrm>
            <a:off x="1523880" y="3602160"/>
            <a:ext cx="91440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7"/>
          </p:nvPr>
        </p:nvSpPr>
        <p:spPr/>
        <p:txBody>
          <a:bodyPr/>
          <a:lstStyle/>
          <a:p>
            <a:r>
              <a:t>Footer</a:t>
            </a:r>
          </a:p>
        </p:txBody>
      </p:sp>
      <p:sp>
        <p:nvSpPr>
          <p:cNvPr id="5" name="PlaceHolder 4"/>
          <p:cNvSpPr>
            <a:spLocks noGrp="1"/>
          </p:cNvSpPr>
          <p:nvPr>
            <p:ph type="sldNum" idx="18"/>
          </p:nvPr>
        </p:nvSpPr>
        <p:spPr/>
        <p:txBody>
          <a:bodyPr/>
          <a:lstStyle/>
          <a:p>
            <a:fld id="{5B9BFBE3-AFD8-4245-952C-FDA4C65AE441}" type="slidenum">
              <a:t>‹#›</a:t>
            </a:fld>
            <a:endParaRPr/>
          </a:p>
        </p:txBody>
      </p:sp>
      <p:sp>
        <p:nvSpPr>
          <p:cNvPr id="6" name="PlaceHolder 5"/>
          <p:cNvSpPr>
            <a:spLocks noGrp="1"/>
          </p:cNvSpPr>
          <p:nvPr>
            <p:ph type="dt" idx="16"/>
          </p:nvPr>
        </p:nvSpPr>
        <p:spPr/>
        <p:txBody>
          <a:body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9" name="PlaceHolder 2"/>
          <p:cNvSpPr>
            <a:spLocks noGrp="1"/>
          </p:cNvSpPr>
          <p:nvPr>
            <p:ph/>
          </p:nvPr>
        </p:nvSpPr>
        <p:spPr>
          <a:xfrm>
            <a:off x="152388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0" name="PlaceHolder 3"/>
          <p:cNvSpPr>
            <a:spLocks noGrp="1"/>
          </p:cNvSpPr>
          <p:nvPr>
            <p:ph/>
          </p:nvPr>
        </p:nvSpPr>
        <p:spPr>
          <a:xfrm>
            <a:off x="620964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7"/>
          </p:nvPr>
        </p:nvSpPr>
        <p:spPr/>
        <p:txBody>
          <a:bodyPr/>
          <a:lstStyle/>
          <a:p>
            <a:r>
              <a:t>Footer</a:t>
            </a:r>
          </a:p>
        </p:txBody>
      </p:sp>
      <p:sp>
        <p:nvSpPr>
          <p:cNvPr id="6" name="PlaceHolder 5"/>
          <p:cNvSpPr>
            <a:spLocks noGrp="1"/>
          </p:cNvSpPr>
          <p:nvPr>
            <p:ph type="sldNum" idx="18"/>
          </p:nvPr>
        </p:nvSpPr>
        <p:spPr/>
        <p:txBody>
          <a:bodyPr/>
          <a:lstStyle/>
          <a:p>
            <a:fld id="{9A50D409-7839-4B23-9492-A29442897C66}" type="slidenum">
              <a:t>‹#›</a:t>
            </a:fld>
            <a:endParaRPr/>
          </a:p>
        </p:txBody>
      </p:sp>
      <p:sp>
        <p:nvSpPr>
          <p:cNvPr id="7" name="PlaceHolder 6"/>
          <p:cNvSpPr>
            <a:spLocks noGrp="1"/>
          </p:cNvSpPr>
          <p:nvPr>
            <p:ph type="dt" idx="16"/>
          </p:nvPr>
        </p:nvSpPr>
        <p:spPr/>
        <p:txBody>
          <a:body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1"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17"/>
          </p:nvPr>
        </p:nvSpPr>
        <p:spPr/>
        <p:txBody>
          <a:bodyPr/>
          <a:lstStyle/>
          <a:p>
            <a:r>
              <a:t>Footer</a:t>
            </a:r>
          </a:p>
        </p:txBody>
      </p:sp>
      <p:sp>
        <p:nvSpPr>
          <p:cNvPr id="4" name="PlaceHolder 3"/>
          <p:cNvSpPr>
            <a:spLocks noGrp="1"/>
          </p:cNvSpPr>
          <p:nvPr>
            <p:ph type="sldNum" idx="18"/>
          </p:nvPr>
        </p:nvSpPr>
        <p:spPr/>
        <p:txBody>
          <a:bodyPr/>
          <a:lstStyle/>
          <a:p>
            <a:fld id="{7FCEB80B-DA96-47AE-9163-7A94E55E1CA3}" type="slidenum">
              <a:t>‹#›</a:t>
            </a:fld>
            <a:endParaRPr/>
          </a:p>
        </p:txBody>
      </p:sp>
      <p:sp>
        <p:nvSpPr>
          <p:cNvPr id="5" name="PlaceHolder 4"/>
          <p:cNvSpPr>
            <a:spLocks noGrp="1"/>
          </p:cNvSpPr>
          <p:nvPr>
            <p:ph type="dt" idx="16"/>
          </p:nvPr>
        </p:nvSpPr>
        <p:spPr/>
        <p:txBody>
          <a:body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2" name="PlaceHolder 1"/>
          <p:cNvSpPr>
            <a:spLocks noGrp="1"/>
          </p:cNvSpPr>
          <p:nvPr>
            <p:ph type="subTitle"/>
          </p:nvPr>
        </p:nvSpPr>
        <p:spPr>
          <a:xfrm>
            <a:off x="1523880" y="1122480"/>
            <a:ext cx="9144000" cy="11068560"/>
          </a:xfrm>
          <a:prstGeom prst="rect">
            <a:avLst/>
          </a:prstGeom>
          <a:noFill/>
          <a:ln w="1260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17"/>
          </p:nvPr>
        </p:nvSpPr>
        <p:spPr/>
        <p:txBody>
          <a:bodyPr/>
          <a:lstStyle/>
          <a:p>
            <a:r>
              <a:t>Footer</a:t>
            </a:r>
          </a:p>
        </p:txBody>
      </p:sp>
      <p:sp>
        <p:nvSpPr>
          <p:cNvPr id="4" name="PlaceHolder 3"/>
          <p:cNvSpPr>
            <a:spLocks noGrp="1"/>
          </p:cNvSpPr>
          <p:nvPr>
            <p:ph type="sldNum" idx="18"/>
          </p:nvPr>
        </p:nvSpPr>
        <p:spPr/>
        <p:txBody>
          <a:bodyPr/>
          <a:lstStyle/>
          <a:p>
            <a:fld id="{0118F538-87CC-4378-8983-125B4D119E98}" type="slidenum">
              <a:t>‹#›</a:t>
            </a:fld>
            <a:endParaRPr/>
          </a:p>
        </p:txBody>
      </p:sp>
      <p:sp>
        <p:nvSpPr>
          <p:cNvPr id="5" name="PlaceHolder 4"/>
          <p:cNvSpPr>
            <a:spLocks noGrp="1"/>
          </p:cNvSpPr>
          <p:nvPr>
            <p:ph type="dt" idx="16"/>
          </p:nvPr>
        </p:nvSpPr>
        <p:spPr/>
        <p:txBody>
          <a:body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24"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5" name="PlaceHolder 3"/>
          <p:cNvSpPr>
            <a:spLocks noGrp="1"/>
          </p:cNvSpPr>
          <p:nvPr>
            <p:ph/>
          </p:nvPr>
        </p:nvSpPr>
        <p:spPr>
          <a:xfrm>
            <a:off x="620964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6" name="PlaceHolder 4"/>
          <p:cNvSpPr>
            <a:spLocks noGrp="1"/>
          </p:cNvSpPr>
          <p:nvPr>
            <p:ph/>
          </p:nvPr>
        </p:nvSpPr>
        <p:spPr>
          <a:xfrm>
            <a:off x="152388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7"/>
          </p:nvPr>
        </p:nvSpPr>
        <p:spPr/>
        <p:txBody>
          <a:bodyPr/>
          <a:lstStyle/>
          <a:p>
            <a:r>
              <a:t>Footer</a:t>
            </a:r>
          </a:p>
        </p:txBody>
      </p:sp>
      <p:sp>
        <p:nvSpPr>
          <p:cNvPr id="7" name="PlaceHolder 6"/>
          <p:cNvSpPr>
            <a:spLocks noGrp="1"/>
          </p:cNvSpPr>
          <p:nvPr>
            <p:ph type="sldNum" idx="18"/>
          </p:nvPr>
        </p:nvSpPr>
        <p:spPr/>
        <p:txBody>
          <a:bodyPr/>
          <a:lstStyle/>
          <a:p>
            <a:fld id="{FCDA72F0-628B-415C-AEAC-419DD3BB4F37}" type="slidenum">
              <a:t>‹#›</a:t>
            </a:fld>
            <a:endParaRPr/>
          </a:p>
        </p:txBody>
      </p:sp>
      <p:sp>
        <p:nvSpPr>
          <p:cNvPr id="8" name="PlaceHolder 7"/>
          <p:cNvSpPr>
            <a:spLocks noGrp="1"/>
          </p:cNvSpPr>
          <p:nvPr>
            <p:ph type="dt" idx="16"/>
          </p:nvPr>
        </p:nvSpPr>
        <p:spPr/>
        <p:txBody>
          <a:body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28" name="PlaceHolder 2"/>
          <p:cNvSpPr>
            <a:spLocks noGrp="1"/>
          </p:cNvSpPr>
          <p:nvPr>
            <p:ph/>
          </p:nvPr>
        </p:nvSpPr>
        <p:spPr>
          <a:xfrm>
            <a:off x="152388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9"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0" name="PlaceHolder 4"/>
          <p:cNvSpPr>
            <a:spLocks noGrp="1"/>
          </p:cNvSpPr>
          <p:nvPr>
            <p:ph/>
          </p:nvPr>
        </p:nvSpPr>
        <p:spPr>
          <a:xfrm>
            <a:off x="620964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7"/>
          </p:nvPr>
        </p:nvSpPr>
        <p:spPr/>
        <p:txBody>
          <a:bodyPr/>
          <a:lstStyle/>
          <a:p>
            <a:r>
              <a:t>Footer</a:t>
            </a:r>
          </a:p>
        </p:txBody>
      </p:sp>
      <p:sp>
        <p:nvSpPr>
          <p:cNvPr id="7" name="PlaceHolder 6"/>
          <p:cNvSpPr>
            <a:spLocks noGrp="1"/>
          </p:cNvSpPr>
          <p:nvPr>
            <p:ph type="sldNum" idx="18"/>
          </p:nvPr>
        </p:nvSpPr>
        <p:spPr/>
        <p:txBody>
          <a:bodyPr/>
          <a:lstStyle/>
          <a:p>
            <a:fld id="{D1027C68-0802-46F5-A2CD-69018C56DEB9}" type="slidenum">
              <a:t>‹#›</a:t>
            </a:fld>
            <a:endParaRPr/>
          </a:p>
        </p:txBody>
      </p:sp>
      <p:sp>
        <p:nvSpPr>
          <p:cNvPr id="8" name="PlaceHolder 7"/>
          <p:cNvSpPr>
            <a:spLocks noGrp="1"/>
          </p:cNvSpPr>
          <p:nvPr>
            <p:ph type="dt" idx="16"/>
          </p:nvPr>
        </p:nvSpPr>
        <p:spPr/>
        <p:txBody>
          <a:body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2"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3"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4" name="PlaceHolder 4"/>
          <p:cNvSpPr>
            <a:spLocks noGrp="1"/>
          </p:cNvSpPr>
          <p:nvPr>
            <p:ph/>
          </p:nvPr>
        </p:nvSpPr>
        <p:spPr>
          <a:xfrm>
            <a:off x="1523880" y="446688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7"/>
          </p:nvPr>
        </p:nvSpPr>
        <p:spPr/>
        <p:txBody>
          <a:bodyPr/>
          <a:lstStyle/>
          <a:p>
            <a:r>
              <a:t>Footer</a:t>
            </a:r>
          </a:p>
        </p:txBody>
      </p:sp>
      <p:sp>
        <p:nvSpPr>
          <p:cNvPr id="7" name="PlaceHolder 6"/>
          <p:cNvSpPr>
            <a:spLocks noGrp="1"/>
          </p:cNvSpPr>
          <p:nvPr>
            <p:ph type="sldNum" idx="18"/>
          </p:nvPr>
        </p:nvSpPr>
        <p:spPr/>
        <p:txBody>
          <a:bodyPr/>
          <a:lstStyle/>
          <a:p>
            <a:fld id="{F863FDB5-030D-4967-ACE9-151F22B4D9A7}" type="slidenum">
              <a:t>‹#›</a:t>
            </a:fld>
            <a:endParaRPr/>
          </a:p>
        </p:txBody>
      </p:sp>
      <p:sp>
        <p:nvSpPr>
          <p:cNvPr id="8" name="PlaceHolder 7"/>
          <p:cNvSpPr>
            <a:spLocks noGrp="1"/>
          </p:cNvSpPr>
          <p:nvPr>
            <p:ph type="dt" idx="16"/>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 name="PlaceHolder 3"/>
          <p:cNvSpPr>
            <a:spLocks noGrp="1"/>
          </p:cNvSpPr>
          <p:nvPr>
            <p:ph/>
          </p:nvPr>
        </p:nvSpPr>
        <p:spPr>
          <a:xfrm>
            <a:off x="620964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 name="PlaceHolder 4"/>
          <p:cNvSpPr>
            <a:spLocks noGrp="1"/>
          </p:cNvSpPr>
          <p:nvPr>
            <p:ph/>
          </p:nvPr>
        </p:nvSpPr>
        <p:spPr>
          <a:xfrm>
            <a:off x="152388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C128642-08DC-40B3-95BE-4132FA7E648F}"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6" name="PlaceHolder 2"/>
          <p:cNvSpPr>
            <a:spLocks noGrp="1"/>
          </p:cNvSpPr>
          <p:nvPr>
            <p:ph/>
          </p:nvPr>
        </p:nvSpPr>
        <p:spPr>
          <a:xfrm>
            <a:off x="1523880" y="360216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7" name="PlaceHolder 3"/>
          <p:cNvSpPr>
            <a:spLocks noGrp="1"/>
          </p:cNvSpPr>
          <p:nvPr>
            <p:ph/>
          </p:nvPr>
        </p:nvSpPr>
        <p:spPr>
          <a:xfrm>
            <a:off x="1523880" y="446688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7"/>
          </p:nvPr>
        </p:nvSpPr>
        <p:spPr/>
        <p:txBody>
          <a:bodyPr/>
          <a:lstStyle/>
          <a:p>
            <a:r>
              <a:t>Footer</a:t>
            </a:r>
          </a:p>
        </p:txBody>
      </p:sp>
      <p:sp>
        <p:nvSpPr>
          <p:cNvPr id="6" name="PlaceHolder 5"/>
          <p:cNvSpPr>
            <a:spLocks noGrp="1"/>
          </p:cNvSpPr>
          <p:nvPr>
            <p:ph type="sldNum" idx="18"/>
          </p:nvPr>
        </p:nvSpPr>
        <p:spPr/>
        <p:txBody>
          <a:bodyPr/>
          <a:lstStyle/>
          <a:p>
            <a:fld id="{2CBA0CF8-E95B-4461-A369-C272CCE1CB44}" type="slidenum">
              <a:t>‹#›</a:t>
            </a:fld>
            <a:endParaRPr/>
          </a:p>
        </p:txBody>
      </p:sp>
      <p:sp>
        <p:nvSpPr>
          <p:cNvPr id="7" name="PlaceHolder 6"/>
          <p:cNvSpPr>
            <a:spLocks noGrp="1"/>
          </p:cNvSpPr>
          <p:nvPr>
            <p:ph type="dt" idx="16"/>
          </p:nvPr>
        </p:nvSpPr>
        <p:spPr/>
        <p:txBody>
          <a:body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9"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0"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1" name="PlaceHolder 4"/>
          <p:cNvSpPr>
            <a:spLocks noGrp="1"/>
          </p:cNvSpPr>
          <p:nvPr>
            <p:ph/>
          </p:nvPr>
        </p:nvSpPr>
        <p:spPr>
          <a:xfrm>
            <a:off x="152388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2" name="PlaceHolder 5"/>
          <p:cNvSpPr>
            <a:spLocks noGrp="1"/>
          </p:cNvSpPr>
          <p:nvPr>
            <p:ph/>
          </p:nvPr>
        </p:nvSpPr>
        <p:spPr>
          <a:xfrm>
            <a:off x="620964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17"/>
          </p:nvPr>
        </p:nvSpPr>
        <p:spPr/>
        <p:txBody>
          <a:bodyPr/>
          <a:lstStyle/>
          <a:p>
            <a:r>
              <a:t>Footer</a:t>
            </a:r>
          </a:p>
        </p:txBody>
      </p:sp>
      <p:sp>
        <p:nvSpPr>
          <p:cNvPr id="8" name="PlaceHolder 7"/>
          <p:cNvSpPr>
            <a:spLocks noGrp="1"/>
          </p:cNvSpPr>
          <p:nvPr>
            <p:ph type="sldNum" idx="18"/>
          </p:nvPr>
        </p:nvSpPr>
        <p:spPr/>
        <p:txBody>
          <a:bodyPr/>
          <a:lstStyle/>
          <a:p>
            <a:fld id="{CE99BD46-668F-4034-81E6-29DFEBDFCDB7}" type="slidenum">
              <a:t>‹#›</a:t>
            </a:fld>
            <a:endParaRPr/>
          </a:p>
        </p:txBody>
      </p:sp>
      <p:sp>
        <p:nvSpPr>
          <p:cNvPr id="9" name="PlaceHolder 8"/>
          <p:cNvSpPr>
            <a:spLocks noGrp="1"/>
          </p:cNvSpPr>
          <p:nvPr>
            <p:ph type="dt" idx="16"/>
          </p:nvPr>
        </p:nvSpPr>
        <p:spPr/>
        <p:txBody>
          <a:body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44" name="PlaceHolder 2"/>
          <p:cNvSpPr>
            <a:spLocks noGrp="1"/>
          </p:cNvSpPr>
          <p:nvPr>
            <p:ph/>
          </p:nvPr>
        </p:nvSpPr>
        <p:spPr>
          <a:xfrm>
            <a:off x="152388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245" name="PlaceHolder 3"/>
          <p:cNvSpPr>
            <a:spLocks noGrp="1"/>
          </p:cNvSpPr>
          <p:nvPr>
            <p:ph/>
          </p:nvPr>
        </p:nvSpPr>
        <p:spPr>
          <a:xfrm>
            <a:off x="461556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246" name="PlaceHolder 4"/>
          <p:cNvSpPr>
            <a:spLocks noGrp="1"/>
          </p:cNvSpPr>
          <p:nvPr>
            <p:ph/>
          </p:nvPr>
        </p:nvSpPr>
        <p:spPr>
          <a:xfrm>
            <a:off x="770724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247" name="PlaceHolder 5"/>
          <p:cNvSpPr>
            <a:spLocks noGrp="1"/>
          </p:cNvSpPr>
          <p:nvPr>
            <p:ph/>
          </p:nvPr>
        </p:nvSpPr>
        <p:spPr>
          <a:xfrm>
            <a:off x="152388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248" name="PlaceHolder 6"/>
          <p:cNvSpPr>
            <a:spLocks noGrp="1"/>
          </p:cNvSpPr>
          <p:nvPr>
            <p:ph/>
          </p:nvPr>
        </p:nvSpPr>
        <p:spPr>
          <a:xfrm>
            <a:off x="461556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249" name="PlaceHolder 7"/>
          <p:cNvSpPr>
            <a:spLocks noGrp="1"/>
          </p:cNvSpPr>
          <p:nvPr>
            <p:ph/>
          </p:nvPr>
        </p:nvSpPr>
        <p:spPr>
          <a:xfrm>
            <a:off x="770724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17"/>
          </p:nvPr>
        </p:nvSpPr>
        <p:spPr/>
        <p:txBody>
          <a:bodyPr/>
          <a:lstStyle/>
          <a:p>
            <a:r>
              <a:t>Footer</a:t>
            </a:r>
          </a:p>
        </p:txBody>
      </p:sp>
      <p:sp>
        <p:nvSpPr>
          <p:cNvPr id="10" name="PlaceHolder 9"/>
          <p:cNvSpPr>
            <a:spLocks noGrp="1"/>
          </p:cNvSpPr>
          <p:nvPr>
            <p:ph type="sldNum" idx="18"/>
          </p:nvPr>
        </p:nvSpPr>
        <p:spPr/>
        <p:txBody>
          <a:bodyPr/>
          <a:lstStyle/>
          <a:p>
            <a:fld id="{DB58CD96-8EA6-4E97-9F35-81037904484E}" type="slidenum">
              <a:t>‹#›</a:t>
            </a:fld>
            <a:endParaRPr/>
          </a:p>
        </p:txBody>
      </p:sp>
      <p:sp>
        <p:nvSpPr>
          <p:cNvPr id="11" name="PlaceHolder 10"/>
          <p:cNvSpPr>
            <a:spLocks noGrp="1"/>
          </p:cNvSpPr>
          <p:nvPr>
            <p:ph type="dt" idx="16"/>
          </p:nvPr>
        </p:nvSpPr>
        <p:spPr/>
        <p:txBody>
          <a:body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lstStyle/>
          <a:p>
            <a:r>
              <a:t>Footer</a:t>
            </a:r>
          </a:p>
        </p:txBody>
      </p:sp>
      <p:sp>
        <p:nvSpPr>
          <p:cNvPr id="3" name="PlaceHolder 2"/>
          <p:cNvSpPr>
            <a:spLocks noGrp="1"/>
          </p:cNvSpPr>
          <p:nvPr>
            <p:ph type="sldNum" idx="21"/>
          </p:nvPr>
        </p:nvSpPr>
        <p:spPr/>
        <p:txBody>
          <a:bodyPr/>
          <a:lstStyle/>
          <a:p>
            <a:fld id="{16D396B9-2639-41DA-A112-42BF444AF22B}" type="slidenum">
              <a:t>‹#›</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4"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5" name="PlaceHolder 2"/>
          <p:cNvSpPr>
            <a:spLocks noGrp="1"/>
          </p:cNvSpPr>
          <p:nvPr>
            <p:ph type="subTitle"/>
          </p:nvPr>
        </p:nvSpPr>
        <p:spPr>
          <a:xfrm>
            <a:off x="1523880" y="3602160"/>
            <a:ext cx="9144000" cy="1655640"/>
          </a:xfrm>
          <a:prstGeom prst="rect">
            <a:avLst/>
          </a:prstGeom>
          <a:noFill/>
          <a:ln w="1260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0"/>
          </p:nvPr>
        </p:nvSpPr>
        <p:spPr/>
        <p:txBody>
          <a:bodyPr/>
          <a:lstStyle/>
          <a:p>
            <a:r>
              <a:t>Footer</a:t>
            </a:r>
          </a:p>
        </p:txBody>
      </p:sp>
      <p:sp>
        <p:nvSpPr>
          <p:cNvPr id="5" name="PlaceHolder 4"/>
          <p:cNvSpPr>
            <a:spLocks noGrp="1"/>
          </p:cNvSpPr>
          <p:nvPr>
            <p:ph type="sldNum" idx="21"/>
          </p:nvPr>
        </p:nvSpPr>
        <p:spPr/>
        <p:txBody>
          <a:bodyPr/>
          <a:lstStyle/>
          <a:p>
            <a:fld id="{6D6E5461-15D7-4F1D-8906-34A4D4B7E7CE}" type="slidenum">
              <a:t>‹#›</a:t>
            </a:fld>
            <a:endParaRPr/>
          </a:p>
        </p:txBody>
      </p:sp>
      <p:sp>
        <p:nvSpPr>
          <p:cNvPr id="6" name="PlaceHolder 5"/>
          <p:cNvSpPr>
            <a:spLocks noGrp="1"/>
          </p:cNvSpPr>
          <p:nvPr>
            <p:ph type="dt" idx="19"/>
          </p:nvPr>
        </p:nvSpPr>
        <p:spPr/>
        <p:txBody>
          <a:body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7" name="PlaceHolder 2"/>
          <p:cNvSpPr>
            <a:spLocks noGrp="1"/>
          </p:cNvSpPr>
          <p:nvPr>
            <p:ph/>
          </p:nvPr>
        </p:nvSpPr>
        <p:spPr>
          <a:xfrm>
            <a:off x="1523880" y="3602160"/>
            <a:ext cx="91440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20"/>
          </p:nvPr>
        </p:nvSpPr>
        <p:spPr/>
        <p:txBody>
          <a:bodyPr/>
          <a:lstStyle/>
          <a:p>
            <a:r>
              <a:t>Footer</a:t>
            </a:r>
          </a:p>
        </p:txBody>
      </p:sp>
      <p:sp>
        <p:nvSpPr>
          <p:cNvPr id="5" name="PlaceHolder 4"/>
          <p:cNvSpPr>
            <a:spLocks noGrp="1"/>
          </p:cNvSpPr>
          <p:nvPr>
            <p:ph type="sldNum" idx="21"/>
          </p:nvPr>
        </p:nvSpPr>
        <p:spPr/>
        <p:txBody>
          <a:bodyPr/>
          <a:lstStyle/>
          <a:p>
            <a:fld id="{349F755A-0427-4D0B-899E-EE677FE21809}" type="slidenum">
              <a:t>‹#›</a:t>
            </a:fld>
            <a:endParaRPr/>
          </a:p>
        </p:txBody>
      </p:sp>
      <p:sp>
        <p:nvSpPr>
          <p:cNvPr id="6" name="PlaceHolder 5"/>
          <p:cNvSpPr>
            <a:spLocks noGrp="1"/>
          </p:cNvSpPr>
          <p:nvPr>
            <p:ph type="dt" idx="19"/>
          </p:nvPr>
        </p:nvSpPr>
        <p:spPr/>
        <p:txBody>
          <a:body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9" name="PlaceHolder 2"/>
          <p:cNvSpPr>
            <a:spLocks noGrp="1"/>
          </p:cNvSpPr>
          <p:nvPr>
            <p:ph/>
          </p:nvPr>
        </p:nvSpPr>
        <p:spPr>
          <a:xfrm>
            <a:off x="152388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0" name="PlaceHolder 3"/>
          <p:cNvSpPr>
            <a:spLocks noGrp="1"/>
          </p:cNvSpPr>
          <p:nvPr>
            <p:ph/>
          </p:nvPr>
        </p:nvSpPr>
        <p:spPr>
          <a:xfrm>
            <a:off x="620964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20"/>
          </p:nvPr>
        </p:nvSpPr>
        <p:spPr/>
        <p:txBody>
          <a:bodyPr/>
          <a:lstStyle/>
          <a:p>
            <a:r>
              <a:t>Footer</a:t>
            </a:r>
          </a:p>
        </p:txBody>
      </p:sp>
      <p:sp>
        <p:nvSpPr>
          <p:cNvPr id="6" name="PlaceHolder 5"/>
          <p:cNvSpPr>
            <a:spLocks noGrp="1"/>
          </p:cNvSpPr>
          <p:nvPr>
            <p:ph type="sldNum" idx="21"/>
          </p:nvPr>
        </p:nvSpPr>
        <p:spPr/>
        <p:txBody>
          <a:bodyPr/>
          <a:lstStyle/>
          <a:p>
            <a:fld id="{DE165E10-F589-4721-A6B9-05095C165C0A}" type="slidenum">
              <a:t>‹#›</a:t>
            </a:fld>
            <a:endParaRPr/>
          </a:p>
        </p:txBody>
      </p:sp>
      <p:sp>
        <p:nvSpPr>
          <p:cNvPr id="7" name="PlaceHolder 6"/>
          <p:cNvSpPr>
            <a:spLocks noGrp="1"/>
          </p:cNvSpPr>
          <p:nvPr>
            <p:ph type="dt" idx="19"/>
          </p:nvPr>
        </p:nvSpPr>
        <p:spPr/>
        <p:txBody>
          <a:body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1"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20"/>
          </p:nvPr>
        </p:nvSpPr>
        <p:spPr/>
        <p:txBody>
          <a:bodyPr/>
          <a:lstStyle/>
          <a:p>
            <a:r>
              <a:t>Footer</a:t>
            </a:r>
          </a:p>
        </p:txBody>
      </p:sp>
      <p:sp>
        <p:nvSpPr>
          <p:cNvPr id="4" name="PlaceHolder 3"/>
          <p:cNvSpPr>
            <a:spLocks noGrp="1"/>
          </p:cNvSpPr>
          <p:nvPr>
            <p:ph type="sldNum" idx="21"/>
          </p:nvPr>
        </p:nvSpPr>
        <p:spPr/>
        <p:txBody>
          <a:bodyPr/>
          <a:lstStyle/>
          <a:p>
            <a:fld id="{C6020DBD-D156-41E7-A5A5-1D02D1F5A5ED}" type="slidenum">
              <a:t>‹#›</a:t>
            </a:fld>
            <a:endParaRPr/>
          </a:p>
        </p:txBody>
      </p:sp>
      <p:sp>
        <p:nvSpPr>
          <p:cNvPr id="5" name="PlaceHolder 4"/>
          <p:cNvSpPr>
            <a:spLocks noGrp="1"/>
          </p:cNvSpPr>
          <p:nvPr>
            <p:ph type="dt" idx="19"/>
          </p:nvPr>
        </p:nvSpPr>
        <p:spPr/>
        <p:txBody>
          <a:body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2" name="PlaceHolder 1"/>
          <p:cNvSpPr>
            <a:spLocks noGrp="1"/>
          </p:cNvSpPr>
          <p:nvPr>
            <p:ph type="subTitle"/>
          </p:nvPr>
        </p:nvSpPr>
        <p:spPr>
          <a:xfrm>
            <a:off x="1523880" y="1122480"/>
            <a:ext cx="9144000" cy="11068560"/>
          </a:xfrm>
          <a:prstGeom prst="rect">
            <a:avLst/>
          </a:prstGeom>
          <a:noFill/>
          <a:ln w="1260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20"/>
          </p:nvPr>
        </p:nvSpPr>
        <p:spPr/>
        <p:txBody>
          <a:bodyPr/>
          <a:lstStyle/>
          <a:p>
            <a:r>
              <a:t>Footer</a:t>
            </a:r>
          </a:p>
        </p:txBody>
      </p:sp>
      <p:sp>
        <p:nvSpPr>
          <p:cNvPr id="4" name="PlaceHolder 3"/>
          <p:cNvSpPr>
            <a:spLocks noGrp="1"/>
          </p:cNvSpPr>
          <p:nvPr>
            <p:ph type="sldNum" idx="21"/>
          </p:nvPr>
        </p:nvSpPr>
        <p:spPr/>
        <p:txBody>
          <a:bodyPr/>
          <a:lstStyle/>
          <a:p>
            <a:fld id="{B5B8327A-7632-4805-B13F-EF9E49D86E53}" type="slidenum">
              <a:t>‹#›</a:t>
            </a:fld>
            <a:endParaRPr/>
          </a:p>
        </p:txBody>
      </p:sp>
      <p:sp>
        <p:nvSpPr>
          <p:cNvPr id="5" name="PlaceHolder 4"/>
          <p:cNvSpPr>
            <a:spLocks noGrp="1"/>
          </p:cNvSpPr>
          <p:nvPr>
            <p:ph type="dt" idx="19"/>
          </p:nvPr>
        </p:nvSpPr>
        <p:spPr/>
        <p:txBody>
          <a:body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64"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5" name="PlaceHolder 3"/>
          <p:cNvSpPr>
            <a:spLocks noGrp="1"/>
          </p:cNvSpPr>
          <p:nvPr>
            <p:ph/>
          </p:nvPr>
        </p:nvSpPr>
        <p:spPr>
          <a:xfrm>
            <a:off x="620964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6" name="PlaceHolder 4"/>
          <p:cNvSpPr>
            <a:spLocks noGrp="1"/>
          </p:cNvSpPr>
          <p:nvPr>
            <p:ph/>
          </p:nvPr>
        </p:nvSpPr>
        <p:spPr>
          <a:xfrm>
            <a:off x="152388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20"/>
          </p:nvPr>
        </p:nvSpPr>
        <p:spPr/>
        <p:txBody>
          <a:bodyPr/>
          <a:lstStyle/>
          <a:p>
            <a:r>
              <a:t>Footer</a:t>
            </a:r>
          </a:p>
        </p:txBody>
      </p:sp>
      <p:sp>
        <p:nvSpPr>
          <p:cNvPr id="7" name="PlaceHolder 6"/>
          <p:cNvSpPr>
            <a:spLocks noGrp="1"/>
          </p:cNvSpPr>
          <p:nvPr>
            <p:ph type="sldNum" idx="21"/>
          </p:nvPr>
        </p:nvSpPr>
        <p:spPr/>
        <p:txBody>
          <a:bodyPr/>
          <a:lstStyle/>
          <a:p>
            <a:fld id="{E88F42C6-2692-4C71-9EF4-D3D4081AFEC1}" type="slidenum">
              <a:t>‹#›</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152388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 name="PlaceHolder 4"/>
          <p:cNvSpPr>
            <a:spLocks noGrp="1"/>
          </p:cNvSpPr>
          <p:nvPr>
            <p:ph/>
          </p:nvPr>
        </p:nvSpPr>
        <p:spPr>
          <a:xfrm>
            <a:off x="620964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7BABBB4-93CC-41C7-B93A-18EF60C6D935}"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68" name="PlaceHolder 2"/>
          <p:cNvSpPr>
            <a:spLocks noGrp="1"/>
          </p:cNvSpPr>
          <p:nvPr>
            <p:ph/>
          </p:nvPr>
        </p:nvSpPr>
        <p:spPr>
          <a:xfrm>
            <a:off x="152388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9"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0" name="PlaceHolder 4"/>
          <p:cNvSpPr>
            <a:spLocks noGrp="1"/>
          </p:cNvSpPr>
          <p:nvPr>
            <p:ph/>
          </p:nvPr>
        </p:nvSpPr>
        <p:spPr>
          <a:xfrm>
            <a:off x="620964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20"/>
          </p:nvPr>
        </p:nvSpPr>
        <p:spPr/>
        <p:txBody>
          <a:bodyPr/>
          <a:lstStyle/>
          <a:p>
            <a:r>
              <a:t>Footer</a:t>
            </a:r>
          </a:p>
        </p:txBody>
      </p:sp>
      <p:sp>
        <p:nvSpPr>
          <p:cNvPr id="7" name="PlaceHolder 6"/>
          <p:cNvSpPr>
            <a:spLocks noGrp="1"/>
          </p:cNvSpPr>
          <p:nvPr>
            <p:ph type="sldNum" idx="21"/>
          </p:nvPr>
        </p:nvSpPr>
        <p:spPr/>
        <p:txBody>
          <a:bodyPr/>
          <a:lstStyle/>
          <a:p>
            <a:fld id="{E8EE5337-F66B-4436-8BDC-6495E66FB6F5}" type="slidenum">
              <a:t>‹#›</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2"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3"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4" name="PlaceHolder 4"/>
          <p:cNvSpPr>
            <a:spLocks noGrp="1"/>
          </p:cNvSpPr>
          <p:nvPr>
            <p:ph/>
          </p:nvPr>
        </p:nvSpPr>
        <p:spPr>
          <a:xfrm>
            <a:off x="1523880" y="446688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20"/>
          </p:nvPr>
        </p:nvSpPr>
        <p:spPr/>
        <p:txBody>
          <a:bodyPr/>
          <a:lstStyle/>
          <a:p>
            <a:r>
              <a:t>Footer</a:t>
            </a:r>
          </a:p>
        </p:txBody>
      </p:sp>
      <p:sp>
        <p:nvSpPr>
          <p:cNvPr id="7" name="PlaceHolder 6"/>
          <p:cNvSpPr>
            <a:spLocks noGrp="1"/>
          </p:cNvSpPr>
          <p:nvPr>
            <p:ph type="sldNum" idx="21"/>
          </p:nvPr>
        </p:nvSpPr>
        <p:spPr/>
        <p:txBody>
          <a:bodyPr/>
          <a:lstStyle/>
          <a:p>
            <a:fld id="{753AF0BC-01B5-4C99-A92B-3F3025D2FB8A}" type="slidenum">
              <a:t>‹#›</a:t>
            </a:fld>
            <a:endParaRPr/>
          </a:p>
        </p:txBody>
      </p:sp>
      <p:sp>
        <p:nvSpPr>
          <p:cNvPr id="8" name="PlaceHolder 7"/>
          <p:cNvSpPr>
            <a:spLocks noGrp="1"/>
          </p:cNvSpPr>
          <p:nvPr>
            <p:ph type="dt" idx="19"/>
          </p:nvPr>
        </p:nvSpPr>
        <p:spPr/>
        <p:txBody>
          <a:body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6" name="PlaceHolder 2"/>
          <p:cNvSpPr>
            <a:spLocks noGrp="1"/>
          </p:cNvSpPr>
          <p:nvPr>
            <p:ph/>
          </p:nvPr>
        </p:nvSpPr>
        <p:spPr>
          <a:xfrm>
            <a:off x="1523880" y="360216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7" name="PlaceHolder 3"/>
          <p:cNvSpPr>
            <a:spLocks noGrp="1"/>
          </p:cNvSpPr>
          <p:nvPr>
            <p:ph/>
          </p:nvPr>
        </p:nvSpPr>
        <p:spPr>
          <a:xfrm>
            <a:off x="1523880" y="446688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20"/>
          </p:nvPr>
        </p:nvSpPr>
        <p:spPr/>
        <p:txBody>
          <a:bodyPr/>
          <a:lstStyle/>
          <a:p>
            <a:r>
              <a:t>Footer</a:t>
            </a:r>
          </a:p>
        </p:txBody>
      </p:sp>
      <p:sp>
        <p:nvSpPr>
          <p:cNvPr id="6" name="PlaceHolder 5"/>
          <p:cNvSpPr>
            <a:spLocks noGrp="1"/>
          </p:cNvSpPr>
          <p:nvPr>
            <p:ph type="sldNum" idx="21"/>
          </p:nvPr>
        </p:nvSpPr>
        <p:spPr/>
        <p:txBody>
          <a:bodyPr/>
          <a:lstStyle/>
          <a:p>
            <a:fld id="{F5AEAFFC-E0C1-4EEE-812C-00E5E14F600F}" type="slidenum">
              <a:t>‹#›</a:t>
            </a:fld>
            <a:endParaRPr/>
          </a:p>
        </p:txBody>
      </p:sp>
      <p:sp>
        <p:nvSpPr>
          <p:cNvPr id="7" name="PlaceHolder 6"/>
          <p:cNvSpPr>
            <a:spLocks noGrp="1"/>
          </p:cNvSpPr>
          <p:nvPr>
            <p:ph type="dt" idx="19"/>
          </p:nvPr>
        </p:nvSpPr>
        <p:spPr/>
        <p:txBody>
          <a:body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9"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0"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1" name="PlaceHolder 4"/>
          <p:cNvSpPr>
            <a:spLocks noGrp="1"/>
          </p:cNvSpPr>
          <p:nvPr>
            <p:ph/>
          </p:nvPr>
        </p:nvSpPr>
        <p:spPr>
          <a:xfrm>
            <a:off x="152388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2" name="PlaceHolder 5"/>
          <p:cNvSpPr>
            <a:spLocks noGrp="1"/>
          </p:cNvSpPr>
          <p:nvPr>
            <p:ph/>
          </p:nvPr>
        </p:nvSpPr>
        <p:spPr>
          <a:xfrm>
            <a:off x="620964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20"/>
          </p:nvPr>
        </p:nvSpPr>
        <p:spPr/>
        <p:txBody>
          <a:bodyPr/>
          <a:lstStyle/>
          <a:p>
            <a:r>
              <a:t>Footer</a:t>
            </a:r>
          </a:p>
        </p:txBody>
      </p:sp>
      <p:sp>
        <p:nvSpPr>
          <p:cNvPr id="8" name="PlaceHolder 7"/>
          <p:cNvSpPr>
            <a:spLocks noGrp="1"/>
          </p:cNvSpPr>
          <p:nvPr>
            <p:ph type="sldNum" idx="21"/>
          </p:nvPr>
        </p:nvSpPr>
        <p:spPr/>
        <p:txBody>
          <a:bodyPr/>
          <a:lstStyle/>
          <a:p>
            <a:fld id="{3EFAEA6A-8334-4611-82B4-50A3DC95FDFA}" type="slidenum">
              <a:t>‹#›</a:t>
            </a:fld>
            <a:endParaRPr/>
          </a:p>
        </p:txBody>
      </p:sp>
      <p:sp>
        <p:nvSpPr>
          <p:cNvPr id="9" name="PlaceHolder 8"/>
          <p:cNvSpPr>
            <a:spLocks noGrp="1"/>
          </p:cNvSpPr>
          <p:nvPr>
            <p:ph type="dt" idx="19"/>
          </p:nvPr>
        </p:nvSpPr>
        <p:spPr/>
        <p:txBody>
          <a:body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84" name="PlaceHolder 2"/>
          <p:cNvSpPr>
            <a:spLocks noGrp="1"/>
          </p:cNvSpPr>
          <p:nvPr>
            <p:ph/>
          </p:nvPr>
        </p:nvSpPr>
        <p:spPr>
          <a:xfrm>
            <a:off x="152388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285" name="PlaceHolder 3"/>
          <p:cNvSpPr>
            <a:spLocks noGrp="1"/>
          </p:cNvSpPr>
          <p:nvPr>
            <p:ph/>
          </p:nvPr>
        </p:nvSpPr>
        <p:spPr>
          <a:xfrm>
            <a:off x="461556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286" name="PlaceHolder 4"/>
          <p:cNvSpPr>
            <a:spLocks noGrp="1"/>
          </p:cNvSpPr>
          <p:nvPr>
            <p:ph/>
          </p:nvPr>
        </p:nvSpPr>
        <p:spPr>
          <a:xfrm>
            <a:off x="770724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287" name="PlaceHolder 5"/>
          <p:cNvSpPr>
            <a:spLocks noGrp="1"/>
          </p:cNvSpPr>
          <p:nvPr>
            <p:ph/>
          </p:nvPr>
        </p:nvSpPr>
        <p:spPr>
          <a:xfrm>
            <a:off x="152388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288" name="PlaceHolder 6"/>
          <p:cNvSpPr>
            <a:spLocks noGrp="1"/>
          </p:cNvSpPr>
          <p:nvPr>
            <p:ph/>
          </p:nvPr>
        </p:nvSpPr>
        <p:spPr>
          <a:xfrm>
            <a:off x="461556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289" name="PlaceHolder 7"/>
          <p:cNvSpPr>
            <a:spLocks noGrp="1"/>
          </p:cNvSpPr>
          <p:nvPr>
            <p:ph/>
          </p:nvPr>
        </p:nvSpPr>
        <p:spPr>
          <a:xfrm>
            <a:off x="770724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20"/>
          </p:nvPr>
        </p:nvSpPr>
        <p:spPr/>
        <p:txBody>
          <a:bodyPr/>
          <a:lstStyle/>
          <a:p>
            <a:r>
              <a:t>Footer</a:t>
            </a:r>
          </a:p>
        </p:txBody>
      </p:sp>
      <p:sp>
        <p:nvSpPr>
          <p:cNvPr id="10" name="PlaceHolder 9"/>
          <p:cNvSpPr>
            <a:spLocks noGrp="1"/>
          </p:cNvSpPr>
          <p:nvPr>
            <p:ph type="sldNum" idx="21"/>
          </p:nvPr>
        </p:nvSpPr>
        <p:spPr/>
        <p:txBody>
          <a:bodyPr/>
          <a:lstStyle/>
          <a:p>
            <a:fld id="{351F88AC-47F6-42ED-B21C-DA0C194F175E}" type="slidenum">
              <a:t>‹#›</a:t>
            </a:fld>
            <a:endParaRPr/>
          </a:p>
        </p:txBody>
      </p:sp>
      <p:sp>
        <p:nvSpPr>
          <p:cNvPr id="11" name="PlaceHolder 10"/>
          <p:cNvSpPr>
            <a:spLocks noGrp="1"/>
          </p:cNvSpPr>
          <p:nvPr>
            <p:ph type="dt" idx="19"/>
          </p:nvPr>
        </p:nvSpPr>
        <p:spPr/>
        <p:txBody>
          <a:body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lstStyle/>
          <a:p>
            <a:r>
              <a:t>Footer</a:t>
            </a:r>
          </a:p>
        </p:txBody>
      </p:sp>
      <p:sp>
        <p:nvSpPr>
          <p:cNvPr id="3" name="PlaceHolder 2"/>
          <p:cNvSpPr>
            <a:spLocks noGrp="1"/>
          </p:cNvSpPr>
          <p:nvPr>
            <p:ph type="sldNum" idx="24"/>
          </p:nvPr>
        </p:nvSpPr>
        <p:spPr/>
        <p:txBody>
          <a:bodyPr/>
          <a:lstStyle/>
          <a:p>
            <a:fld id="{FC54F1E8-9D5E-45D2-A559-B4505E21D94E}" type="slidenum">
              <a:t>‹#›</a:t>
            </a:fld>
            <a:endParaRPr/>
          </a:p>
        </p:txBody>
      </p:sp>
      <p:sp>
        <p:nvSpPr>
          <p:cNvPr id="4" name="PlaceHolder 3"/>
          <p:cNvSpPr>
            <a:spLocks noGrp="1"/>
          </p:cNvSpPr>
          <p:nvPr>
            <p:ph type="dt" idx="22"/>
          </p:nvPr>
        </p:nvSpPr>
        <p:spPr/>
        <p:txBody>
          <a:body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93"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94" name="PlaceHolder 2"/>
          <p:cNvSpPr>
            <a:spLocks noGrp="1"/>
          </p:cNvSpPr>
          <p:nvPr>
            <p:ph type="subTitle"/>
          </p:nvPr>
        </p:nvSpPr>
        <p:spPr>
          <a:xfrm>
            <a:off x="1523880" y="3602160"/>
            <a:ext cx="9144000" cy="1655640"/>
          </a:xfrm>
          <a:prstGeom prst="rect">
            <a:avLst/>
          </a:prstGeom>
          <a:noFill/>
          <a:ln w="1260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3"/>
          </p:nvPr>
        </p:nvSpPr>
        <p:spPr/>
        <p:txBody>
          <a:bodyPr/>
          <a:lstStyle/>
          <a:p>
            <a:r>
              <a:t>Footer</a:t>
            </a:r>
          </a:p>
        </p:txBody>
      </p:sp>
      <p:sp>
        <p:nvSpPr>
          <p:cNvPr id="5" name="PlaceHolder 4"/>
          <p:cNvSpPr>
            <a:spLocks noGrp="1"/>
          </p:cNvSpPr>
          <p:nvPr>
            <p:ph type="sldNum" idx="24"/>
          </p:nvPr>
        </p:nvSpPr>
        <p:spPr/>
        <p:txBody>
          <a:bodyPr/>
          <a:lstStyle/>
          <a:p>
            <a:fld id="{3BF66A94-6F5D-4CBE-9359-817A5E8BF368}" type="slidenum">
              <a:t>‹#›</a:t>
            </a:fld>
            <a:endParaRPr/>
          </a:p>
        </p:txBody>
      </p:sp>
      <p:sp>
        <p:nvSpPr>
          <p:cNvPr id="6" name="PlaceHolder 5"/>
          <p:cNvSpPr>
            <a:spLocks noGrp="1"/>
          </p:cNvSpPr>
          <p:nvPr>
            <p:ph type="dt" idx="22"/>
          </p:nvPr>
        </p:nvSpPr>
        <p:spPr/>
        <p:txBody>
          <a:body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95"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96" name="PlaceHolder 2"/>
          <p:cNvSpPr>
            <a:spLocks noGrp="1"/>
          </p:cNvSpPr>
          <p:nvPr>
            <p:ph/>
          </p:nvPr>
        </p:nvSpPr>
        <p:spPr>
          <a:xfrm>
            <a:off x="1523880" y="3602160"/>
            <a:ext cx="91440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23"/>
          </p:nvPr>
        </p:nvSpPr>
        <p:spPr/>
        <p:txBody>
          <a:bodyPr/>
          <a:lstStyle/>
          <a:p>
            <a:r>
              <a:t>Footer</a:t>
            </a:r>
          </a:p>
        </p:txBody>
      </p:sp>
      <p:sp>
        <p:nvSpPr>
          <p:cNvPr id="5" name="PlaceHolder 4"/>
          <p:cNvSpPr>
            <a:spLocks noGrp="1"/>
          </p:cNvSpPr>
          <p:nvPr>
            <p:ph type="sldNum" idx="24"/>
          </p:nvPr>
        </p:nvSpPr>
        <p:spPr/>
        <p:txBody>
          <a:bodyPr/>
          <a:lstStyle/>
          <a:p>
            <a:fld id="{1052FD0B-F297-4E76-94DA-870E4259F458}" type="slidenum">
              <a:t>‹#›</a:t>
            </a:fld>
            <a:endParaRPr/>
          </a:p>
        </p:txBody>
      </p:sp>
      <p:sp>
        <p:nvSpPr>
          <p:cNvPr id="6" name="PlaceHolder 5"/>
          <p:cNvSpPr>
            <a:spLocks noGrp="1"/>
          </p:cNvSpPr>
          <p:nvPr>
            <p:ph type="dt" idx="22"/>
          </p:nvPr>
        </p:nvSpPr>
        <p:spPr/>
        <p:txBody>
          <a:body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98" name="PlaceHolder 2"/>
          <p:cNvSpPr>
            <a:spLocks noGrp="1"/>
          </p:cNvSpPr>
          <p:nvPr>
            <p:ph/>
          </p:nvPr>
        </p:nvSpPr>
        <p:spPr>
          <a:xfrm>
            <a:off x="152388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99" name="PlaceHolder 3"/>
          <p:cNvSpPr>
            <a:spLocks noGrp="1"/>
          </p:cNvSpPr>
          <p:nvPr>
            <p:ph/>
          </p:nvPr>
        </p:nvSpPr>
        <p:spPr>
          <a:xfrm>
            <a:off x="620964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23"/>
          </p:nvPr>
        </p:nvSpPr>
        <p:spPr/>
        <p:txBody>
          <a:bodyPr/>
          <a:lstStyle/>
          <a:p>
            <a:r>
              <a:t>Footer</a:t>
            </a:r>
          </a:p>
        </p:txBody>
      </p:sp>
      <p:sp>
        <p:nvSpPr>
          <p:cNvPr id="6" name="PlaceHolder 5"/>
          <p:cNvSpPr>
            <a:spLocks noGrp="1"/>
          </p:cNvSpPr>
          <p:nvPr>
            <p:ph type="sldNum" idx="24"/>
          </p:nvPr>
        </p:nvSpPr>
        <p:spPr/>
        <p:txBody>
          <a:bodyPr/>
          <a:lstStyle/>
          <a:p>
            <a:fld id="{18F466FD-883C-4834-BCB9-BE1F6EFF1A3A}" type="slidenum">
              <a:t>‹#›</a:t>
            </a:fld>
            <a:endParaRPr/>
          </a:p>
        </p:txBody>
      </p:sp>
      <p:sp>
        <p:nvSpPr>
          <p:cNvPr id="7" name="PlaceHolder 6"/>
          <p:cNvSpPr>
            <a:spLocks noGrp="1"/>
          </p:cNvSpPr>
          <p:nvPr>
            <p:ph type="dt" idx="22"/>
          </p:nvPr>
        </p:nvSpPr>
        <p:spPr/>
        <p:txBody>
          <a:body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0"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23"/>
          </p:nvPr>
        </p:nvSpPr>
        <p:spPr/>
        <p:txBody>
          <a:bodyPr/>
          <a:lstStyle/>
          <a:p>
            <a:r>
              <a:t>Footer</a:t>
            </a:r>
          </a:p>
        </p:txBody>
      </p:sp>
      <p:sp>
        <p:nvSpPr>
          <p:cNvPr id="4" name="PlaceHolder 3"/>
          <p:cNvSpPr>
            <a:spLocks noGrp="1"/>
          </p:cNvSpPr>
          <p:nvPr>
            <p:ph type="sldNum" idx="24"/>
          </p:nvPr>
        </p:nvSpPr>
        <p:spPr/>
        <p:txBody>
          <a:bodyPr/>
          <a:lstStyle/>
          <a:p>
            <a:fld id="{D675DC67-2506-4087-A52A-057D19098CAE}" type="slidenum">
              <a:t>‹#›</a:t>
            </a:fld>
            <a:endParaRPr/>
          </a:p>
        </p:txBody>
      </p:sp>
      <p:sp>
        <p:nvSpPr>
          <p:cNvPr id="5" name="PlaceHolder 4"/>
          <p:cNvSpPr>
            <a:spLocks noGrp="1"/>
          </p:cNvSpPr>
          <p:nvPr>
            <p:ph type="dt" idx="22"/>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 name="PlaceHolder 4"/>
          <p:cNvSpPr>
            <a:spLocks noGrp="1"/>
          </p:cNvSpPr>
          <p:nvPr>
            <p:ph/>
          </p:nvPr>
        </p:nvSpPr>
        <p:spPr>
          <a:xfrm>
            <a:off x="1523880" y="446688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F62B9280-AB4C-41B1-93D3-8506DB36A6AD}"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01" name="PlaceHolder 1"/>
          <p:cNvSpPr>
            <a:spLocks noGrp="1"/>
          </p:cNvSpPr>
          <p:nvPr>
            <p:ph type="subTitle"/>
          </p:nvPr>
        </p:nvSpPr>
        <p:spPr>
          <a:xfrm>
            <a:off x="1523880" y="1122480"/>
            <a:ext cx="9144000" cy="11068560"/>
          </a:xfrm>
          <a:prstGeom prst="rect">
            <a:avLst/>
          </a:prstGeom>
          <a:noFill/>
          <a:ln w="1260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23"/>
          </p:nvPr>
        </p:nvSpPr>
        <p:spPr/>
        <p:txBody>
          <a:bodyPr/>
          <a:lstStyle/>
          <a:p>
            <a:r>
              <a:t>Footer</a:t>
            </a:r>
          </a:p>
        </p:txBody>
      </p:sp>
      <p:sp>
        <p:nvSpPr>
          <p:cNvPr id="4" name="PlaceHolder 3"/>
          <p:cNvSpPr>
            <a:spLocks noGrp="1"/>
          </p:cNvSpPr>
          <p:nvPr>
            <p:ph type="sldNum" idx="24"/>
          </p:nvPr>
        </p:nvSpPr>
        <p:spPr/>
        <p:txBody>
          <a:bodyPr/>
          <a:lstStyle/>
          <a:p>
            <a:fld id="{8B1A5330-3D74-45FB-892F-A19D3CF27059}" type="slidenum">
              <a:t>‹#›</a:t>
            </a:fld>
            <a:endParaRPr/>
          </a:p>
        </p:txBody>
      </p:sp>
      <p:sp>
        <p:nvSpPr>
          <p:cNvPr id="5" name="PlaceHolder 4"/>
          <p:cNvSpPr>
            <a:spLocks noGrp="1"/>
          </p:cNvSpPr>
          <p:nvPr>
            <p:ph type="dt" idx="22"/>
          </p:nvPr>
        </p:nvSpPr>
        <p:spPr/>
        <p:txBody>
          <a:body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02"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03"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4" name="PlaceHolder 3"/>
          <p:cNvSpPr>
            <a:spLocks noGrp="1"/>
          </p:cNvSpPr>
          <p:nvPr>
            <p:ph/>
          </p:nvPr>
        </p:nvSpPr>
        <p:spPr>
          <a:xfrm>
            <a:off x="620964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5" name="PlaceHolder 4"/>
          <p:cNvSpPr>
            <a:spLocks noGrp="1"/>
          </p:cNvSpPr>
          <p:nvPr>
            <p:ph/>
          </p:nvPr>
        </p:nvSpPr>
        <p:spPr>
          <a:xfrm>
            <a:off x="152388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23"/>
          </p:nvPr>
        </p:nvSpPr>
        <p:spPr/>
        <p:txBody>
          <a:bodyPr/>
          <a:lstStyle/>
          <a:p>
            <a:r>
              <a:t>Footer</a:t>
            </a:r>
          </a:p>
        </p:txBody>
      </p:sp>
      <p:sp>
        <p:nvSpPr>
          <p:cNvPr id="7" name="PlaceHolder 6"/>
          <p:cNvSpPr>
            <a:spLocks noGrp="1"/>
          </p:cNvSpPr>
          <p:nvPr>
            <p:ph type="sldNum" idx="24"/>
          </p:nvPr>
        </p:nvSpPr>
        <p:spPr/>
        <p:txBody>
          <a:bodyPr/>
          <a:lstStyle/>
          <a:p>
            <a:fld id="{B3A01643-0B27-4268-9A87-8E667BD6B213}" type="slidenum">
              <a:t>‹#›</a:t>
            </a:fld>
            <a:endParaRPr/>
          </a:p>
        </p:txBody>
      </p:sp>
      <p:sp>
        <p:nvSpPr>
          <p:cNvPr id="8" name="PlaceHolder 7"/>
          <p:cNvSpPr>
            <a:spLocks noGrp="1"/>
          </p:cNvSpPr>
          <p:nvPr>
            <p:ph type="dt" idx="22"/>
          </p:nvPr>
        </p:nvSpPr>
        <p:spPr/>
        <p:txBody>
          <a:body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06"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07" name="PlaceHolder 2"/>
          <p:cNvSpPr>
            <a:spLocks noGrp="1"/>
          </p:cNvSpPr>
          <p:nvPr>
            <p:ph/>
          </p:nvPr>
        </p:nvSpPr>
        <p:spPr>
          <a:xfrm>
            <a:off x="1523880" y="3602160"/>
            <a:ext cx="44622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8"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9" name="PlaceHolder 4"/>
          <p:cNvSpPr>
            <a:spLocks noGrp="1"/>
          </p:cNvSpPr>
          <p:nvPr>
            <p:ph/>
          </p:nvPr>
        </p:nvSpPr>
        <p:spPr>
          <a:xfrm>
            <a:off x="620964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23"/>
          </p:nvPr>
        </p:nvSpPr>
        <p:spPr/>
        <p:txBody>
          <a:bodyPr/>
          <a:lstStyle/>
          <a:p>
            <a:r>
              <a:t>Footer</a:t>
            </a:r>
          </a:p>
        </p:txBody>
      </p:sp>
      <p:sp>
        <p:nvSpPr>
          <p:cNvPr id="7" name="PlaceHolder 6"/>
          <p:cNvSpPr>
            <a:spLocks noGrp="1"/>
          </p:cNvSpPr>
          <p:nvPr>
            <p:ph type="sldNum" idx="24"/>
          </p:nvPr>
        </p:nvSpPr>
        <p:spPr/>
        <p:txBody>
          <a:bodyPr/>
          <a:lstStyle/>
          <a:p>
            <a:fld id="{B797018E-BC84-42AC-B751-CEFDA94C6ACA}" type="slidenum">
              <a:t>‹#›</a:t>
            </a:fld>
            <a:endParaRPr/>
          </a:p>
        </p:txBody>
      </p:sp>
      <p:sp>
        <p:nvSpPr>
          <p:cNvPr id="8" name="PlaceHolder 7"/>
          <p:cNvSpPr>
            <a:spLocks noGrp="1"/>
          </p:cNvSpPr>
          <p:nvPr>
            <p:ph type="dt" idx="22"/>
          </p:nvPr>
        </p:nvSpPr>
        <p:spPr/>
        <p:txBody>
          <a:body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0"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11"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2"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3" name="PlaceHolder 4"/>
          <p:cNvSpPr>
            <a:spLocks noGrp="1"/>
          </p:cNvSpPr>
          <p:nvPr>
            <p:ph/>
          </p:nvPr>
        </p:nvSpPr>
        <p:spPr>
          <a:xfrm>
            <a:off x="1523880" y="446688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23"/>
          </p:nvPr>
        </p:nvSpPr>
        <p:spPr/>
        <p:txBody>
          <a:bodyPr/>
          <a:lstStyle/>
          <a:p>
            <a:r>
              <a:t>Footer</a:t>
            </a:r>
          </a:p>
        </p:txBody>
      </p:sp>
      <p:sp>
        <p:nvSpPr>
          <p:cNvPr id="7" name="PlaceHolder 6"/>
          <p:cNvSpPr>
            <a:spLocks noGrp="1"/>
          </p:cNvSpPr>
          <p:nvPr>
            <p:ph type="sldNum" idx="24"/>
          </p:nvPr>
        </p:nvSpPr>
        <p:spPr/>
        <p:txBody>
          <a:bodyPr/>
          <a:lstStyle/>
          <a:p>
            <a:fld id="{B23B7A50-0862-45E4-A3D1-709877C1F873}" type="slidenum">
              <a:t>‹#›</a:t>
            </a:fld>
            <a:endParaRPr/>
          </a:p>
        </p:txBody>
      </p:sp>
      <p:sp>
        <p:nvSpPr>
          <p:cNvPr id="8" name="PlaceHolder 7"/>
          <p:cNvSpPr>
            <a:spLocks noGrp="1"/>
          </p:cNvSpPr>
          <p:nvPr>
            <p:ph type="dt" idx="22"/>
          </p:nvPr>
        </p:nvSpPr>
        <p:spPr/>
        <p:txBody>
          <a:body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15" name="PlaceHolder 2"/>
          <p:cNvSpPr>
            <a:spLocks noGrp="1"/>
          </p:cNvSpPr>
          <p:nvPr>
            <p:ph/>
          </p:nvPr>
        </p:nvSpPr>
        <p:spPr>
          <a:xfrm>
            <a:off x="1523880" y="360216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6" name="PlaceHolder 3"/>
          <p:cNvSpPr>
            <a:spLocks noGrp="1"/>
          </p:cNvSpPr>
          <p:nvPr>
            <p:ph/>
          </p:nvPr>
        </p:nvSpPr>
        <p:spPr>
          <a:xfrm>
            <a:off x="1523880" y="4466880"/>
            <a:ext cx="91440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23"/>
          </p:nvPr>
        </p:nvSpPr>
        <p:spPr/>
        <p:txBody>
          <a:bodyPr/>
          <a:lstStyle/>
          <a:p>
            <a:r>
              <a:t>Footer</a:t>
            </a:r>
          </a:p>
        </p:txBody>
      </p:sp>
      <p:sp>
        <p:nvSpPr>
          <p:cNvPr id="6" name="PlaceHolder 5"/>
          <p:cNvSpPr>
            <a:spLocks noGrp="1"/>
          </p:cNvSpPr>
          <p:nvPr>
            <p:ph type="sldNum" idx="24"/>
          </p:nvPr>
        </p:nvSpPr>
        <p:spPr/>
        <p:txBody>
          <a:bodyPr/>
          <a:lstStyle/>
          <a:p>
            <a:fld id="{B3D2C736-3F91-461F-A30A-3C68C57AF3CC}" type="slidenum">
              <a:t>‹#›</a:t>
            </a:fld>
            <a:endParaRPr/>
          </a:p>
        </p:txBody>
      </p:sp>
      <p:sp>
        <p:nvSpPr>
          <p:cNvPr id="7" name="PlaceHolder 6"/>
          <p:cNvSpPr>
            <a:spLocks noGrp="1"/>
          </p:cNvSpPr>
          <p:nvPr>
            <p:ph type="dt" idx="22"/>
          </p:nvPr>
        </p:nvSpPr>
        <p:spPr/>
        <p:txBody>
          <a:body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7"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18" name="PlaceHolder 2"/>
          <p:cNvSpPr>
            <a:spLocks noGrp="1"/>
          </p:cNvSpPr>
          <p:nvPr>
            <p:ph/>
          </p:nvPr>
        </p:nvSpPr>
        <p:spPr>
          <a:xfrm>
            <a:off x="152388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9" name="PlaceHolder 3"/>
          <p:cNvSpPr>
            <a:spLocks noGrp="1"/>
          </p:cNvSpPr>
          <p:nvPr>
            <p:ph/>
          </p:nvPr>
        </p:nvSpPr>
        <p:spPr>
          <a:xfrm>
            <a:off x="6209640" y="360216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0" name="PlaceHolder 4"/>
          <p:cNvSpPr>
            <a:spLocks noGrp="1"/>
          </p:cNvSpPr>
          <p:nvPr>
            <p:ph/>
          </p:nvPr>
        </p:nvSpPr>
        <p:spPr>
          <a:xfrm>
            <a:off x="152388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1" name="PlaceHolder 5"/>
          <p:cNvSpPr>
            <a:spLocks noGrp="1"/>
          </p:cNvSpPr>
          <p:nvPr>
            <p:ph/>
          </p:nvPr>
        </p:nvSpPr>
        <p:spPr>
          <a:xfrm>
            <a:off x="6209640" y="4466880"/>
            <a:ext cx="4462200" cy="78948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23"/>
          </p:nvPr>
        </p:nvSpPr>
        <p:spPr/>
        <p:txBody>
          <a:bodyPr/>
          <a:lstStyle/>
          <a:p>
            <a:r>
              <a:t>Footer</a:t>
            </a:r>
          </a:p>
        </p:txBody>
      </p:sp>
      <p:sp>
        <p:nvSpPr>
          <p:cNvPr id="8" name="PlaceHolder 7"/>
          <p:cNvSpPr>
            <a:spLocks noGrp="1"/>
          </p:cNvSpPr>
          <p:nvPr>
            <p:ph type="sldNum" idx="24"/>
          </p:nvPr>
        </p:nvSpPr>
        <p:spPr/>
        <p:txBody>
          <a:bodyPr/>
          <a:lstStyle/>
          <a:p>
            <a:fld id="{EC88FDA9-0A08-48A4-AA86-22B47119ACEE}" type="slidenum">
              <a:t>‹#›</a:t>
            </a:fld>
            <a:endParaRPr/>
          </a:p>
        </p:txBody>
      </p:sp>
      <p:sp>
        <p:nvSpPr>
          <p:cNvPr id="9" name="PlaceHolder 8"/>
          <p:cNvSpPr>
            <a:spLocks noGrp="1"/>
          </p:cNvSpPr>
          <p:nvPr>
            <p:ph type="dt" idx="22"/>
          </p:nvPr>
        </p:nvSpPr>
        <p:spPr/>
        <p:txBody>
          <a:body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2"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23" name="PlaceHolder 2"/>
          <p:cNvSpPr>
            <a:spLocks noGrp="1"/>
          </p:cNvSpPr>
          <p:nvPr>
            <p:ph/>
          </p:nvPr>
        </p:nvSpPr>
        <p:spPr>
          <a:xfrm>
            <a:off x="152388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324" name="PlaceHolder 3"/>
          <p:cNvSpPr>
            <a:spLocks noGrp="1"/>
          </p:cNvSpPr>
          <p:nvPr>
            <p:ph/>
          </p:nvPr>
        </p:nvSpPr>
        <p:spPr>
          <a:xfrm>
            <a:off x="461556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325" name="PlaceHolder 4"/>
          <p:cNvSpPr>
            <a:spLocks noGrp="1"/>
          </p:cNvSpPr>
          <p:nvPr>
            <p:ph/>
          </p:nvPr>
        </p:nvSpPr>
        <p:spPr>
          <a:xfrm>
            <a:off x="7707240" y="360216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326" name="PlaceHolder 5"/>
          <p:cNvSpPr>
            <a:spLocks noGrp="1"/>
          </p:cNvSpPr>
          <p:nvPr>
            <p:ph/>
          </p:nvPr>
        </p:nvSpPr>
        <p:spPr>
          <a:xfrm>
            <a:off x="152388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327" name="PlaceHolder 6"/>
          <p:cNvSpPr>
            <a:spLocks noGrp="1"/>
          </p:cNvSpPr>
          <p:nvPr>
            <p:ph/>
          </p:nvPr>
        </p:nvSpPr>
        <p:spPr>
          <a:xfrm>
            <a:off x="461556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328" name="PlaceHolder 7"/>
          <p:cNvSpPr>
            <a:spLocks noGrp="1"/>
          </p:cNvSpPr>
          <p:nvPr>
            <p:ph/>
          </p:nvPr>
        </p:nvSpPr>
        <p:spPr>
          <a:xfrm>
            <a:off x="7707240" y="4466880"/>
            <a:ext cx="2944080" cy="789480"/>
          </a:xfrm>
          <a:prstGeom prst="rect">
            <a:avLst/>
          </a:prstGeom>
          <a:noFill/>
          <a:ln w="12600">
            <a:noFill/>
          </a:ln>
        </p:spPr>
        <p:txBody>
          <a:bodyPr lIns="0" tIns="0" rIns="0" bIns="0" anchor="t">
            <a:normAutofit fontScale="87491"/>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23"/>
          </p:nvPr>
        </p:nvSpPr>
        <p:spPr/>
        <p:txBody>
          <a:bodyPr/>
          <a:lstStyle/>
          <a:p>
            <a:r>
              <a:t>Footer</a:t>
            </a:r>
          </a:p>
        </p:txBody>
      </p:sp>
      <p:sp>
        <p:nvSpPr>
          <p:cNvPr id="10" name="PlaceHolder 9"/>
          <p:cNvSpPr>
            <a:spLocks noGrp="1"/>
          </p:cNvSpPr>
          <p:nvPr>
            <p:ph type="sldNum" idx="24"/>
          </p:nvPr>
        </p:nvSpPr>
        <p:spPr/>
        <p:txBody>
          <a:bodyPr/>
          <a:lstStyle/>
          <a:p>
            <a:fld id="{E54989E1-F752-4A1A-9544-669AA194774F}" type="slidenum">
              <a:t>‹#›</a:t>
            </a:fld>
            <a:endParaRPr/>
          </a:p>
        </p:txBody>
      </p:sp>
      <p:sp>
        <p:nvSpPr>
          <p:cNvPr id="11" name="PlaceHolder 10"/>
          <p:cNvSpPr>
            <a:spLocks noGrp="1"/>
          </p:cNvSpPr>
          <p:nvPr>
            <p:ph type="dt" idx="22"/>
          </p:nvPr>
        </p:nvSpPr>
        <p:spPr/>
        <p:txBody>
          <a:bodyPr/>
          <a:lstStyle/>
          <a:p>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lstStyle/>
          <a:p>
            <a:r>
              <a:t>Footer</a:t>
            </a:r>
          </a:p>
        </p:txBody>
      </p:sp>
      <p:sp>
        <p:nvSpPr>
          <p:cNvPr id="3" name="PlaceHolder 2"/>
          <p:cNvSpPr>
            <a:spLocks noGrp="1"/>
          </p:cNvSpPr>
          <p:nvPr>
            <p:ph type="sldNum" idx="27"/>
          </p:nvPr>
        </p:nvSpPr>
        <p:spPr/>
        <p:txBody>
          <a:bodyPr/>
          <a:lstStyle/>
          <a:p>
            <a:fld id="{4D914170-C705-45BD-B5AB-8A35E8DF68E5}" type="slidenum">
              <a:t>‹#›</a:t>
            </a:fld>
            <a:endParaRPr/>
          </a:p>
        </p:txBody>
      </p:sp>
      <p:sp>
        <p:nvSpPr>
          <p:cNvPr id="4" name="PlaceHolder 3"/>
          <p:cNvSpPr>
            <a:spLocks noGrp="1"/>
          </p:cNvSpPr>
          <p:nvPr>
            <p:ph type="dt" idx="25"/>
          </p:nvPr>
        </p:nvSpPr>
        <p:spPr/>
        <p:txBody>
          <a:body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5"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36" name="PlaceHolder 2"/>
          <p:cNvSpPr>
            <a:spLocks noGrp="1"/>
          </p:cNvSpPr>
          <p:nvPr>
            <p:ph type="subTitle"/>
          </p:nvPr>
        </p:nvSpPr>
        <p:spPr>
          <a:xfrm>
            <a:off x="1523880" y="3602160"/>
            <a:ext cx="9144000" cy="1655640"/>
          </a:xfrm>
          <a:prstGeom prst="rect">
            <a:avLst/>
          </a:prstGeom>
          <a:noFill/>
          <a:ln w="1260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6"/>
          </p:nvPr>
        </p:nvSpPr>
        <p:spPr/>
        <p:txBody>
          <a:bodyPr/>
          <a:lstStyle/>
          <a:p>
            <a:r>
              <a:t>Footer</a:t>
            </a:r>
          </a:p>
        </p:txBody>
      </p:sp>
      <p:sp>
        <p:nvSpPr>
          <p:cNvPr id="5" name="PlaceHolder 4"/>
          <p:cNvSpPr>
            <a:spLocks noGrp="1"/>
          </p:cNvSpPr>
          <p:nvPr>
            <p:ph type="sldNum" idx="27"/>
          </p:nvPr>
        </p:nvSpPr>
        <p:spPr/>
        <p:txBody>
          <a:bodyPr/>
          <a:lstStyle/>
          <a:p>
            <a:fld id="{AFEF7E5E-D79A-46E3-B9FA-29415C0A2A69}" type="slidenum">
              <a:t>‹#›</a:t>
            </a:fld>
            <a:endParaRPr/>
          </a:p>
        </p:txBody>
      </p:sp>
      <p:sp>
        <p:nvSpPr>
          <p:cNvPr id="6" name="PlaceHolder 5"/>
          <p:cNvSpPr>
            <a:spLocks noGrp="1"/>
          </p:cNvSpPr>
          <p:nvPr>
            <p:ph type="dt" idx="25"/>
          </p:nvPr>
        </p:nvSpPr>
        <p:spPr/>
        <p:txBody>
          <a:body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7" name="PlaceHolder 1"/>
          <p:cNvSpPr>
            <a:spLocks noGrp="1"/>
          </p:cNvSpPr>
          <p:nvPr>
            <p:ph type="title"/>
          </p:nvPr>
        </p:nvSpPr>
        <p:spPr>
          <a:xfrm>
            <a:off x="1523880" y="1122480"/>
            <a:ext cx="9144000" cy="2387520"/>
          </a:xfrm>
          <a:prstGeom prst="rect">
            <a:avLst/>
          </a:prstGeom>
          <a:noFill/>
          <a:ln w="1260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38" name="PlaceHolder 2"/>
          <p:cNvSpPr>
            <a:spLocks noGrp="1"/>
          </p:cNvSpPr>
          <p:nvPr>
            <p:ph/>
          </p:nvPr>
        </p:nvSpPr>
        <p:spPr>
          <a:xfrm>
            <a:off x="1523880" y="3602160"/>
            <a:ext cx="9144000" cy="1655640"/>
          </a:xfrm>
          <a:prstGeom prst="rect">
            <a:avLst/>
          </a:prstGeom>
          <a:noFill/>
          <a:ln w="1260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26"/>
          </p:nvPr>
        </p:nvSpPr>
        <p:spPr/>
        <p:txBody>
          <a:bodyPr/>
          <a:lstStyle/>
          <a:p>
            <a:r>
              <a:t>Footer</a:t>
            </a:r>
          </a:p>
        </p:txBody>
      </p:sp>
      <p:sp>
        <p:nvSpPr>
          <p:cNvPr id="5" name="PlaceHolder 4"/>
          <p:cNvSpPr>
            <a:spLocks noGrp="1"/>
          </p:cNvSpPr>
          <p:nvPr>
            <p:ph type="sldNum" idx="27"/>
          </p:nvPr>
        </p:nvSpPr>
        <p:spPr/>
        <p:txBody>
          <a:bodyPr/>
          <a:lstStyle/>
          <a:p>
            <a:fld id="{B082369A-DF53-4E07-8775-F777BEF1140C}" type="slidenum">
              <a:t>‹#›</a:t>
            </a:fld>
            <a:endParaRPr/>
          </a:p>
        </p:txBody>
      </p:sp>
      <p:sp>
        <p:nvSpPr>
          <p:cNvPr id="6" name="PlaceHolder 5"/>
          <p:cNvSpPr>
            <a:spLocks noGrp="1"/>
          </p:cNvSpPr>
          <p:nvPr>
            <p:ph type="dt" idx="25"/>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600" cy="1325520"/>
          </a:xfrm>
          <a:prstGeom prst="rect">
            <a:avLst/>
          </a:prstGeom>
          <a:noFill/>
          <a:ln w="12600">
            <a:noFill/>
          </a:ln>
        </p:spPr>
        <p:txBody>
          <a:bodyPr lIns="91440" tIns="45720" rIns="91440" bIns="45720" anchor="ctr">
            <a:normAutofit/>
          </a:bodyPr>
          <a:lstStyle/>
          <a:p>
            <a:pPr indent="0">
              <a:lnSpc>
                <a:spcPct val="90000"/>
              </a:lnSpc>
              <a:buNone/>
            </a:pPr>
            <a:r>
              <a:rPr lang="fr-FR" sz="4400" b="0" strike="noStrike" spc="-1">
                <a:solidFill>
                  <a:srgbClr val="000000"/>
                </a:solidFill>
                <a:latin typeface="Calibri Light"/>
              </a:rPr>
              <a:t>Modifiez le style du titre</a:t>
            </a:r>
            <a:endParaRPr lang="en-US" sz="4400" b="0" strike="noStrike" spc="-1">
              <a:solidFill>
                <a:srgbClr val="000000"/>
              </a:solidFill>
              <a:latin typeface="Arial"/>
            </a:endParaRPr>
          </a:p>
        </p:txBody>
      </p:sp>
      <p:sp>
        <p:nvSpPr>
          <p:cNvPr id="6" name="PlaceHolder 2"/>
          <p:cNvSpPr>
            <a:spLocks noGrp="1"/>
          </p:cNvSpPr>
          <p:nvPr>
            <p:ph type="body"/>
          </p:nvPr>
        </p:nvSpPr>
        <p:spPr>
          <a:xfrm>
            <a:off x="838080" y="1825560"/>
            <a:ext cx="10515600" cy="4351320"/>
          </a:xfrm>
          <a:prstGeom prst="rect">
            <a:avLst/>
          </a:prstGeom>
          <a:noFill/>
          <a:ln w="12600">
            <a:noFill/>
          </a:ln>
        </p:spPr>
        <p:txBody>
          <a:bodyPr lIns="91440" tIns="45720" rIns="91440" bIns="45720" anchor="t">
            <a:normAutofit/>
          </a:bodyPr>
          <a:lstStyle/>
          <a:p>
            <a:pPr marL="228600" indent="-228600">
              <a:lnSpc>
                <a:spcPct val="90000"/>
              </a:lnSpc>
              <a:spcBef>
                <a:spcPts val="1001"/>
              </a:spcBef>
              <a:buClr>
                <a:srgbClr val="000000"/>
              </a:buClr>
              <a:buSzPct val="45000"/>
              <a:buFont typeface="Wingdings" charset="2"/>
              <a:buChar char=""/>
            </a:pPr>
            <a:r>
              <a:rPr lang="fr-FR" sz="2800" b="0" strike="noStrike" spc="-1">
                <a:solidFill>
                  <a:srgbClr val="000000"/>
                </a:solidFill>
                <a:latin typeface="Calibri"/>
              </a:rPr>
              <a:t>Cliquez pour modifier les styles du texte du masque</a:t>
            </a:r>
            <a:endParaRPr lang="en-US" sz="2800" b="0" strike="noStrike" spc="-1">
              <a:solidFill>
                <a:srgbClr val="000000"/>
              </a:solidFill>
              <a:latin typeface="Arial"/>
            </a:endParaRPr>
          </a:p>
          <a:p>
            <a:pPr marL="685800" lvl="1" indent="-228600">
              <a:lnSpc>
                <a:spcPct val="90000"/>
              </a:lnSpc>
              <a:spcBef>
                <a:spcPts val="499"/>
              </a:spcBef>
              <a:buClr>
                <a:srgbClr val="000000"/>
              </a:buClr>
              <a:buSzPct val="75000"/>
              <a:buFont typeface="Symbol" charset="2"/>
              <a:buChar char=""/>
            </a:pPr>
            <a:r>
              <a:rPr lang="fr-FR" sz="2400" b="0" strike="noStrike" spc="-1">
                <a:solidFill>
                  <a:srgbClr val="000000"/>
                </a:solidFill>
                <a:latin typeface="Calibri"/>
              </a:rPr>
              <a:t>Deuxième niveau</a:t>
            </a:r>
            <a:endParaRPr lang="en-US" sz="2400" b="0" strike="noStrike" spc="-1">
              <a:solidFill>
                <a:srgbClr val="000000"/>
              </a:solidFill>
              <a:latin typeface="Arial"/>
            </a:endParaRPr>
          </a:p>
          <a:p>
            <a:pPr marL="1143000" lvl="2" indent="-228600">
              <a:lnSpc>
                <a:spcPct val="90000"/>
              </a:lnSpc>
              <a:spcBef>
                <a:spcPts val="499"/>
              </a:spcBef>
              <a:buClr>
                <a:srgbClr val="000000"/>
              </a:buClr>
              <a:buSzPct val="45000"/>
              <a:buFont typeface="Wingdings" charset="2"/>
              <a:buChar char=""/>
            </a:pPr>
            <a:r>
              <a:rPr lang="fr-FR" sz="2000" b="0" strike="noStrike" spc="-1">
                <a:solidFill>
                  <a:srgbClr val="000000"/>
                </a:solidFill>
                <a:latin typeface="Calibri"/>
              </a:rPr>
              <a:t>Troisième niveau</a:t>
            </a:r>
            <a:endParaRPr lang="en-US" sz="2000" b="0" strike="noStrike" spc="-1">
              <a:solidFill>
                <a:srgbClr val="000000"/>
              </a:solidFill>
              <a:latin typeface="Arial"/>
            </a:endParaRPr>
          </a:p>
          <a:p>
            <a:pPr marL="1600200" lvl="3" indent="-228600">
              <a:lnSpc>
                <a:spcPct val="90000"/>
              </a:lnSpc>
              <a:spcBef>
                <a:spcPts val="499"/>
              </a:spcBef>
              <a:buClr>
                <a:srgbClr val="000000"/>
              </a:buClr>
              <a:buSzPct val="75000"/>
              <a:buFont typeface="Symbol" charset="2"/>
              <a:buChar char=""/>
            </a:pPr>
            <a:r>
              <a:rPr lang="fr-FR" sz="1800" b="0" strike="noStrike" spc="-1">
                <a:solidFill>
                  <a:srgbClr val="000000"/>
                </a:solidFill>
                <a:latin typeface="Calibri"/>
              </a:rPr>
              <a:t>Quatrième niveau</a:t>
            </a:r>
            <a:endParaRPr lang="en-US" sz="1800" b="0" strike="noStrike" spc="-1">
              <a:solidFill>
                <a:srgbClr val="000000"/>
              </a:solidFill>
              <a:latin typeface="Arial"/>
            </a:endParaRPr>
          </a:p>
          <a:p>
            <a:pPr marL="2057400" lvl="4" indent="-228600">
              <a:lnSpc>
                <a:spcPct val="90000"/>
              </a:lnSpc>
              <a:spcBef>
                <a:spcPts val="499"/>
              </a:spcBef>
              <a:buClr>
                <a:srgbClr val="000000"/>
              </a:buClr>
              <a:buSzPct val="45000"/>
              <a:buFont typeface="Wingdings" charset="2"/>
              <a:buChar char=""/>
            </a:pPr>
            <a:r>
              <a:rPr lang="fr-FR" sz="1800" b="0" strike="noStrike" spc="-1">
                <a:solidFill>
                  <a:srgbClr val="000000"/>
                </a:solidFill>
                <a:latin typeface="Calibri"/>
              </a:rPr>
              <a:t>Cinquième niveau</a:t>
            </a:r>
            <a:endParaRPr lang="en-US" sz="1800" b="0" strike="noStrike" spc="-1">
              <a:solidFill>
                <a:srgbClr val="000000"/>
              </a:solidFill>
              <a:latin typeface="Arial"/>
            </a:endParaRPr>
          </a:p>
        </p:txBody>
      </p:sp>
      <p:sp>
        <p:nvSpPr>
          <p:cNvPr id="2" name="PlaceHolder 3"/>
          <p:cNvSpPr>
            <a:spLocks noGrp="1"/>
          </p:cNvSpPr>
          <p:nvPr>
            <p:ph type="dt" idx="1"/>
          </p:nvPr>
        </p:nvSpPr>
        <p:spPr>
          <a:xfrm>
            <a:off x="838080" y="6356520"/>
            <a:ext cx="2743200" cy="365040"/>
          </a:xfrm>
          <a:prstGeom prst="rect">
            <a:avLst/>
          </a:prstGeom>
          <a:noFill/>
          <a:ln w="12600">
            <a:noFill/>
          </a:ln>
        </p:spPr>
        <p:txBody>
          <a:bodyPr lIns="91440" tIns="45720" rIns="91440" bIns="45720" anchor="ctr">
            <a:noAutofit/>
          </a:bodyPr>
          <a:lstStyle>
            <a:lvl1pPr indent="0">
              <a:lnSpc>
                <a:spcPct val="100000"/>
              </a:lnSpc>
              <a:buNone/>
              <a:defRPr lang="fr-FR" sz="1200" b="0" strike="noStrike" spc="-1">
                <a:solidFill>
                  <a:srgbClr val="898989"/>
                </a:solidFill>
                <a:latin typeface="Calibri"/>
              </a:defRPr>
            </a:lvl1pPr>
          </a:lstStyle>
          <a:p>
            <a:pPr indent="0">
              <a:lnSpc>
                <a:spcPct val="100000"/>
              </a:lnSpc>
              <a:buNone/>
            </a:pPr>
            <a:fld id="{83BF68D2-C8AB-4B2F-9B99-C1AF4F9B8277}" type="datetime">
              <a:rPr lang="fr-FR" sz="1200" b="0" strike="noStrike" spc="-1">
                <a:solidFill>
                  <a:srgbClr val="898989"/>
                </a:solidFill>
                <a:latin typeface="Calibri"/>
              </a:rPr>
              <a:t>21/03/2025</a:t>
            </a:fld>
            <a:endParaRPr lang="en-US" sz="1200" b="0" strike="noStrike" spc="-1">
              <a:solidFill>
                <a:srgbClr val="000000"/>
              </a:solidFill>
              <a:latin typeface="Times New Roman"/>
            </a:endParaRPr>
          </a:p>
        </p:txBody>
      </p:sp>
      <p:sp>
        <p:nvSpPr>
          <p:cNvPr id="3" name="PlaceHolder 4"/>
          <p:cNvSpPr>
            <a:spLocks noGrp="1"/>
          </p:cNvSpPr>
          <p:nvPr>
            <p:ph type="ftr" idx="2"/>
          </p:nvPr>
        </p:nvSpPr>
        <p:spPr>
          <a:xfrm>
            <a:off x="4038480" y="6356520"/>
            <a:ext cx="4114800" cy="365040"/>
          </a:xfrm>
          <a:prstGeom prst="rect">
            <a:avLst/>
          </a:prstGeom>
          <a:noFill/>
          <a:ln w="12600">
            <a:noFill/>
          </a:ln>
        </p:spPr>
        <p:txBody>
          <a:bodyPr lIns="91440" tIns="45720" rIns="91440" bIns="45720" anchor="ctr" anchorCtr="1">
            <a:noAutofit/>
          </a:bodyPr>
          <a:lstStyle/>
          <a:p>
            <a:pPr indent="0">
              <a:buNone/>
            </a:pPr>
            <a:endParaRPr lang="en-US" sz="2400" b="0" strike="noStrike" spc="-1">
              <a:solidFill>
                <a:srgbClr val="000000"/>
              </a:solidFill>
              <a:latin typeface="Times New Roman"/>
            </a:endParaRPr>
          </a:p>
        </p:txBody>
      </p:sp>
      <p:sp>
        <p:nvSpPr>
          <p:cNvPr id="4" name="PlaceHolder 5"/>
          <p:cNvSpPr>
            <a:spLocks noGrp="1"/>
          </p:cNvSpPr>
          <p:nvPr>
            <p:ph type="sldNum" idx="3"/>
          </p:nvPr>
        </p:nvSpPr>
        <p:spPr>
          <a:xfrm>
            <a:off x="8610480" y="6356520"/>
            <a:ext cx="2743200" cy="365040"/>
          </a:xfrm>
          <a:prstGeom prst="rect">
            <a:avLst/>
          </a:prstGeom>
          <a:noFill/>
          <a:ln w="12600">
            <a:noFill/>
          </a:ln>
        </p:spPr>
        <p:txBody>
          <a:bodyPr lIns="91440" tIns="45720" rIns="91440" bIns="45720" anchor="ctr">
            <a:noAutofit/>
          </a:bodyPr>
          <a:lstStyle>
            <a:lvl1pPr indent="0" algn="r">
              <a:lnSpc>
                <a:spcPct val="100000"/>
              </a:lnSpc>
              <a:buNone/>
              <a:defRPr lang="fr-FR" sz="1200" b="0" strike="noStrike" spc="-1">
                <a:solidFill>
                  <a:srgbClr val="898989"/>
                </a:solidFill>
                <a:latin typeface="Calibri"/>
              </a:defRPr>
            </a:lvl1pPr>
          </a:lstStyle>
          <a:p>
            <a:pPr indent="0" algn="r">
              <a:lnSpc>
                <a:spcPct val="100000"/>
              </a:lnSpc>
              <a:buNone/>
            </a:pPr>
            <a:fld id="{E83240E3-D8B1-4658-A2DD-EFC6005510AD}" type="slidenum">
              <a:rPr lang="fr-FR" sz="1200" b="0" strike="noStrike" spc="-1">
                <a:solidFill>
                  <a:srgbClr val="898989"/>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1" name="PlaceHolder 1"/>
          <p:cNvSpPr>
            <a:spLocks noGrp="1"/>
          </p:cNvSpPr>
          <p:nvPr>
            <p:ph type="title"/>
          </p:nvPr>
        </p:nvSpPr>
        <p:spPr>
          <a:xfrm>
            <a:off x="839880" y="457200"/>
            <a:ext cx="3932280" cy="1600200"/>
          </a:xfrm>
          <a:prstGeom prst="rect">
            <a:avLst/>
          </a:prstGeom>
          <a:noFill/>
          <a:ln w="12600">
            <a:noFill/>
          </a:ln>
        </p:spPr>
        <p:txBody>
          <a:bodyPr lIns="91440" tIns="45720" rIns="91440" bIns="45720" anchor="b">
            <a:normAutofit/>
          </a:bodyPr>
          <a:lstStyle/>
          <a:p>
            <a:pPr indent="0">
              <a:lnSpc>
                <a:spcPct val="90000"/>
              </a:lnSpc>
              <a:buNone/>
            </a:pPr>
            <a:r>
              <a:rPr lang="fr-FR" sz="3200" b="0" strike="noStrike" spc="-1">
                <a:solidFill>
                  <a:srgbClr val="000000"/>
                </a:solidFill>
                <a:latin typeface="Calibri Light"/>
              </a:rPr>
              <a:t>Modifiez le style du titre</a:t>
            </a:r>
            <a:endParaRPr lang="en-US" sz="3200" b="0" strike="noStrike" spc="-1">
              <a:solidFill>
                <a:srgbClr val="000000"/>
              </a:solidFill>
              <a:latin typeface="Arial"/>
            </a:endParaRPr>
          </a:p>
        </p:txBody>
      </p:sp>
      <p:sp>
        <p:nvSpPr>
          <p:cNvPr id="372" name="PlaceHolder 2"/>
          <p:cNvSpPr>
            <a:spLocks noGrp="1"/>
          </p:cNvSpPr>
          <p:nvPr>
            <p:ph type="title"/>
          </p:nvPr>
        </p:nvSpPr>
        <p:spPr>
          <a:xfrm>
            <a:off x="5183280" y="987480"/>
            <a:ext cx="6172200" cy="4873680"/>
          </a:xfrm>
          <a:prstGeom prst="rect">
            <a:avLst/>
          </a:prstGeom>
          <a:noFill/>
          <a:ln w="12600">
            <a:noFill/>
          </a:ln>
        </p:spPr>
        <p:txBody>
          <a:bodyPr lIns="91440" tIns="45720" rIns="91440" bIns="45720" anchor="t">
            <a:normAutofit/>
          </a:bodyPr>
          <a:lstStyle/>
          <a:p>
            <a:pPr indent="0" algn="ctr">
              <a:buNone/>
            </a:pPr>
            <a:endParaRPr lang="en-US" sz="4400" b="0" strike="noStrike" spc="-1">
              <a:solidFill>
                <a:srgbClr val="000000"/>
              </a:solidFill>
              <a:latin typeface="Arial"/>
            </a:endParaRPr>
          </a:p>
        </p:txBody>
      </p:sp>
      <p:sp>
        <p:nvSpPr>
          <p:cNvPr id="373" name="PlaceHolder 3"/>
          <p:cNvSpPr>
            <a:spLocks noGrp="1"/>
          </p:cNvSpPr>
          <p:nvPr>
            <p:ph type="body"/>
          </p:nvPr>
        </p:nvSpPr>
        <p:spPr>
          <a:xfrm>
            <a:off x="839880" y="2057400"/>
            <a:ext cx="3932280" cy="3811680"/>
          </a:xfrm>
          <a:prstGeom prst="rect">
            <a:avLst/>
          </a:prstGeom>
          <a:noFill/>
          <a:ln w="12600">
            <a:noFill/>
          </a:ln>
        </p:spPr>
        <p:txBody>
          <a:bodyPr lIns="91440" tIns="45720" rIns="91440" bIns="45720" anchor="t">
            <a:normAutofit/>
          </a:bodyPr>
          <a:lstStyle/>
          <a:p>
            <a:pPr marL="432000" indent="-324000">
              <a:lnSpc>
                <a:spcPct val="90000"/>
              </a:lnSpc>
              <a:spcBef>
                <a:spcPts val="1001"/>
              </a:spcBef>
              <a:buClr>
                <a:srgbClr val="000000"/>
              </a:buClr>
              <a:buSzPct val="45000"/>
              <a:buFont typeface="Wingdings" charset="2"/>
              <a:buChar char=""/>
            </a:pPr>
            <a:r>
              <a:rPr lang="fr-FR" sz="1600" b="0" strike="noStrike" spc="-1">
                <a:solidFill>
                  <a:srgbClr val="000000"/>
                </a:solidFill>
                <a:latin typeface="Calibri"/>
              </a:rPr>
              <a:t>Cliquez pour modifier les styles du texte du masque</a:t>
            </a:r>
            <a:endParaRPr lang="en-US" sz="1600" b="0" strike="noStrike" spc="-1">
              <a:solidFill>
                <a:srgbClr val="000000"/>
              </a:solidFill>
              <a:latin typeface="Arial"/>
            </a:endParaRPr>
          </a:p>
        </p:txBody>
      </p:sp>
      <p:sp>
        <p:nvSpPr>
          <p:cNvPr id="374" name="PlaceHolder 4"/>
          <p:cNvSpPr>
            <a:spLocks noGrp="1"/>
          </p:cNvSpPr>
          <p:nvPr>
            <p:ph type="dt" idx="28"/>
          </p:nvPr>
        </p:nvSpPr>
        <p:spPr>
          <a:xfrm>
            <a:off x="838080" y="6356520"/>
            <a:ext cx="2743200" cy="365040"/>
          </a:xfrm>
          <a:prstGeom prst="rect">
            <a:avLst/>
          </a:prstGeom>
          <a:noFill/>
          <a:ln w="12600">
            <a:noFill/>
          </a:ln>
        </p:spPr>
        <p:txBody>
          <a:bodyPr lIns="91440" tIns="45720" rIns="91440" bIns="45720" anchor="ctr">
            <a:noAutofit/>
          </a:bodyPr>
          <a:lstStyle>
            <a:lvl1pPr indent="0">
              <a:lnSpc>
                <a:spcPct val="100000"/>
              </a:lnSpc>
              <a:buNone/>
              <a:defRPr lang="fr-FR" sz="1200" b="0" strike="noStrike" spc="-1">
                <a:solidFill>
                  <a:srgbClr val="898989"/>
                </a:solidFill>
                <a:latin typeface="Calibri"/>
              </a:defRPr>
            </a:lvl1pPr>
          </a:lstStyle>
          <a:p>
            <a:pPr indent="0">
              <a:lnSpc>
                <a:spcPct val="100000"/>
              </a:lnSpc>
              <a:buNone/>
            </a:pPr>
            <a:fld id="{D2FE6E93-BF63-453F-B22A-8D0B5B1BDA48}" type="datetime">
              <a:rPr lang="fr-FR" sz="1200" b="0" strike="noStrike" spc="-1">
                <a:solidFill>
                  <a:srgbClr val="898989"/>
                </a:solidFill>
                <a:latin typeface="Calibri"/>
              </a:rPr>
              <a:t>21/03/2025</a:t>
            </a:fld>
            <a:endParaRPr lang="en-US" sz="1200" b="0" strike="noStrike" spc="-1">
              <a:solidFill>
                <a:srgbClr val="000000"/>
              </a:solidFill>
              <a:latin typeface="Times New Roman"/>
            </a:endParaRPr>
          </a:p>
        </p:txBody>
      </p:sp>
      <p:sp>
        <p:nvSpPr>
          <p:cNvPr id="375" name="PlaceHolder 5"/>
          <p:cNvSpPr>
            <a:spLocks noGrp="1"/>
          </p:cNvSpPr>
          <p:nvPr>
            <p:ph type="ftr" idx="29"/>
          </p:nvPr>
        </p:nvSpPr>
        <p:spPr>
          <a:xfrm>
            <a:off x="4038480" y="6356520"/>
            <a:ext cx="4114800" cy="365040"/>
          </a:xfrm>
          <a:prstGeom prst="rect">
            <a:avLst/>
          </a:prstGeom>
          <a:noFill/>
          <a:ln w="12600">
            <a:noFill/>
          </a:ln>
        </p:spPr>
        <p:txBody>
          <a:bodyPr lIns="91440" tIns="45720" rIns="91440" bIns="45720" anchor="ctr" anchorCtr="1">
            <a:noAutofit/>
          </a:bodyPr>
          <a:lstStyle/>
          <a:p>
            <a:pPr indent="0">
              <a:buNone/>
            </a:pPr>
            <a:endParaRPr lang="en-US" sz="2400" b="0" strike="noStrike" spc="-1">
              <a:solidFill>
                <a:srgbClr val="000000"/>
              </a:solidFill>
              <a:latin typeface="Times New Roman"/>
            </a:endParaRPr>
          </a:p>
        </p:txBody>
      </p:sp>
      <p:sp>
        <p:nvSpPr>
          <p:cNvPr id="376" name="PlaceHolder 6"/>
          <p:cNvSpPr>
            <a:spLocks noGrp="1"/>
          </p:cNvSpPr>
          <p:nvPr>
            <p:ph type="sldNum" idx="30"/>
          </p:nvPr>
        </p:nvSpPr>
        <p:spPr>
          <a:xfrm>
            <a:off x="8610480" y="6356520"/>
            <a:ext cx="2743200" cy="365040"/>
          </a:xfrm>
          <a:prstGeom prst="rect">
            <a:avLst/>
          </a:prstGeom>
          <a:noFill/>
          <a:ln w="12600">
            <a:noFill/>
          </a:ln>
        </p:spPr>
        <p:txBody>
          <a:bodyPr lIns="91440" tIns="45720" rIns="91440" bIns="45720" anchor="ctr">
            <a:noAutofit/>
          </a:bodyPr>
          <a:lstStyle>
            <a:lvl1pPr indent="0" algn="r">
              <a:lnSpc>
                <a:spcPct val="100000"/>
              </a:lnSpc>
              <a:buNone/>
              <a:defRPr lang="fr-FR" sz="1200" b="0" strike="noStrike" spc="-1">
                <a:solidFill>
                  <a:srgbClr val="898989"/>
                </a:solidFill>
                <a:latin typeface="Calibri"/>
              </a:defRPr>
            </a:lvl1pPr>
          </a:lstStyle>
          <a:p>
            <a:pPr indent="0" algn="r">
              <a:lnSpc>
                <a:spcPct val="100000"/>
              </a:lnSpc>
              <a:buNone/>
            </a:pPr>
            <a:fld id="{8CCA4F58-93A1-4B49-A312-B5C97FADCF81}" type="slidenum">
              <a:rPr lang="fr-FR" sz="1200" b="0" strike="noStrike" spc="-1">
                <a:solidFill>
                  <a:srgbClr val="898989"/>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3" name="PlaceHolder 1"/>
          <p:cNvSpPr>
            <a:spLocks noGrp="1"/>
          </p:cNvSpPr>
          <p:nvPr>
            <p:ph type="title"/>
          </p:nvPr>
        </p:nvSpPr>
        <p:spPr>
          <a:xfrm>
            <a:off x="838080" y="365040"/>
            <a:ext cx="10515600" cy="1325520"/>
          </a:xfrm>
          <a:prstGeom prst="rect">
            <a:avLst/>
          </a:prstGeom>
          <a:noFill/>
          <a:ln w="12600">
            <a:noFill/>
          </a:ln>
        </p:spPr>
        <p:txBody>
          <a:bodyPr lIns="91440" tIns="45720" rIns="91440" bIns="45720" anchor="ctr">
            <a:normAutofit/>
          </a:bodyPr>
          <a:lstStyle/>
          <a:p>
            <a:pPr indent="0">
              <a:lnSpc>
                <a:spcPct val="90000"/>
              </a:lnSpc>
              <a:buNone/>
            </a:pPr>
            <a:r>
              <a:rPr lang="fr-FR" sz="4400" b="0" strike="noStrike" spc="-1">
                <a:solidFill>
                  <a:srgbClr val="000000"/>
                </a:solidFill>
                <a:latin typeface="Calibri Light"/>
              </a:rPr>
              <a:t>Modifiez le style du titre</a:t>
            </a:r>
            <a:endParaRPr lang="en-US" sz="4400" b="0" strike="noStrike" spc="-1">
              <a:solidFill>
                <a:srgbClr val="000000"/>
              </a:solidFill>
              <a:latin typeface="Arial"/>
            </a:endParaRPr>
          </a:p>
        </p:txBody>
      </p:sp>
      <p:sp>
        <p:nvSpPr>
          <p:cNvPr id="414" name="PlaceHolder 2"/>
          <p:cNvSpPr>
            <a:spLocks noGrp="1"/>
          </p:cNvSpPr>
          <p:nvPr>
            <p:ph type="body"/>
          </p:nvPr>
        </p:nvSpPr>
        <p:spPr>
          <a:xfrm>
            <a:off x="838080" y="1825560"/>
            <a:ext cx="10515600" cy="4351320"/>
          </a:xfrm>
          <a:prstGeom prst="rect">
            <a:avLst/>
          </a:prstGeom>
          <a:noFill/>
          <a:ln w="12600">
            <a:noFill/>
          </a:ln>
        </p:spPr>
        <p:txBody>
          <a:bodyPr vert="eaVert" lIns="45720" tIns="91440" rIns="45720" bIns="91440" anchor="t">
            <a:normAutofit/>
          </a:bodyPr>
          <a:lstStyle/>
          <a:p>
            <a:pPr marL="228600" indent="-228600">
              <a:lnSpc>
                <a:spcPct val="90000"/>
              </a:lnSpc>
              <a:spcBef>
                <a:spcPts val="1001"/>
              </a:spcBef>
              <a:buClr>
                <a:srgbClr val="000000"/>
              </a:buClr>
              <a:buSzPct val="45000"/>
              <a:buFont typeface="Wingdings" charset="2"/>
              <a:buChar char=""/>
            </a:pPr>
            <a:r>
              <a:rPr lang="fr-FR" sz="2800" b="0" strike="noStrike" spc="-1">
                <a:solidFill>
                  <a:srgbClr val="000000"/>
                </a:solidFill>
                <a:latin typeface="Calibri"/>
              </a:rPr>
              <a:t>Cliquez pour modifier les styles du texte du masque</a:t>
            </a:r>
            <a:endParaRPr lang="en-US" sz="2800" b="0" strike="noStrike" spc="-1">
              <a:solidFill>
                <a:srgbClr val="000000"/>
              </a:solidFill>
              <a:latin typeface="Arial"/>
            </a:endParaRPr>
          </a:p>
          <a:p>
            <a:pPr marL="685800" lvl="1" indent="-228600">
              <a:lnSpc>
                <a:spcPct val="90000"/>
              </a:lnSpc>
              <a:spcBef>
                <a:spcPts val="499"/>
              </a:spcBef>
              <a:buClr>
                <a:srgbClr val="000000"/>
              </a:buClr>
              <a:buSzPct val="75000"/>
              <a:buFont typeface="Symbol" charset="2"/>
              <a:buChar char=""/>
            </a:pPr>
            <a:r>
              <a:rPr lang="fr-FR" sz="2400" b="0" strike="noStrike" spc="-1">
                <a:solidFill>
                  <a:srgbClr val="000000"/>
                </a:solidFill>
                <a:latin typeface="Calibri"/>
              </a:rPr>
              <a:t>Deuxième niveau</a:t>
            </a:r>
            <a:endParaRPr lang="en-US" sz="2400" b="0" strike="noStrike" spc="-1">
              <a:solidFill>
                <a:srgbClr val="000000"/>
              </a:solidFill>
              <a:latin typeface="Arial"/>
            </a:endParaRPr>
          </a:p>
          <a:p>
            <a:pPr marL="1143000" lvl="2" indent="-228600">
              <a:lnSpc>
                <a:spcPct val="90000"/>
              </a:lnSpc>
              <a:spcBef>
                <a:spcPts val="499"/>
              </a:spcBef>
              <a:buClr>
                <a:srgbClr val="000000"/>
              </a:buClr>
              <a:buSzPct val="45000"/>
              <a:buFont typeface="Wingdings" charset="2"/>
              <a:buChar char=""/>
            </a:pPr>
            <a:r>
              <a:rPr lang="fr-FR" sz="2000" b="0" strike="noStrike" spc="-1">
                <a:solidFill>
                  <a:srgbClr val="000000"/>
                </a:solidFill>
                <a:latin typeface="Calibri"/>
              </a:rPr>
              <a:t>Troisième niveau</a:t>
            </a:r>
            <a:endParaRPr lang="en-US" sz="2000" b="0" strike="noStrike" spc="-1">
              <a:solidFill>
                <a:srgbClr val="000000"/>
              </a:solidFill>
              <a:latin typeface="Arial"/>
            </a:endParaRPr>
          </a:p>
          <a:p>
            <a:pPr marL="1600200" lvl="3" indent="-228600">
              <a:lnSpc>
                <a:spcPct val="90000"/>
              </a:lnSpc>
              <a:spcBef>
                <a:spcPts val="499"/>
              </a:spcBef>
              <a:buClr>
                <a:srgbClr val="000000"/>
              </a:buClr>
              <a:buSzPct val="75000"/>
              <a:buFont typeface="Symbol" charset="2"/>
              <a:buChar char=""/>
            </a:pPr>
            <a:r>
              <a:rPr lang="fr-FR" sz="1800" b="0" strike="noStrike" spc="-1">
                <a:solidFill>
                  <a:srgbClr val="000000"/>
                </a:solidFill>
                <a:latin typeface="Calibri"/>
              </a:rPr>
              <a:t>Quatrième niveau</a:t>
            </a:r>
            <a:endParaRPr lang="en-US" sz="1800" b="0" strike="noStrike" spc="-1">
              <a:solidFill>
                <a:srgbClr val="000000"/>
              </a:solidFill>
              <a:latin typeface="Arial"/>
            </a:endParaRPr>
          </a:p>
          <a:p>
            <a:pPr marL="2057400" lvl="4" indent="-228600">
              <a:lnSpc>
                <a:spcPct val="90000"/>
              </a:lnSpc>
              <a:spcBef>
                <a:spcPts val="499"/>
              </a:spcBef>
              <a:buClr>
                <a:srgbClr val="000000"/>
              </a:buClr>
              <a:buSzPct val="45000"/>
              <a:buFont typeface="Wingdings" charset="2"/>
              <a:buChar char=""/>
            </a:pPr>
            <a:r>
              <a:rPr lang="fr-FR" sz="1800" b="0" strike="noStrike" spc="-1">
                <a:solidFill>
                  <a:srgbClr val="000000"/>
                </a:solidFill>
                <a:latin typeface="Calibri"/>
              </a:rPr>
              <a:t>Cinquième niveau</a:t>
            </a:r>
            <a:endParaRPr lang="en-US" sz="1800" b="0" strike="noStrike" spc="-1">
              <a:solidFill>
                <a:srgbClr val="000000"/>
              </a:solidFill>
              <a:latin typeface="Arial"/>
            </a:endParaRPr>
          </a:p>
        </p:txBody>
      </p:sp>
      <p:sp>
        <p:nvSpPr>
          <p:cNvPr id="415" name="PlaceHolder 3"/>
          <p:cNvSpPr>
            <a:spLocks noGrp="1"/>
          </p:cNvSpPr>
          <p:nvPr>
            <p:ph type="dt" idx="31"/>
          </p:nvPr>
        </p:nvSpPr>
        <p:spPr>
          <a:xfrm>
            <a:off x="838080" y="6356520"/>
            <a:ext cx="2743200" cy="365040"/>
          </a:xfrm>
          <a:prstGeom prst="rect">
            <a:avLst/>
          </a:prstGeom>
          <a:noFill/>
          <a:ln w="12600">
            <a:noFill/>
          </a:ln>
        </p:spPr>
        <p:txBody>
          <a:bodyPr lIns="91440" tIns="45720" rIns="91440" bIns="45720" anchor="ctr">
            <a:noAutofit/>
          </a:bodyPr>
          <a:lstStyle>
            <a:lvl1pPr indent="0">
              <a:lnSpc>
                <a:spcPct val="100000"/>
              </a:lnSpc>
              <a:buNone/>
              <a:defRPr lang="fr-FR" sz="1200" b="0" strike="noStrike" spc="-1">
                <a:solidFill>
                  <a:srgbClr val="898989"/>
                </a:solidFill>
                <a:latin typeface="Calibri"/>
              </a:defRPr>
            </a:lvl1pPr>
          </a:lstStyle>
          <a:p>
            <a:pPr indent="0">
              <a:lnSpc>
                <a:spcPct val="100000"/>
              </a:lnSpc>
              <a:buNone/>
            </a:pPr>
            <a:fld id="{E625B7C4-12D4-41CC-BEB6-AA226C74C282}" type="datetime">
              <a:rPr lang="fr-FR" sz="1200" b="0" strike="noStrike" spc="-1">
                <a:solidFill>
                  <a:srgbClr val="898989"/>
                </a:solidFill>
                <a:latin typeface="Calibri"/>
              </a:rPr>
              <a:t>21/03/2025</a:t>
            </a:fld>
            <a:endParaRPr lang="en-US" sz="1200" b="0" strike="noStrike" spc="-1">
              <a:solidFill>
                <a:srgbClr val="000000"/>
              </a:solidFill>
              <a:latin typeface="Times New Roman"/>
            </a:endParaRPr>
          </a:p>
        </p:txBody>
      </p:sp>
      <p:sp>
        <p:nvSpPr>
          <p:cNvPr id="416" name="PlaceHolder 4"/>
          <p:cNvSpPr>
            <a:spLocks noGrp="1"/>
          </p:cNvSpPr>
          <p:nvPr>
            <p:ph type="ftr" idx="32"/>
          </p:nvPr>
        </p:nvSpPr>
        <p:spPr>
          <a:xfrm>
            <a:off x="4038480" y="6356520"/>
            <a:ext cx="4114800" cy="365040"/>
          </a:xfrm>
          <a:prstGeom prst="rect">
            <a:avLst/>
          </a:prstGeom>
          <a:noFill/>
          <a:ln w="12600">
            <a:noFill/>
          </a:ln>
        </p:spPr>
        <p:txBody>
          <a:bodyPr lIns="91440" tIns="45720" rIns="91440" bIns="45720" anchor="ctr" anchorCtr="1">
            <a:noAutofit/>
          </a:bodyPr>
          <a:lstStyle/>
          <a:p>
            <a:pPr indent="0">
              <a:buNone/>
            </a:pPr>
            <a:endParaRPr lang="en-US" sz="2400" b="0" strike="noStrike" spc="-1">
              <a:solidFill>
                <a:srgbClr val="000000"/>
              </a:solidFill>
              <a:latin typeface="Times New Roman"/>
            </a:endParaRPr>
          </a:p>
        </p:txBody>
      </p:sp>
      <p:sp>
        <p:nvSpPr>
          <p:cNvPr id="417" name="PlaceHolder 5"/>
          <p:cNvSpPr>
            <a:spLocks noGrp="1"/>
          </p:cNvSpPr>
          <p:nvPr>
            <p:ph type="sldNum" idx="33"/>
          </p:nvPr>
        </p:nvSpPr>
        <p:spPr>
          <a:xfrm>
            <a:off x="8610480" y="6356520"/>
            <a:ext cx="2743200" cy="365040"/>
          </a:xfrm>
          <a:prstGeom prst="rect">
            <a:avLst/>
          </a:prstGeom>
          <a:noFill/>
          <a:ln w="12600">
            <a:noFill/>
          </a:ln>
        </p:spPr>
        <p:txBody>
          <a:bodyPr lIns="91440" tIns="45720" rIns="91440" bIns="45720" anchor="ctr">
            <a:noAutofit/>
          </a:bodyPr>
          <a:lstStyle>
            <a:lvl1pPr indent="0" algn="r">
              <a:lnSpc>
                <a:spcPct val="100000"/>
              </a:lnSpc>
              <a:buNone/>
              <a:defRPr lang="fr-FR" sz="1200" b="0" strike="noStrike" spc="-1">
                <a:solidFill>
                  <a:srgbClr val="898989"/>
                </a:solidFill>
                <a:latin typeface="Calibri"/>
              </a:defRPr>
            </a:lvl1pPr>
          </a:lstStyle>
          <a:p>
            <a:pPr indent="0" algn="r">
              <a:lnSpc>
                <a:spcPct val="100000"/>
              </a:lnSpc>
              <a:buNone/>
            </a:pPr>
            <a:fld id="{2A8AED6D-E80E-4EC5-BC07-148FC87A4F3F}" type="slidenum">
              <a:rPr lang="fr-FR" sz="1200" b="0" strike="noStrike" spc="-1">
                <a:solidFill>
                  <a:srgbClr val="898989"/>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4" name="PlaceHolder 1"/>
          <p:cNvSpPr>
            <a:spLocks noGrp="1"/>
          </p:cNvSpPr>
          <p:nvPr>
            <p:ph type="title"/>
          </p:nvPr>
        </p:nvSpPr>
        <p:spPr>
          <a:xfrm>
            <a:off x="8724960" y="365040"/>
            <a:ext cx="2628720" cy="5811840"/>
          </a:xfrm>
          <a:prstGeom prst="rect">
            <a:avLst/>
          </a:prstGeom>
          <a:noFill/>
          <a:ln w="12600">
            <a:noFill/>
          </a:ln>
        </p:spPr>
        <p:txBody>
          <a:bodyPr vert="eaVert" lIns="45720" tIns="91440" rIns="45720" bIns="91440" anchor="t" anchorCtr="1">
            <a:normAutofit/>
          </a:bodyPr>
          <a:lstStyle/>
          <a:p>
            <a:pPr indent="0">
              <a:lnSpc>
                <a:spcPct val="90000"/>
              </a:lnSpc>
              <a:buNone/>
            </a:pPr>
            <a:r>
              <a:rPr lang="fr-FR" sz="4400" b="0" strike="noStrike" spc="-1">
                <a:solidFill>
                  <a:srgbClr val="000000"/>
                </a:solidFill>
                <a:latin typeface="Calibri Light"/>
              </a:rPr>
              <a:t>Modifiez le style du titre</a:t>
            </a:r>
            <a:endParaRPr lang="en-US" sz="4400" b="0" strike="noStrike" spc="-1">
              <a:solidFill>
                <a:srgbClr val="000000"/>
              </a:solidFill>
              <a:latin typeface="Arial"/>
            </a:endParaRPr>
          </a:p>
        </p:txBody>
      </p:sp>
      <p:sp>
        <p:nvSpPr>
          <p:cNvPr id="455" name="PlaceHolder 2"/>
          <p:cNvSpPr>
            <a:spLocks noGrp="1"/>
          </p:cNvSpPr>
          <p:nvPr>
            <p:ph type="body"/>
          </p:nvPr>
        </p:nvSpPr>
        <p:spPr>
          <a:xfrm>
            <a:off x="838080" y="365040"/>
            <a:ext cx="7734240" cy="5811840"/>
          </a:xfrm>
          <a:prstGeom prst="rect">
            <a:avLst/>
          </a:prstGeom>
          <a:noFill/>
          <a:ln w="12600">
            <a:noFill/>
          </a:ln>
        </p:spPr>
        <p:txBody>
          <a:bodyPr vert="eaVert" lIns="45720" tIns="91440" rIns="45720" bIns="91440" anchor="t">
            <a:normAutofit/>
          </a:bodyPr>
          <a:lstStyle/>
          <a:p>
            <a:pPr marL="228600" indent="-228600">
              <a:lnSpc>
                <a:spcPct val="90000"/>
              </a:lnSpc>
              <a:spcBef>
                <a:spcPts val="1001"/>
              </a:spcBef>
              <a:buClr>
                <a:srgbClr val="000000"/>
              </a:buClr>
              <a:buSzPct val="45000"/>
              <a:buFont typeface="Wingdings" charset="2"/>
              <a:buChar char=""/>
            </a:pPr>
            <a:r>
              <a:rPr lang="fr-FR" sz="2800" b="0" strike="noStrike" spc="-1">
                <a:solidFill>
                  <a:srgbClr val="000000"/>
                </a:solidFill>
                <a:latin typeface="Calibri"/>
              </a:rPr>
              <a:t>Cliquez pour modifier les styles du texte du masque</a:t>
            </a:r>
            <a:endParaRPr lang="en-US" sz="2800" b="0" strike="noStrike" spc="-1">
              <a:solidFill>
                <a:srgbClr val="000000"/>
              </a:solidFill>
              <a:latin typeface="Arial"/>
            </a:endParaRPr>
          </a:p>
          <a:p>
            <a:pPr marL="685800" lvl="1" indent="-228600">
              <a:lnSpc>
                <a:spcPct val="90000"/>
              </a:lnSpc>
              <a:spcBef>
                <a:spcPts val="499"/>
              </a:spcBef>
              <a:buClr>
                <a:srgbClr val="000000"/>
              </a:buClr>
              <a:buSzPct val="75000"/>
              <a:buFont typeface="Symbol" charset="2"/>
              <a:buChar char=""/>
            </a:pPr>
            <a:r>
              <a:rPr lang="fr-FR" sz="2400" b="0" strike="noStrike" spc="-1">
                <a:solidFill>
                  <a:srgbClr val="000000"/>
                </a:solidFill>
                <a:latin typeface="Calibri"/>
              </a:rPr>
              <a:t>Deuxième niveau</a:t>
            </a:r>
            <a:endParaRPr lang="en-US" sz="2400" b="0" strike="noStrike" spc="-1">
              <a:solidFill>
                <a:srgbClr val="000000"/>
              </a:solidFill>
              <a:latin typeface="Arial"/>
            </a:endParaRPr>
          </a:p>
          <a:p>
            <a:pPr marL="1143000" lvl="2" indent="-228600">
              <a:lnSpc>
                <a:spcPct val="90000"/>
              </a:lnSpc>
              <a:spcBef>
                <a:spcPts val="499"/>
              </a:spcBef>
              <a:buClr>
                <a:srgbClr val="000000"/>
              </a:buClr>
              <a:buSzPct val="45000"/>
              <a:buFont typeface="Wingdings" charset="2"/>
              <a:buChar char=""/>
            </a:pPr>
            <a:r>
              <a:rPr lang="fr-FR" sz="2000" b="0" strike="noStrike" spc="-1">
                <a:solidFill>
                  <a:srgbClr val="000000"/>
                </a:solidFill>
                <a:latin typeface="Calibri"/>
              </a:rPr>
              <a:t>Troisième niveau</a:t>
            </a:r>
            <a:endParaRPr lang="en-US" sz="2000" b="0" strike="noStrike" spc="-1">
              <a:solidFill>
                <a:srgbClr val="000000"/>
              </a:solidFill>
              <a:latin typeface="Arial"/>
            </a:endParaRPr>
          </a:p>
          <a:p>
            <a:pPr marL="1600200" lvl="3" indent="-228600">
              <a:lnSpc>
                <a:spcPct val="90000"/>
              </a:lnSpc>
              <a:spcBef>
                <a:spcPts val="499"/>
              </a:spcBef>
              <a:buClr>
                <a:srgbClr val="000000"/>
              </a:buClr>
              <a:buSzPct val="75000"/>
              <a:buFont typeface="Symbol" charset="2"/>
              <a:buChar char=""/>
            </a:pPr>
            <a:r>
              <a:rPr lang="fr-FR" sz="1800" b="0" strike="noStrike" spc="-1">
                <a:solidFill>
                  <a:srgbClr val="000000"/>
                </a:solidFill>
                <a:latin typeface="Calibri"/>
              </a:rPr>
              <a:t>Quatrième niveau</a:t>
            </a:r>
            <a:endParaRPr lang="en-US" sz="1800" b="0" strike="noStrike" spc="-1">
              <a:solidFill>
                <a:srgbClr val="000000"/>
              </a:solidFill>
              <a:latin typeface="Arial"/>
            </a:endParaRPr>
          </a:p>
          <a:p>
            <a:pPr marL="2057400" lvl="4" indent="-228600">
              <a:lnSpc>
                <a:spcPct val="90000"/>
              </a:lnSpc>
              <a:spcBef>
                <a:spcPts val="499"/>
              </a:spcBef>
              <a:buClr>
                <a:srgbClr val="000000"/>
              </a:buClr>
              <a:buSzPct val="45000"/>
              <a:buFont typeface="Wingdings" charset="2"/>
              <a:buChar char=""/>
            </a:pPr>
            <a:r>
              <a:rPr lang="fr-FR" sz="1800" b="0" strike="noStrike" spc="-1">
                <a:solidFill>
                  <a:srgbClr val="000000"/>
                </a:solidFill>
                <a:latin typeface="Calibri"/>
              </a:rPr>
              <a:t>Cinquième niveau</a:t>
            </a:r>
            <a:endParaRPr lang="en-US" sz="1800" b="0" strike="noStrike" spc="-1">
              <a:solidFill>
                <a:srgbClr val="000000"/>
              </a:solidFill>
              <a:latin typeface="Arial"/>
            </a:endParaRPr>
          </a:p>
        </p:txBody>
      </p:sp>
      <p:sp>
        <p:nvSpPr>
          <p:cNvPr id="456" name="PlaceHolder 3"/>
          <p:cNvSpPr>
            <a:spLocks noGrp="1"/>
          </p:cNvSpPr>
          <p:nvPr>
            <p:ph type="dt" idx="34"/>
          </p:nvPr>
        </p:nvSpPr>
        <p:spPr>
          <a:xfrm>
            <a:off x="838080" y="6356520"/>
            <a:ext cx="2743200" cy="365040"/>
          </a:xfrm>
          <a:prstGeom prst="rect">
            <a:avLst/>
          </a:prstGeom>
          <a:noFill/>
          <a:ln w="12600">
            <a:noFill/>
          </a:ln>
        </p:spPr>
        <p:txBody>
          <a:bodyPr lIns="91440" tIns="45720" rIns="91440" bIns="45720" anchor="ctr">
            <a:noAutofit/>
          </a:bodyPr>
          <a:lstStyle>
            <a:lvl1pPr indent="0">
              <a:lnSpc>
                <a:spcPct val="100000"/>
              </a:lnSpc>
              <a:buNone/>
              <a:defRPr lang="fr-FR" sz="1200" b="0" strike="noStrike" spc="-1">
                <a:solidFill>
                  <a:srgbClr val="898989"/>
                </a:solidFill>
                <a:latin typeface="Calibri"/>
              </a:defRPr>
            </a:lvl1pPr>
          </a:lstStyle>
          <a:p>
            <a:pPr indent="0">
              <a:lnSpc>
                <a:spcPct val="100000"/>
              </a:lnSpc>
              <a:buNone/>
            </a:pPr>
            <a:fld id="{922F7B32-2F59-4CA2-BD2A-ECF94D5F8896}" type="datetime">
              <a:rPr lang="fr-FR" sz="1200" b="0" strike="noStrike" spc="-1">
                <a:solidFill>
                  <a:srgbClr val="898989"/>
                </a:solidFill>
                <a:latin typeface="Calibri"/>
              </a:rPr>
              <a:t>21/03/2025</a:t>
            </a:fld>
            <a:endParaRPr lang="en-US" sz="1200" b="0" strike="noStrike" spc="-1">
              <a:solidFill>
                <a:srgbClr val="000000"/>
              </a:solidFill>
              <a:latin typeface="Times New Roman"/>
            </a:endParaRPr>
          </a:p>
        </p:txBody>
      </p:sp>
      <p:sp>
        <p:nvSpPr>
          <p:cNvPr id="457" name="PlaceHolder 4"/>
          <p:cNvSpPr>
            <a:spLocks noGrp="1"/>
          </p:cNvSpPr>
          <p:nvPr>
            <p:ph type="ftr" idx="35"/>
          </p:nvPr>
        </p:nvSpPr>
        <p:spPr>
          <a:xfrm>
            <a:off x="4038480" y="6356520"/>
            <a:ext cx="4114800" cy="365040"/>
          </a:xfrm>
          <a:prstGeom prst="rect">
            <a:avLst/>
          </a:prstGeom>
          <a:noFill/>
          <a:ln w="12600">
            <a:noFill/>
          </a:ln>
        </p:spPr>
        <p:txBody>
          <a:bodyPr lIns="91440" tIns="45720" rIns="91440" bIns="45720" anchor="ctr" anchorCtr="1">
            <a:noAutofit/>
          </a:bodyPr>
          <a:lstStyle/>
          <a:p>
            <a:pPr indent="0">
              <a:buNone/>
            </a:pPr>
            <a:endParaRPr lang="en-US" sz="2400" b="0" strike="noStrike" spc="-1">
              <a:solidFill>
                <a:srgbClr val="000000"/>
              </a:solidFill>
              <a:latin typeface="Times New Roman"/>
            </a:endParaRPr>
          </a:p>
        </p:txBody>
      </p:sp>
      <p:sp>
        <p:nvSpPr>
          <p:cNvPr id="458" name="PlaceHolder 5"/>
          <p:cNvSpPr>
            <a:spLocks noGrp="1"/>
          </p:cNvSpPr>
          <p:nvPr>
            <p:ph type="sldNum" idx="36"/>
          </p:nvPr>
        </p:nvSpPr>
        <p:spPr>
          <a:xfrm>
            <a:off x="8610480" y="6356520"/>
            <a:ext cx="2743200" cy="365040"/>
          </a:xfrm>
          <a:prstGeom prst="rect">
            <a:avLst/>
          </a:prstGeom>
          <a:noFill/>
          <a:ln w="12600">
            <a:noFill/>
          </a:ln>
        </p:spPr>
        <p:txBody>
          <a:bodyPr lIns="91440" tIns="45720" rIns="91440" bIns="45720" anchor="ctr">
            <a:noAutofit/>
          </a:bodyPr>
          <a:lstStyle>
            <a:lvl1pPr indent="0" algn="r">
              <a:lnSpc>
                <a:spcPct val="100000"/>
              </a:lnSpc>
              <a:buNone/>
              <a:defRPr lang="fr-FR" sz="1200" b="0" strike="noStrike" spc="-1">
                <a:solidFill>
                  <a:srgbClr val="898989"/>
                </a:solidFill>
                <a:latin typeface="Calibri"/>
              </a:defRPr>
            </a:lvl1pPr>
          </a:lstStyle>
          <a:p>
            <a:pPr indent="0" algn="r">
              <a:lnSpc>
                <a:spcPct val="100000"/>
              </a:lnSpc>
              <a:buNone/>
            </a:pPr>
            <a:fld id="{A5138F14-A085-47A6-9CC5-D725BE42CB86}" type="slidenum">
              <a:rPr lang="fr-FR" sz="1200" b="0" strike="noStrike" spc="-1">
                <a:solidFill>
                  <a:srgbClr val="898989"/>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2480"/>
            <a:ext cx="9144000" cy="2387520"/>
          </a:xfrm>
          <a:prstGeom prst="rect">
            <a:avLst/>
          </a:prstGeom>
          <a:noFill/>
          <a:ln w="12600">
            <a:noFill/>
          </a:ln>
        </p:spPr>
        <p:txBody>
          <a:bodyPr lIns="91440" tIns="45720" rIns="91440" bIns="45720" anchor="b" anchorCtr="1">
            <a:normAutofit/>
          </a:bodyPr>
          <a:lstStyle/>
          <a:p>
            <a:pPr indent="0" algn="ctr">
              <a:lnSpc>
                <a:spcPct val="90000"/>
              </a:lnSpc>
              <a:buNone/>
            </a:pPr>
            <a:r>
              <a:rPr lang="fr-FR" sz="6000" b="0" strike="noStrike" spc="-1">
                <a:solidFill>
                  <a:srgbClr val="000000"/>
                </a:solidFill>
                <a:latin typeface="Calibri Light"/>
              </a:rPr>
              <a:t>Modifiez le style du titre</a:t>
            </a:r>
            <a:endParaRPr lang="en-US" sz="6000" b="0" strike="noStrike" spc="-1">
              <a:solidFill>
                <a:srgbClr val="000000"/>
              </a:solidFill>
              <a:latin typeface="Arial"/>
            </a:endParaRPr>
          </a:p>
        </p:txBody>
      </p:sp>
      <p:sp>
        <p:nvSpPr>
          <p:cNvPr id="42" name="PlaceHolder 2"/>
          <p:cNvSpPr>
            <a:spLocks noGrp="1"/>
          </p:cNvSpPr>
          <p:nvPr>
            <p:ph type="dt" idx="4"/>
          </p:nvPr>
        </p:nvSpPr>
        <p:spPr>
          <a:xfrm>
            <a:off x="838080" y="6356520"/>
            <a:ext cx="2743200" cy="365040"/>
          </a:xfrm>
          <a:prstGeom prst="rect">
            <a:avLst/>
          </a:prstGeom>
          <a:noFill/>
          <a:ln w="12600">
            <a:noFill/>
          </a:ln>
        </p:spPr>
        <p:txBody>
          <a:bodyPr lIns="91440" tIns="45720" rIns="91440" bIns="45720" anchor="ctr">
            <a:noAutofit/>
          </a:bodyPr>
          <a:lstStyle>
            <a:lvl1pPr indent="0">
              <a:lnSpc>
                <a:spcPct val="100000"/>
              </a:lnSpc>
              <a:buNone/>
              <a:defRPr lang="fr-FR" sz="1200" b="0" strike="noStrike" spc="-1">
                <a:solidFill>
                  <a:srgbClr val="898989"/>
                </a:solidFill>
                <a:latin typeface="Calibri"/>
              </a:defRPr>
            </a:lvl1pPr>
          </a:lstStyle>
          <a:p>
            <a:pPr indent="0">
              <a:lnSpc>
                <a:spcPct val="100000"/>
              </a:lnSpc>
              <a:buNone/>
            </a:pPr>
            <a:fld id="{6EC7430E-A9DA-4216-8BB2-DF4504B6C9C9}" type="datetime">
              <a:rPr lang="fr-FR" sz="1200" b="0" strike="noStrike" spc="-1">
                <a:solidFill>
                  <a:srgbClr val="898989"/>
                </a:solidFill>
                <a:latin typeface="Calibri"/>
              </a:rPr>
              <a:t>21/03/2025</a:t>
            </a:fld>
            <a:endParaRPr lang="en-US" sz="1200" b="0" strike="noStrike" spc="-1">
              <a:solidFill>
                <a:srgbClr val="000000"/>
              </a:solidFill>
              <a:latin typeface="Times New Roman"/>
            </a:endParaRPr>
          </a:p>
        </p:txBody>
      </p:sp>
      <p:sp>
        <p:nvSpPr>
          <p:cNvPr id="43" name="PlaceHolder 3"/>
          <p:cNvSpPr>
            <a:spLocks noGrp="1"/>
          </p:cNvSpPr>
          <p:nvPr>
            <p:ph type="ftr" idx="5"/>
          </p:nvPr>
        </p:nvSpPr>
        <p:spPr>
          <a:xfrm>
            <a:off x="4038480" y="6356520"/>
            <a:ext cx="4114800" cy="365040"/>
          </a:xfrm>
          <a:prstGeom prst="rect">
            <a:avLst/>
          </a:prstGeom>
          <a:noFill/>
          <a:ln w="12600">
            <a:noFill/>
          </a:ln>
        </p:spPr>
        <p:txBody>
          <a:bodyPr lIns="91440" tIns="45720" rIns="91440" bIns="45720" anchor="ctr" anchorCtr="1">
            <a:noAutofit/>
          </a:bodyPr>
          <a:lstStyle/>
          <a:p>
            <a:pPr indent="0">
              <a:buNone/>
            </a:pPr>
            <a:endParaRPr lang="en-US" sz="2400" b="0" strike="noStrike" spc="-1">
              <a:solidFill>
                <a:srgbClr val="000000"/>
              </a:solidFill>
              <a:latin typeface="Times New Roman"/>
            </a:endParaRPr>
          </a:p>
        </p:txBody>
      </p:sp>
      <p:sp>
        <p:nvSpPr>
          <p:cNvPr id="44" name="PlaceHolder 4"/>
          <p:cNvSpPr>
            <a:spLocks noGrp="1"/>
          </p:cNvSpPr>
          <p:nvPr>
            <p:ph type="sldNum" idx="6"/>
          </p:nvPr>
        </p:nvSpPr>
        <p:spPr>
          <a:xfrm>
            <a:off x="8610480" y="6356520"/>
            <a:ext cx="2743200" cy="365040"/>
          </a:xfrm>
          <a:prstGeom prst="rect">
            <a:avLst/>
          </a:prstGeom>
          <a:noFill/>
          <a:ln w="12600">
            <a:noFill/>
          </a:ln>
        </p:spPr>
        <p:txBody>
          <a:bodyPr lIns="91440" tIns="45720" rIns="91440" bIns="45720" anchor="ctr">
            <a:noAutofit/>
          </a:bodyPr>
          <a:lstStyle>
            <a:lvl1pPr indent="0" algn="r">
              <a:lnSpc>
                <a:spcPct val="100000"/>
              </a:lnSpc>
              <a:buNone/>
              <a:defRPr lang="fr-FR" sz="1200" b="0" strike="noStrike" spc="-1">
                <a:solidFill>
                  <a:srgbClr val="898989"/>
                </a:solidFill>
                <a:latin typeface="Calibri"/>
              </a:defRPr>
            </a:lvl1pPr>
          </a:lstStyle>
          <a:p>
            <a:pPr indent="0" algn="r">
              <a:lnSpc>
                <a:spcPct val="100000"/>
              </a:lnSpc>
              <a:buNone/>
            </a:pPr>
            <a:fld id="{8EA8696D-D9E4-4D3D-AC08-255538A1DC2D}" type="slidenum">
              <a:rPr lang="fr-FR" sz="1200" b="0" strike="noStrike" spc="-1">
                <a:solidFill>
                  <a:srgbClr val="898989"/>
                </a:solidFill>
                <a:latin typeface="Calibri"/>
              </a:rPr>
              <a:t>‹#›</a:t>
            </a:fld>
            <a:endParaRPr lang="en-US" sz="1200" b="0" strike="noStrike" spc="-1">
              <a:solidFill>
                <a:srgbClr val="000000"/>
              </a:solidFill>
              <a:latin typeface="Times New Roman"/>
            </a:endParaRPr>
          </a:p>
        </p:txBody>
      </p:sp>
      <p:sp>
        <p:nvSpPr>
          <p:cNvPr id="45" name="PlaceHolder 5"/>
          <p:cNvSpPr>
            <a:spLocks noGrp="1"/>
          </p:cNvSpPr>
          <p:nvPr>
            <p:ph type="body"/>
          </p:nvPr>
        </p:nvSpPr>
        <p:spPr>
          <a:xfrm>
            <a:off x="609480" y="1604520"/>
            <a:ext cx="10972440" cy="3977280"/>
          </a:xfrm>
          <a:prstGeom prst="rect">
            <a:avLst/>
          </a:prstGeom>
          <a:noFill/>
          <a:ln w="1260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600" cy="1325520"/>
          </a:xfrm>
          <a:prstGeom prst="rect">
            <a:avLst/>
          </a:prstGeom>
          <a:noFill/>
          <a:ln w="12600">
            <a:noFill/>
          </a:ln>
        </p:spPr>
        <p:txBody>
          <a:bodyPr lIns="91440" tIns="45720" rIns="91440" bIns="45720" anchor="ctr">
            <a:normAutofit/>
          </a:bodyPr>
          <a:lstStyle/>
          <a:p>
            <a:pPr indent="0">
              <a:lnSpc>
                <a:spcPct val="90000"/>
              </a:lnSpc>
              <a:buNone/>
            </a:pPr>
            <a:r>
              <a:rPr lang="fr-FR" sz="4400" b="0" strike="noStrike" spc="-1">
                <a:solidFill>
                  <a:srgbClr val="000000"/>
                </a:solidFill>
                <a:latin typeface="Calibri Light"/>
              </a:rPr>
              <a:t>Modifiez le style du titre</a:t>
            </a:r>
            <a:endParaRPr lang="en-US" sz="4400" b="0" strike="noStrike" spc="-1">
              <a:solidFill>
                <a:srgbClr val="000000"/>
              </a:solidFill>
              <a:latin typeface="Arial"/>
            </a:endParaRPr>
          </a:p>
        </p:txBody>
      </p:sp>
      <p:sp>
        <p:nvSpPr>
          <p:cNvPr id="83" name="PlaceHolder 2"/>
          <p:cNvSpPr>
            <a:spLocks noGrp="1"/>
          </p:cNvSpPr>
          <p:nvPr>
            <p:ph type="title"/>
          </p:nvPr>
        </p:nvSpPr>
        <p:spPr>
          <a:xfrm>
            <a:off x="838080" y="1825560"/>
            <a:ext cx="10515600" cy="4351320"/>
          </a:xfrm>
          <a:prstGeom prst="rect">
            <a:avLst/>
          </a:prstGeom>
          <a:noFill/>
          <a:ln w="12600">
            <a:noFill/>
          </a:ln>
        </p:spPr>
        <p:txBody>
          <a:bodyPr lIns="91440" tIns="45720" rIns="91440" bIns="45720" anchor="t">
            <a:normAutofit/>
          </a:bodyPr>
          <a:lstStyle/>
          <a:p>
            <a:pPr marL="228600" indent="-228600">
              <a:lnSpc>
                <a:spcPct val="90000"/>
              </a:lnSpc>
              <a:spcBef>
                <a:spcPts val="1001"/>
              </a:spcBef>
              <a:buClr>
                <a:srgbClr val="000000"/>
              </a:buClr>
              <a:buFont typeface="Arial"/>
              <a:buChar char="•"/>
            </a:pPr>
            <a:r>
              <a:rPr lang="fr-FR" sz="2800" b="0" strike="noStrike" spc="-1">
                <a:solidFill>
                  <a:srgbClr val="000000"/>
                </a:solidFill>
                <a:latin typeface="Calibri"/>
              </a:rPr>
              <a:t>Cliquez pour modifier les styles du texte du masque</a:t>
            </a:r>
            <a:endParaRPr lang="en-US" sz="2800" b="0" strike="noStrike" spc="-1">
              <a:solidFill>
                <a:srgbClr val="000000"/>
              </a:solidFill>
              <a:latin typeface="Arial"/>
            </a:endParaRPr>
          </a:p>
          <a:p>
            <a:pPr marL="685800" lvl="1" indent="-228600">
              <a:lnSpc>
                <a:spcPct val="90000"/>
              </a:lnSpc>
              <a:spcBef>
                <a:spcPts val="499"/>
              </a:spcBef>
              <a:buClr>
                <a:srgbClr val="000000"/>
              </a:buClr>
              <a:buFont typeface="Arial"/>
              <a:buChar char="•"/>
            </a:pPr>
            <a:r>
              <a:rPr lang="fr-FR" sz="2400" b="0" strike="noStrike" spc="-1">
                <a:solidFill>
                  <a:srgbClr val="000000"/>
                </a:solidFill>
                <a:latin typeface="Calibri"/>
              </a:rPr>
              <a:t>Deuxième niveau</a:t>
            </a:r>
            <a:endParaRPr lang="en-US" sz="2400" b="0" strike="noStrike" spc="-1">
              <a:solidFill>
                <a:srgbClr val="000000"/>
              </a:solidFill>
              <a:latin typeface="Arial"/>
            </a:endParaRPr>
          </a:p>
          <a:p>
            <a:pPr marL="1143000" lvl="2" indent="-228600">
              <a:lnSpc>
                <a:spcPct val="90000"/>
              </a:lnSpc>
              <a:spcBef>
                <a:spcPts val="499"/>
              </a:spcBef>
              <a:buClr>
                <a:srgbClr val="000000"/>
              </a:buClr>
              <a:buFont typeface="Arial"/>
              <a:buChar char="•"/>
            </a:pPr>
            <a:r>
              <a:rPr lang="fr-FR" sz="2000" b="0" strike="noStrike" spc="-1">
                <a:solidFill>
                  <a:srgbClr val="000000"/>
                </a:solidFill>
                <a:latin typeface="Calibri"/>
              </a:rPr>
              <a:t>Troisième niveau</a:t>
            </a:r>
            <a:endParaRPr lang="en-US" sz="2000" b="0" strike="noStrike" spc="-1">
              <a:solidFill>
                <a:srgbClr val="000000"/>
              </a:solidFill>
              <a:latin typeface="Arial"/>
            </a:endParaRPr>
          </a:p>
          <a:p>
            <a:pPr marL="1600200" lvl="3" indent="-228600">
              <a:lnSpc>
                <a:spcPct val="90000"/>
              </a:lnSpc>
              <a:spcBef>
                <a:spcPts val="499"/>
              </a:spcBef>
              <a:buClr>
                <a:srgbClr val="000000"/>
              </a:buClr>
              <a:buFont typeface="Arial"/>
              <a:buChar char="•"/>
            </a:pPr>
            <a:r>
              <a:rPr lang="fr-FR" sz="1800" b="0" strike="noStrike" spc="-1">
                <a:solidFill>
                  <a:srgbClr val="000000"/>
                </a:solidFill>
                <a:latin typeface="Calibri"/>
              </a:rPr>
              <a:t>Quatrième niveau</a:t>
            </a:r>
            <a:endParaRPr lang="en-US" sz="1800" b="0" strike="noStrike" spc="-1">
              <a:solidFill>
                <a:srgbClr val="000000"/>
              </a:solidFill>
              <a:latin typeface="Arial"/>
            </a:endParaRPr>
          </a:p>
          <a:p>
            <a:pPr marL="2057400" lvl="4" indent="-228600">
              <a:lnSpc>
                <a:spcPct val="90000"/>
              </a:lnSpc>
              <a:spcBef>
                <a:spcPts val="499"/>
              </a:spcBef>
              <a:buClr>
                <a:srgbClr val="000000"/>
              </a:buClr>
              <a:buFont typeface="Arial"/>
              <a:buChar char="•"/>
            </a:pPr>
            <a:r>
              <a:rPr lang="fr-FR" sz="1800" b="0" strike="noStrike" spc="-1">
                <a:solidFill>
                  <a:srgbClr val="000000"/>
                </a:solidFill>
                <a:latin typeface="Calibri"/>
              </a:rPr>
              <a:t>Cinquième niveau</a:t>
            </a:r>
            <a:endParaRPr lang="en-US" sz="1800" b="0" strike="noStrike" spc="-1">
              <a:solidFill>
                <a:srgbClr val="000000"/>
              </a:solidFill>
              <a:latin typeface="Arial"/>
            </a:endParaRPr>
          </a:p>
        </p:txBody>
      </p:sp>
      <p:sp>
        <p:nvSpPr>
          <p:cNvPr id="84" name="PlaceHolder 3"/>
          <p:cNvSpPr>
            <a:spLocks noGrp="1"/>
          </p:cNvSpPr>
          <p:nvPr>
            <p:ph type="dt" idx="7"/>
          </p:nvPr>
        </p:nvSpPr>
        <p:spPr>
          <a:xfrm>
            <a:off x="838080" y="6356520"/>
            <a:ext cx="2743200" cy="365040"/>
          </a:xfrm>
          <a:prstGeom prst="rect">
            <a:avLst/>
          </a:prstGeom>
          <a:noFill/>
          <a:ln w="12600">
            <a:noFill/>
          </a:ln>
        </p:spPr>
        <p:txBody>
          <a:bodyPr lIns="91440" tIns="45720" rIns="91440" bIns="45720" anchor="ctr">
            <a:noAutofit/>
          </a:bodyPr>
          <a:lstStyle>
            <a:lvl1pPr indent="0">
              <a:lnSpc>
                <a:spcPct val="100000"/>
              </a:lnSpc>
              <a:buNone/>
              <a:defRPr lang="fr-FR" sz="1200" b="0" strike="noStrike" spc="-1">
                <a:solidFill>
                  <a:srgbClr val="898989"/>
                </a:solidFill>
                <a:latin typeface="Calibri"/>
              </a:defRPr>
            </a:lvl1pPr>
          </a:lstStyle>
          <a:p>
            <a:pPr indent="0">
              <a:lnSpc>
                <a:spcPct val="100000"/>
              </a:lnSpc>
              <a:buNone/>
            </a:pPr>
            <a:fld id="{634A3B92-88FF-48DC-8539-CA65EF423967}" type="datetime">
              <a:rPr lang="fr-FR" sz="1200" b="0" strike="noStrike" spc="-1">
                <a:solidFill>
                  <a:srgbClr val="898989"/>
                </a:solidFill>
                <a:latin typeface="Calibri"/>
              </a:rPr>
              <a:t>21/03/2025</a:t>
            </a:fld>
            <a:endParaRPr lang="en-US" sz="1200" b="0" strike="noStrike" spc="-1">
              <a:solidFill>
                <a:srgbClr val="000000"/>
              </a:solidFill>
              <a:latin typeface="Times New Roman"/>
            </a:endParaRPr>
          </a:p>
        </p:txBody>
      </p:sp>
      <p:sp>
        <p:nvSpPr>
          <p:cNvPr id="85" name="PlaceHolder 4"/>
          <p:cNvSpPr>
            <a:spLocks noGrp="1"/>
          </p:cNvSpPr>
          <p:nvPr>
            <p:ph type="ftr" idx="8"/>
          </p:nvPr>
        </p:nvSpPr>
        <p:spPr>
          <a:xfrm>
            <a:off x="4038480" y="6356520"/>
            <a:ext cx="4114800" cy="365040"/>
          </a:xfrm>
          <a:prstGeom prst="rect">
            <a:avLst/>
          </a:prstGeom>
          <a:noFill/>
          <a:ln w="12600">
            <a:noFill/>
          </a:ln>
        </p:spPr>
        <p:txBody>
          <a:bodyPr lIns="91440" tIns="45720" rIns="91440" bIns="45720" anchor="ctr" anchorCtr="1">
            <a:noAutofit/>
          </a:bodyPr>
          <a:lstStyle/>
          <a:p>
            <a:pPr indent="0">
              <a:buNone/>
            </a:pPr>
            <a:endParaRPr lang="en-US" sz="2400" b="0" strike="noStrike" spc="-1">
              <a:solidFill>
                <a:srgbClr val="000000"/>
              </a:solidFill>
              <a:latin typeface="Times New Roman"/>
            </a:endParaRPr>
          </a:p>
        </p:txBody>
      </p:sp>
      <p:sp>
        <p:nvSpPr>
          <p:cNvPr id="86" name="PlaceHolder 5"/>
          <p:cNvSpPr>
            <a:spLocks noGrp="1"/>
          </p:cNvSpPr>
          <p:nvPr>
            <p:ph type="sldNum" idx="9"/>
          </p:nvPr>
        </p:nvSpPr>
        <p:spPr>
          <a:xfrm>
            <a:off x="8610480" y="6356520"/>
            <a:ext cx="2743200" cy="365040"/>
          </a:xfrm>
          <a:prstGeom prst="rect">
            <a:avLst/>
          </a:prstGeom>
          <a:noFill/>
          <a:ln w="12600">
            <a:noFill/>
          </a:ln>
        </p:spPr>
        <p:txBody>
          <a:bodyPr lIns="91440" tIns="45720" rIns="91440" bIns="45720" anchor="ctr">
            <a:noAutofit/>
          </a:bodyPr>
          <a:lstStyle>
            <a:lvl1pPr indent="0" algn="r">
              <a:lnSpc>
                <a:spcPct val="100000"/>
              </a:lnSpc>
              <a:buNone/>
              <a:defRPr lang="fr-FR" sz="1200" b="0" strike="noStrike" spc="-1">
                <a:solidFill>
                  <a:srgbClr val="898989"/>
                </a:solidFill>
                <a:latin typeface="Calibri"/>
              </a:defRPr>
            </a:lvl1pPr>
          </a:lstStyle>
          <a:p>
            <a:pPr indent="0" algn="r">
              <a:lnSpc>
                <a:spcPct val="100000"/>
              </a:lnSpc>
              <a:buNone/>
            </a:pPr>
            <a:fld id="{C584E609-69F8-4B11-AE36-9210FFA3A8F8}" type="slidenum">
              <a:rPr lang="fr-FR" sz="1200" b="0" strike="noStrike" spc="-1">
                <a:solidFill>
                  <a:srgbClr val="898989"/>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831960" y="1709640"/>
            <a:ext cx="10515600" cy="2852640"/>
          </a:xfrm>
          <a:prstGeom prst="rect">
            <a:avLst/>
          </a:prstGeom>
          <a:noFill/>
          <a:ln w="12600">
            <a:noFill/>
          </a:ln>
        </p:spPr>
        <p:txBody>
          <a:bodyPr lIns="91440" tIns="45720" rIns="91440" bIns="45720" anchor="b">
            <a:normAutofit/>
          </a:bodyPr>
          <a:lstStyle/>
          <a:p>
            <a:pPr indent="0">
              <a:lnSpc>
                <a:spcPct val="90000"/>
              </a:lnSpc>
              <a:buNone/>
            </a:pPr>
            <a:r>
              <a:rPr lang="fr-FR" sz="6000" b="0" strike="noStrike" spc="-1">
                <a:solidFill>
                  <a:srgbClr val="000000"/>
                </a:solidFill>
                <a:latin typeface="Calibri Light"/>
              </a:rPr>
              <a:t>Modifiez le style du titre</a:t>
            </a:r>
            <a:endParaRPr lang="en-US" sz="6000" b="0" strike="noStrike" spc="-1">
              <a:solidFill>
                <a:srgbClr val="000000"/>
              </a:solidFill>
              <a:latin typeface="Arial"/>
            </a:endParaRPr>
          </a:p>
        </p:txBody>
      </p:sp>
      <p:sp>
        <p:nvSpPr>
          <p:cNvPr id="124" name="PlaceHolder 2"/>
          <p:cNvSpPr>
            <a:spLocks noGrp="1"/>
          </p:cNvSpPr>
          <p:nvPr>
            <p:ph type="body"/>
          </p:nvPr>
        </p:nvSpPr>
        <p:spPr>
          <a:xfrm>
            <a:off x="831960" y="4589640"/>
            <a:ext cx="10515600" cy="1500120"/>
          </a:xfrm>
          <a:prstGeom prst="rect">
            <a:avLst/>
          </a:prstGeom>
          <a:noFill/>
          <a:ln w="12600">
            <a:noFill/>
          </a:ln>
        </p:spPr>
        <p:txBody>
          <a:bodyPr lIns="91440" tIns="45720" rIns="91440" bIns="45720" anchor="t">
            <a:normAutofit/>
          </a:bodyPr>
          <a:lstStyle/>
          <a:p>
            <a:pPr marL="432000" indent="-324000">
              <a:lnSpc>
                <a:spcPct val="90000"/>
              </a:lnSpc>
              <a:spcBef>
                <a:spcPts val="1001"/>
              </a:spcBef>
              <a:buClr>
                <a:srgbClr val="000000"/>
              </a:buClr>
              <a:buSzPct val="45000"/>
              <a:buFont typeface="Wingdings" charset="2"/>
              <a:buChar char=""/>
            </a:pPr>
            <a:r>
              <a:rPr lang="fr-FR" sz="2400" b="0" strike="noStrike" spc="-1">
                <a:solidFill>
                  <a:srgbClr val="898989"/>
                </a:solidFill>
                <a:latin typeface="Calibri"/>
              </a:rPr>
              <a:t>Cliquez pour modifier les styles du texte du masque</a:t>
            </a:r>
            <a:endParaRPr lang="en-US" sz="2400" b="0" strike="noStrike" spc="-1">
              <a:solidFill>
                <a:srgbClr val="000000"/>
              </a:solidFill>
              <a:latin typeface="Arial"/>
            </a:endParaRPr>
          </a:p>
        </p:txBody>
      </p:sp>
      <p:sp>
        <p:nvSpPr>
          <p:cNvPr id="125" name="PlaceHolder 3"/>
          <p:cNvSpPr>
            <a:spLocks noGrp="1"/>
          </p:cNvSpPr>
          <p:nvPr>
            <p:ph type="dt" idx="10"/>
          </p:nvPr>
        </p:nvSpPr>
        <p:spPr>
          <a:xfrm>
            <a:off x="838080" y="6356520"/>
            <a:ext cx="2743200" cy="365040"/>
          </a:xfrm>
          <a:prstGeom prst="rect">
            <a:avLst/>
          </a:prstGeom>
          <a:noFill/>
          <a:ln w="12600">
            <a:noFill/>
          </a:ln>
        </p:spPr>
        <p:txBody>
          <a:bodyPr lIns="91440" tIns="45720" rIns="91440" bIns="45720" anchor="ctr">
            <a:noAutofit/>
          </a:bodyPr>
          <a:lstStyle>
            <a:lvl1pPr indent="0">
              <a:lnSpc>
                <a:spcPct val="100000"/>
              </a:lnSpc>
              <a:buNone/>
              <a:defRPr lang="fr-FR" sz="1200" b="0" strike="noStrike" spc="-1">
                <a:solidFill>
                  <a:srgbClr val="898989"/>
                </a:solidFill>
                <a:latin typeface="Calibri"/>
              </a:defRPr>
            </a:lvl1pPr>
          </a:lstStyle>
          <a:p>
            <a:pPr indent="0">
              <a:lnSpc>
                <a:spcPct val="100000"/>
              </a:lnSpc>
              <a:buNone/>
            </a:pPr>
            <a:fld id="{E84FF9B4-2660-412C-9B2F-A7769E81B31C}" type="datetime">
              <a:rPr lang="fr-FR" sz="1200" b="0" strike="noStrike" spc="-1">
                <a:solidFill>
                  <a:srgbClr val="898989"/>
                </a:solidFill>
                <a:latin typeface="Calibri"/>
              </a:rPr>
              <a:t>21/03/2025</a:t>
            </a:fld>
            <a:endParaRPr lang="en-US" sz="1200" b="0" strike="noStrike" spc="-1">
              <a:solidFill>
                <a:srgbClr val="000000"/>
              </a:solidFill>
              <a:latin typeface="Times New Roman"/>
            </a:endParaRPr>
          </a:p>
        </p:txBody>
      </p:sp>
      <p:sp>
        <p:nvSpPr>
          <p:cNvPr id="126" name="PlaceHolder 4"/>
          <p:cNvSpPr>
            <a:spLocks noGrp="1"/>
          </p:cNvSpPr>
          <p:nvPr>
            <p:ph type="ftr" idx="11"/>
          </p:nvPr>
        </p:nvSpPr>
        <p:spPr>
          <a:xfrm>
            <a:off x="4038480" y="6356520"/>
            <a:ext cx="4114800" cy="365040"/>
          </a:xfrm>
          <a:prstGeom prst="rect">
            <a:avLst/>
          </a:prstGeom>
          <a:noFill/>
          <a:ln w="12600">
            <a:noFill/>
          </a:ln>
        </p:spPr>
        <p:txBody>
          <a:bodyPr lIns="91440" tIns="45720" rIns="91440" bIns="45720" anchor="ctr" anchorCtr="1">
            <a:noAutofit/>
          </a:bodyPr>
          <a:lstStyle/>
          <a:p>
            <a:pPr indent="0">
              <a:buNone/>
            </a:pPr>
            <a:endParaRPr lang="en-US" sz="2400" b="0" strike="noStrike" spc="-1">
              <a:solidFill>
                <a:srgbClr val="000000"/>
              </a:solidFill>
              <a:latin typeface="Times New Roman"/>
            </a:endParaRPr>
          </a:p>
        </p:txBody>
      </p:sp>
      <p:sp>
        <p:nvSpPr>
          <p:cNvPr id="127" name="PlaceHolder 5"/>
          <p:cNvSpPr>
            <a:spLocks noGrp="1"/>
          </p:cNvSpPr>
          <p:nvPr>
            <p:ph type="sldNum" idx="12"/>
          </p:nvPr>
        </p:nvSpPr>
        <p:spPr>
          <a:xfrm>
            <a:off x="8610480" y="6356520"/>
            <a:ext cx="2743200" cy="365040"/>
          </a:xfrm>
          <a:prstGeom prst="rect">
            <a:avLst/>
          </a:prstGeom>
          <a:noFill/>
          <a:ln w="12600">
            <a:noFill/>
          </a:ln>
        </p:spPr>
        <p:txBody>
          <a:bodyPr lIns="91440" tIns="45720" rIns="91440" bIns="45720" anchor="ctr">
            <a:noAutofit/>
          </a:bodyPr>
          <a:lstStyle>
            <a:lvl1pPr indent="0" algn="r">
              <a:lnSpc>
                <a:spcPct val="100000"/>
              </a:lnSpc>
              <a:buNone/>
              <a:defRPr lang="fr-FR" sz="1200" b="0" strike="noStrike" spc="-1">
                <a:solidFill>
                  <a:srgbClr val="898989"/>
                </a:solidFill>
                <a:latin typeface="Calibri"/>
              </a:defRPr>
            </a:lvl1pPr>
          </a:lstStyle>
          <a:p>
            <a:pPr indent="0" algn="r">
              <a:lnSpc>
                <a:spcPct val="100000"/>
              </a:lnSpc>
              <a:buNone/>
            </a:pPr>
            <a:fld id="{8DC6C49A-818A-429C-8671-C98E26C5A206}" type="slidenum">
              <a:rPr lang="fr-FR" sz="1200" b="0" strike="noStrike" spc="-1">
                <a:solidFill>
                  <a:srgbClr val="898989"/>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PlaceHolder 1"/>
          <p:cNvSpPr>
            <a:spLocks noGrp="1"/>
          </p:cNvSpPr>
          <p:nvPr>
            <p:ph type="title"/>
          </p:nvPr>
        </p:nvSpPr>
        <p:spPr>
          <a:xfrm>
            <a:off x="838080" y="365040"/>
            <a:ext cx="10515600" cy="1325520"/>
          </a:xfrm>
          <a:prstGeom prst="rect">
            <a:avLst/>
          </a:prstGeom>
          <a:noFill/>
          <a:ln w="12600">
            <a:noFill/>
          </a:ln>
        </p:spPr>
        <p:txBody>
          <a:bodyPr lIns="91440" tIns="45720" rIns="91440" bIns="45720" anchor="ctr">
            <a:normAutofit/>
          </a:bodyPr>
          <a:lstStyle/>
          <a:p>
            <a:pPr indent="0">
              <a:lnSpc>
                <a:spcPct val="90000"/>
              </a:lnSpc>
              <a:buNone/>
            </a:pPr>
            <a:r>
              <a:rPr lang="fr-FR" sz="4400" b="0" strike="noStrike" spc="-1">
                <a:solidFill>
                  <a:srgbClr val="000000"/>
                </a:solidFill>
                <a:latin typeface="Calibri Light"/>
              </a:rPr>
              <a:t>Modifiez le style du titre</a:t>
            </a:r>
            <a:endParaRPr lang="en-US" sz="4400" b="0" strike="noStrike" spc="-1">
              <a:solidFill>
                <a:srgbClr val="000000"/>
              </a:solidFill>
              <a:latin typeface="Arial"/>
            </a:endParaRPr>
          </a:p>
        </p:txBody>
      </p:sp>
      <p:sp>
        <p:nvSpPr>
          <p:cNvPr id="165" name="PlaceHolder 2"/>
          <p:cNvSpPr>
            <a:spLocks noGrp="1"/>
          </p:cNvSpPr>
          <p:nvPr>
            <p:ph type="title"/>
          </p:nvPr>
        </p:nvSpPr>
        <p:spPr>
          <a:xfrm>
            <a:off x="838080" y="1825560"/>
            <a:ext cx="5181480" cy="4351320"/>
          </a:xfrm>
          <a:prstGeom prst="rect">
            <a:avLst/>
          </a:prstGeom>
          <a:noFill/>
          <a:ln w="12600">
            <a:noFill/>
          </a:ln>
        </p:spPr>
        <p:txBody>
          <a:bodyPr lIns="91440" tIns="45720" rIns="91440" bIns="45720" anchor="t">
            <a:normAutofit/>
          </a:bodyPr>
          <a:lstStyle/>
          <a:p>
            <a:pPr marL="228600" indent="-228600">
              <a:lnSpc>
                <a:spcPct val="90000"/>
              </a:lnSpc>
              <a:spcBef>
                <a:spcPts val="1001"/>
              </a:spcBef>
              <a:buClr>
                <a:srgbClr val="000000"/>
              </a:buClr>
              <a:buFont typeface="Arial"/>
              <a:buChar char="•"/>
            </a:pPr>
            <a:r>
              <a:rPr lang="fr-FR" sz="2800" b="0" strike="noStrike" spc="-1">
                <a:solidFill>
                  <a:srgbClr val="000000"/>
                </a:solidFill>
                <a:latin typeface="Calibri"/>
              </a:rPr>
              <a:t>Cliquez pour modifier les styles du texte du masque</a:t>
            </a:r>
            <a:endParaRPr lang="en-US" sz="2800" b="0" strike="noStrike" spc="-1">
              <a:solidFill>
                <a:srgbClr val="000000"/>
              </a:solidFill>
              <a:latin typeface="Arial"/>
            </a:endParaRPr>
          </a:p>
          <a:p>
            <a:pPr marL="685800" lvl="1" indent="-228600">
              <a:lnSpc>
                <a:spcPct val="90000"/>
              </a:lnSpc>
              <a:spcBef>
                <a:spcPts val="499"/>
              </a:spcBef>
              <a:buClr>
                <a:srgbClr val="000000"/>
              </a:buClr>
              <a:buFont typeface="Arial"/>
              <a:buChar char="•"/>
            </a:pPr>
            <a:r>
              <a:rPr lang="fr-FR" sz="2400" b="0" strike="noStrike" spc="-1">
                <a:solidFill>
                  <a:srgbClr val="000000"/>
                </a:solidFill>
                <a:latin typeface="Calibri"/>
              </a:rPr>
              <a:t>Deuxième niveau</a:t>
            </a:r>
            <a:endParaRPr lang="en-US" sz="2400" b="0" strike="noStrike" spc="-1">
              <a:solidFill>
                <a:srgbClr val="000000"/>
              </a:solidFill>
              <a:latin typeface="Arial"/>
            </a:endParaRPr>
          </a:p>
          <a:p>
            <a:pPr marL="1143000" lvl="2" indent="-228600">
              <a:lnSpc>
                <a:spcPct val="90000"/>
              </a:lnSpc>
              <a:spcBef>
                <a:spcPts val="499"/>
              </a:spcBef>
              <a:buClr>
                <a:srgbClr val="000000"/>
              </a:buClr>
              <a:buFont typeface="Arial"/>
              <a:buChar char="•"/>
            </a:pPr>
            <a:r>
              <a:rPr lang="fr-FR" sz="2000" b="0" strike="noStrike" spc="-1">
                <a:solidFill>
                  <a:srgbClr val="000000"/>
                </a:solidFill>
                <a:latin typeface="Calibri"/>
              </a:rPr>
              <a:t>Troisième niveau</a:t>
            </a:r>
            <a:endParaRPr lang="en-US" sz="2000" b="0" strike="noStrike" spc="-1">
              <a:solidFill>
                <a:srgbClr val="000000"/>
              </a:solidFill>
              <a:latin typeface="Arial"/>
            </a:endParaRPr>
          </a:p>
          <a:p>
            <a:pPr marL="1600200" lvl="3" indent="-228600">
              <a:lnSpc>
                <a:spcPct val="90000"/>
              </a:lnSpc>
              <a:spcBef>
                <a:spcPts val="499"/>
              </a:spcBef>
              <a:buClr>
                <a:srgbClr val="000000"/>
              </a:buClr>
              <a:buFont typeface="Arial"/>
              <a:buChar char="•"/>
            </a:pPr>
            <a:r>
              <a:rPr lang="fr-FR" sz="1800" b="0" strike="noStrike" spc="-1">
                <a:solidFill>
                  <a:srgbClr val="000000"/>
                </a:solidFill>
                <a:latin typeface="Calibri"/>
              </a:rPr>
              <a:t>Quatrième niveau</a:t>
            </a:r>
            <a:endParaRPr lang="en-US" sz="1800" b="0" strike="noStrike" spc="-1">
              <a:solidFill>
                <a:srgbClr val="000000"/>
              </a:solidFill>
              <a:latin typeface="Arial"/>
            </a:endParaRPr>
          </a:p>
          <a:p>
            <a:pPr marL="2057400" lvl="4" indent="-228600">
              <a:lnSpc>
                <a:spcPct val="90000"/>
              </a:lnSpc>
              <a:spcBef>
                <a:spcPts val="499"/>
              </a:spcBef>
              <a:buClr>
                <a:srgbClr val="000000"/>
              </a:buClr>
              <a:buFont typeface="Arial"/>
              <a:buChar char="•"/>
            </a:pPr>
            <a:r>
              <a:rPr lang="fr-FR" sz="1800" b="0" strike="noStrike" spc="-1">
                <a:solidFill>
                  <a:srgbClr val="000000"/>
                </a:solidFill>
                <a:latin typeface="Calibri"/>
              </a:rPr>
              <a:t>Cinquième niveau</a:t>
            </a:r>
            <a:endParaRPr lang="en-US" sz="1800" b="0" strike="noStrike" spc="-1">
              <a:solidFill>
                <a:srgbClr val="000000"/>
              </a:solidFill>
              <a:latin typeface="Arial"/>
            </a:endParaRPr>
          </a:p>
        </p:txBody>
      </p:sp>
      <p:sp>
        <p:nvSpPr>
          <p:cNvPr id="166" name="PlaceHolder 3"/>
          <p:cNvSpPr>
            <a:spLocks noGrp="1"/>
          </p:cNvSpPr>
          <p:nvPr>
            <p:ph type="title"/>
          </p:nvPr>
        </p:nvSpPr>
        <p:spPr>
          <a:xfrm>
            <a:off x="6172200" y="1825560"/>
            <a:ext cx="5181480" cy="4351320"/>
          </a:xfrm>
          <a:prstGeom prst="rect">
            <a:avLst/>
          </a:prstGeom>
          <a:noFill/>
          <a:ln w="12600">
            <a:noFill/>
          </a:ln>
        </p:spPr>
        <p:txBody>
          <a:bodyPr lIns="91440" tIns="45720" rIns="91440" bIns="45720" anchor="t">
            <a:normAutofit/>
          </a:bodyPr>
          <a:lstStyle/>
          <a:p>
            <a:pPr marL="228600" indent="-228600">
              <a:lnSpc>
                <a:spcPct val="90000"/>
              </a:lnSpc>
              <a:spcBef>
                <a:spcPts val="1001"/>
              </a:spcBef>
              <a:buClr>
                <a:srgbClr val="000000"/>
              </a:buClr>
              <a:buFont typeface="Arial"/>
              <a:buChar char="•"/>
            </a:pPr>
            <a:r>
              <a:rPr lang="fr-FR" sz="2800" b="0" strike="noStrike" spc="-1">
                <a:solidFill>
                  <a:srgbClr val="000000"/>
                </a:solidFill>
                <a:latin typeface="Calibri"/>
              </a:rPr>
              <a:t>Cliquez pour modifier les styles du texte du masque</a:t>
            </a:r>
            <a:endParaRPr lang="en-US" sz="2800" b="0" strike="noStrike" spc="-1">
              <a:solidFill>
                <a:srgbClr val="000000"/>
              </a:solidFill>
              <a:latin typeface="Arial"/>
            </a:endParaRPr>
          </a:p>
          <a:p>
            <a:pPr marL="685800" lvl="1" indent="-228600">
              <a:lnSpc>
                <a:spcPct val="90000"/>
              </a:lnSpc>
              <a:spcBef>
                <a:spcPts val="499"/>
              </a:spcBef>
              <a:buClr>
                <a:srgbClr val="000000"/>
              </a:buClr>
              <a:buFont typeface="Arial"/>
              <a:buChar char="•"/>
            </a:pPr>
            <a:r>
              <a:rPr lang="fr-FR" sz="2400" b="0" strike="noStrike" spc="-1">
                <a:solidFill>
                  <a:srgbClr val="000000"/>
                </a:solidFill>
                <a:latin typeface="Calibri"/>
              </a:rPr>
              <a:t>Deuxième niveau</a:t>
            </a:r>
            <a:endParaRPr lang="en-US" sz="2400" b="0" strike="noStrike" spc="-1">
              <a:solidFill>
                <a:srgbClr val="000000"/>
              </a:solidFill>
              <a:latin typeface="Arial"/>
            </a:endParaRPr>
          </a:p>
          <a:p>
            <a:pPr marL="1143000" lvl="2" indent="-228600">
              <a:lnSpc>
                <a:spcPct val="90000"/>
              </a:lnSpc>
              <a:spcBef>
                <a:spcPts val="499"/>
              </a:spcBef>
              <a:buClr>
                <a:srgbClr val="000000"/>
              </a:buClr>
              <a:buFont typeface="Arial"/>
              <a:buChar char="•"/>
            </a:pPr>
            <a:r>
              <a:rPr lang="fr-FR" sz="2000" b="0" strike="noStrike" spc="-1">
                <a:solidFill>
                  <a:srgbClr val="000000"/>
                </a:solidFill>
                <a:latin typeface="Calibri"/>
              </a:rPr>
              <a:t>Troisième niveau</a:t>
            </a:r>
            <a:endParaRPr lang="en-US" sz="2000" b="0" strike="noStrike" spc="-1">
              <a:solidFill>
                <a:srgbClr val="000000"/>
              </a:solidFill>
              <a:latin typeface="Arial"/>
            </a:endParaRPr>
          </a:p>
          <a:p>
            <a:pPr marL="1600200" lvl="3" indent="-228600">
              <a:lnSpc>
                <a:spcPct val="90000"/>
              </a:lnSpc>
              <a:spcBef>
                <a:spcPts val="499"/>
              </a:spcBef>
              <a:buClr>
                <a:srgbClr val="000000"/>
              </a:buClr>
              <a:buFont typeface="Arial"/>
              <a:buChar char="•"/>
            </a:pPr>
            <a:r>
              <a:rPr lang="fr-FR" sz="1800" b="0" strike="noStrike" spc="-1">
                <a:solidFill>
                  <a:srgbClr val="000000"/>
                </a:solidFill>
                <a:latin typeface="Calibri"/>
              </a:rPr>
              <a:t>Quatrième niveau</a:t>
            </a:r>
            <a:endParaRPr lang="en-US" sz="1800" b="0" strike="noStrike" spc="-1">
              <a:solidFill>
                <a:srgbClr val="000000"/>
              </a:solidFill>
              <a:latin typeface="Arial"/>
            </a:endParaRPr>
          </a:p>
          <a:p>
            <a:pPr marL="2057400" lvl="4" indent="-228600">
              <a:lnSpc>
                <a:spcPct val="90000"/>
              </a:lnSpc>
              <a:spcBef>
                <a:spcPts val="499"/>
              </a:spcBef>
              <a:buClr>
                <a:srgbClr val="000000"/>
              </a:buClr>
              <a:buFont typeface="Arial"/>
              <a:buChar char="•"/>
            </a:pPr>
            <a:r>
              <a:rPr lang="fr-FR" sz="1800" b="0" strike="noStrike" spc="-1">
                <a:solidFill>
                  <a:srgbClr val="000000"/>
                </a:solidFill>
                <a:latin typeface="Calibri"/>
              </a:rPr>
              <a:t>Cinquième niveau</a:t>
            </a:r>
            <a:endParaRPr lang="en-US" sz="1800" b="0" strike="noStrike" spc="-1">
              <a:solidFill>
                <a:srgbClr val="000000"/>
              </a:solidFill>
              <a:latin typeface="Arial"/>
            </a:endParaRPr>
          </a:p>
        </p:txBody>
      </p:sp>
      <p:sp>
        <p:nvSpPr>
          <p:cNvPr id="167" name="PlaceHolder 4"/>
          <p:cNvSpPr>
            <a:spLocks noGrp="1"/>
          </p:cNvSpPr>
          <p:nvPr>
            <p:ph type="dt" idx="13"/>
          </p:nvPr>
        </p:nvSpPr>
        <p:spPr>
          <a:xfrm>
            <a:off x="838080" y="6356520"/>
            <a:ext cx="2743200" cy="365040"/>
          </a:xfrm>
          <a:prstGeom prst="rect">
            <a:avLst/>
          </a:prstGeom>
          <a:noFill/>
          <a:ln w="12600">
            <a:noFill/>
          </a:ln>
        </p:spPr>
        <p:txBody>
          <a:bodyPr lIns="91440" tIns="45720" rIns="91440" bIns="45720" anchor="ctr">
            <a:noAutofit/>
          </a:bodyPr>
          <a:lstStyle>
            <a:lvl1pPr indent="0">
              <a:lnSpc>
                <a:spcPct val="100000"/>
              </a:lnSpc>
              <a:buNone/>
              <a:defRPr lang="fr-FR" sz="1200" b="0" strike="noStrike" spc="-1">
                <a:solidFill>
                  <a:srgbClr val="898989"/>
                </a:solidFill>
                <a:latin typeface="Calibri"/>
              </a:defRPr>
            </a:lvl1pPr>
          </a:lstStyle>
          <a:p>
            <a:pPr indent="0">
              <a:lnSpc>
                <a:spcPct val="100000"/>
              </a:lnSpc>
              <a:buNone/>
            </a:pPr>
            <a:fld id="{C15780AC-60A3-4709-8BBE-105F61C47C8B}" type="datetime">
              <a:rPr lang="fr-FR" sz="1200" b="0" strike="noStrike" spc="-1">
                <a:solidFill>
                  <a:srgbClr val="898989"/>
                </a:solidFill>
                <a:latin typeface="Calibri"/>
              </a:rPr>
              <a:t>21/03/2025</a:t>
            </a:fld>
            <a:endParaRPr lang="en-US" sz="1200" b="0" strike="noStrike" spc="-1">
              <a:solidFill>
                <a:srgbClr val="000000"/>
              </a:solidFill>
              <a:latin typeface="Times New Roman"/>
            </a:endParaRPr>
          </a:p>
        </p:txBody>
      </p:sp>
      <p:sp>
        <p:nvSpPr>
          <p:cNvPr id="168" name="PlaceHolder 5"/>
          <p:cNvSpPr>
            <a:spLocks noGrp="1"/>
          </p:cNvSpPr>
          <p:nvPr>
            <p:ph type="ftr" idx="14"/>
          </p:nvPr>
        </p:nvSpPr>
        <p:spPr>
          <a:xfrm>
            <a:off x="4038480" y="6356520"/>
            <a:ext cx="4114800" cy="365040"/>
          </a:xfrm>
          <a:prstGeom prst="rect">
            <a:avLst/>
          </a:prstGeom>
          <a:noFill/>
          <a:ln w="12600">
            <a:noFill/>
          </a:ln>
        </p:spPr>
        <p:txBody>
          <a:bodyPr lIns="91440" tIns="45720" rIns="91440" bIns="45720" anchor="ctr" anchorCtr="1">
            <a:noAutofit/>
          </a:bodyPr>
          <a:lstStyle/>
          <a:p>
            <a:pPr indent="0">
              <a:buNone/>
            </a:pPr>
            <a:endParaRPr lang="en-US" sz="2400" b="0" strike="noStrike" spc="-1">
              <a:solidFill>
                <a:srgbClr val="000000"/>
              </a:solidFill>
              <a:latin typeface="Times New Roman"/>
            </a:endParaRPr>
          </a:p>
        </p:txBody>
      </p:sp>
      <p:sp>
        <p:nvSpPr>
          <p:cNvPr id="169" name="PlaceHolder 6"/>
          <p:cNvSpPr>
            <a:spLocks noGrp="1"/>
          </p:cNvSpPr>
          <p:nvPr>
            <p:ph type="sldNum" idx="15"/>
          </p:nvPr>
        </p:nvSpPr>
        <p:spPr>
          <a:xfrm>
            <a:off x="8610480" y="6356520"/>
            <a:ext cx="2743200" cy="365040"/>
          </a:xfrm>
          <a:prstGeom prst="rect">
            <a:avLst/>
          </a:prstGeom>
          <a:noFill/>
          <a:ln w="12600">
            <a:noFill/>
          </a:ln>
        </p:spPr>
        <p:txBody>
          <a:bodyPr lIns="91440" tIns="45720" rIns="91440" bIns="45720" anchor="ctr">
            <a:noAutofit/>
          </a:bodyPr>
          <a:lstStyle>
            <a:lvl1pPr indent="0" algn="r">
              <a:lnSpc>
                <a:spcPct val="100000"/>
              </a:lnSpc>
              <a:buNone/>
              <a:defRPr lang="fr-FR" sz="1200" b="0" strike="noStrike" spc="-1">
                <a:solidFill>
                  <a:srgbClr val="898989"/>
                </a:solidFill>
                <a:latin typeface="Calibri"/>
              </a:defRPr>
            </a:lvl1pPr>
          </a:lstStyle>
          <a:p>
            <a:pPr indent="0" algn="r">
              <a:lnSpc>
                <a:spcPct val="100000"/>
              </a:lnSpc>
              <a:buNone/>
            </a:pPr>
            <a:fld id="{706A3D0B-900C-4E66-8D97-CDE1890618CD}" type="slidenum">
              <a:rPr lang="fr-FR" sz="1200" b="0" strike="noStrike" spc="-1">
                <a:solidFill>
                  <a:srgbClr val="898989"/>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6" name="PlaceHolder 1"/>
          <p:cNvSpPr>
            <a:spLocks noGrp="1"/>
          </p:cNvSpPr>
          <p:nvPr>
            <p:ph type="title"/>
          </p:nvPr>
        </p:nvSpPr>
        <p:spPr>
          <a:xfrm>
            <a:off x="839880" y="365040"/>
            <a:ext cx="10515600" cy="1325520"/>
          </a:xfrm>
          <a:prstGeom prst="rect">
            <a:avLst/>
          </a:prstGeom>
          <a:noFill/>
          <a:ln w="12600">
            <a:noFill/>
          </a:ln>
        </p:spPr>
        <p:txBody>
          <a:bodyPr lIns="91440" tIns="45720" rIns="91440" bIns="45720" anchor="ctr">
            <a:normAutofit/>
          </a:bodyPr>
          <a:lstStyle/>
          <a:p>
            <a:pPr indent="0">
              <a:lnSpc>
                <a:spcPct val="90000"/>
              </a:lnSpc>
              <a:buNone/>
            </a:pPr>
            <a:r>
              <a:rPr lang="fr-FR" sz="4400" b="0" strike="noStrike" spc="-1">
                <a:solidFill>
                  <a:srgbClr val="000000"/>
                </a:solidFill>
                <a:latin typeface="Calibri Light"/>
              </a:rPr>
              <a:t>Modifiez le style du titre</a:t>
            </a:r>
            <a:endParaRPr lang="en-US" sz="4400" b="0" strike="noStrike" spc="-1">
              <a:solidFill>
                <a:srgbClr val="000000"/>
              </a:solidFill>
              <a:latin typeface="Arial"/>
            </a:endParaRPr>
          </a:p>
        </p:txBody>
      </p:sp>
      <p:sp>
        <p:nvSpPr>
          <p:cNvPr id="207" name="PlaceHolder 2"/>
          <p:cNvSpPr>
            <a:spLocks noGrp="1"/>
          </p:cNvSpPr>
          <p:nvPr>
            <p:ph type="body"/>
          </p:nvPr>
        </p:nvSpPr>
        <p:spPr>
          <a:xfrm>
            <a:off x="839880" y="1681200"/>
            <a:ext cx="5157720" cy="824040"/>
          </a:xfrm>
          <a:prstGeom prst="rect">
            <a:avLst/>
          </a:prstGeom>
          <a:noFill/>
          <a:ln w="12600">
            <a:noFill/>
          </a:ln>
        </p:spPr>
        <p:txBody>
          <a:bodyPr lIns="91440" tIns="45720" rIns="91440" bIns="45720" anchor="b">
            <a:normAutofit/>
          </a:bodyPr>
          <a:lstStyle/>
          <a:p>
            <a:pPr marL="432000" indent="-324000">
              <a:lnSpc>
                <a:spcPct val="90000"/>
              </a:lnSpc>
              <a:spcBef>
                <a:spcPts val="1001"/>
              </a:spcBef>
              <a:buClr>
                <a:srgbClr val="000000"/>
              </a:buClr>
              <a:buSzPct val="45000"/>
              <a:buFont typeface="Wingdings" charset="2"/>
              <a:buChar char=""/>
            </a:pPr>
            <a:r>
              <a:rPr lang="fr-FR" sz="2400" b="1" strike="noStrike" spc="-1">
                <a:solidFill>
                  <a:srgbClr val="000000"/>
                </a:solidFill>
                <a:latin typeface="Calibri"/>
              </a:rPr>
              <a:t>Cliquez pour modifier les styles du texte du masque</a:t>
            </a:r>
            <a:endParaRPr lang="en-US" sz="2400" b="0" strike="noStrike" spc="-1">
              <a:solidFill>
                <a:srgbClr val="000000"/>
              </a:solidFill>
              <a:latin typeface="Arial"/>
            </a:endParaRPr>
          </a:p>
        </p:txBody>
      </p:sp>
      <p:sp>
        <p:nvSpPr>
          <p:cNvPr id="208" name="PlaceHolder 3"/>
          <p:cNvSpPr>
            <a:spLocks noGrp="1"/>
          </p:cNvSpPr>
          <p:nvPr>
            <p:ph type="title"/>
          </p:nvPr>
        </p:nvSpPr>
        <p:spPr>
          <a:xfrm>
            <a:off x="839880" y="2505240"/>
            <a:ext cx="5157720" cy="3684600"/>
          </a:xfrm>
          <a:prstGeom prst="rect">
            <a:avLst/>
          </a:prstGeom>
          <a:noFill/>
          <a:ln w="12600">
            <a:noFill/>
          </a:ln>
        </p:spPr>
        <p:txBody>
          <a:bodyPr lIns="91440" tIns="45720" rIns="91440" bIns="45720" anchor="t">
            <a:normAutofit/>
          </a:bodyPr>
          <a:lstStyle/>
          <a:p>
            <a:pPr marL="228600" indent="-228600">
              <a:lnSpc>
                <a:spcPct val="90000"/>
              </a:lnSpc>
              <a:spcBef>
                <a:spcPts val="1001"/>
              </a:spcBef>
              <a:buClr>
                <a:srgbClr val="000000"/>
              </a:buClr>
              <a:buFont typeface="Arial"/>
              <a:buChar char="•"/>
            </a:pPr>
            <a:r>
              <a:rPr lang="fr-FR" sz="2800" b="0" strike="noStrike" spc="-1">
                <a:solidFill>
                  <a:srgbClr val="000000"/>
                </a:solidFill>
                <a:latin typeface="Calibri"/>
              </a:rPr>
              <a:t>Cliquez pour modifier les styles du texte du masque</a:t>
            </a:r>
            <a:endParaRPr lang="en-US" sz="2800" b="0" strike="noStrike" spc="-1">
              <a:solidFill>
                <a:srgbClr val="000000"/>
              </a:solidFill>
              <a:latin typeface="Arial"/>
            </a:endParaRPr>
          </a:p>
          <a:p>
            <a:pPr marL="685800" lvl="1" indent="-228600">
              <a:lnSpc>
                <a:spcPct val="90000"/>
              </a:lnSpc>
              <a:spcBef>
                <a:spcPts val="499"/>
              </a:spcBef>
              <a:buClr>
                <a:srgbClr val="000000"/>
              </a:buClr>
              <a:buFont typeface="Arial"/>
              <a:buChar char="•"/>
            </a:pPr>
            <a:r>
              <a:rPr lang="fr-FR" sz="2400" b="0" strike="noStrike" spc="-1">
                <a:solidFill>
                  <a:srgbClr val="000000"/>
                </a:solidFill>
                <a:latin typeface="Calibri"/>
              </a:rPr>
              <a:t>Deuxième niveau</a:t>
            </a:r>
            <a:endParaRPr lang="en-US" sz="2400" b="0" strike="noStrike" spc="-1">
              <a:solidFill>
                <a:srgbClr val="000000"/>
              </a:solidFill>
              <a:latin typeface="Arial"/>
            </a:endParaRPr>
          </a:p>
          <a:p>
            <a:pPr marL="1143000" lvl="2" indent="-228600">
              <a:lnSpc>
                <a:spcPct val="90000"/>
              </a:lnSpc>
              <a:spcBef>
                <a:spcPts val="499"/>
              </a:spcBef>
              <a:buClr>
                <a:srgbClr val="000000"/>
              </a:buClr>
              <a:buFont typeface="Arial"/>
              <a:buChar char="•"/>
            </a:pPr>
            <a:r>
              <a:rPr lang="fr-FR" sz="2000" b="0" strike="noStrike" spc="-1">
                <a:solidFill>
                  <a:srgbClr val="000000"/>
                </a:solidFill>
                <a:latin typeface="Calibri"/>
              </a:rPr>
              <a:t>Troisième niveau</a:t>
            </a:r>
            <a:endParaRPr lang="en-US" sz="2000" b="0" strike="noStrike" spc="-1">
              <a:solidFill>
                <a:srgbClr val="000000"/>
              </a:solidFill>
              <a:latin typeface="Arial"/>
            </a:endParaRPr>
          </a:p>
          <a:p>
            <a:pPr marL="1600200" lvl="3" indent="-228600">
              <a:lnSpc>
                <a:spcPct val="90000"/>
              </a:lnSpc>
              <a:spcBef>
                <a:spcPts val="499"/>
              </a:spcBef>
              <a:buClr>
                <a:srgbClr val="000000"/>
              </a:buClr>
              <a:buFont typeface="Arial"/>
              <a:buChar char="•"/>
            </a:pPr>
            <a:r>
              <a:rPr lang="fr-FR" sz="1800" b="0" strike="noStrike" spc="-1">
                <a:solidFill>
                  <a:srgbClr val="000000"/>
                </a:solidFill>
                <a:latin typeface="Calibri"/>
              </a:rPr>
              <a:t>Quatrième niveau</a:t>
            </a:r>
            <a:endParaRPr lang="en-US" sz="1800" b="0" strike="noStrike" spc="-1">
              <a:solidFill>
                <a:srgbClr val="000000"/>
              </a:solidFill>
              <a:latin typeface="Arial"/>
            </a:endParaRPr>
          </a:p>
          <a:p>
            <a:pPr marL="2057400" lvl="4" indent="-228600">
              <a:lnSpc>
                <a:spcPct val="90000"/>
              </a:lnSpc>
              <a:spcBef>
                <a:spcPts val="499"/>
              </a:spcBef>
              <a:buClr>
                <a:srgbClr val="000000"/>
              </a:buClr>
              <a:buFont typeface="Arial"/>
              <a:buChar char="•"/>
            </a:pPr>
            <a:r>
              <a:rPr lang="fr-FR" sz="1800" b="0" strike="noStrike" spc="-1">
                <a:solidFill>
                  <a:srgbClr val="000000"/>
                </a:solidFill>
                <a:latin typeface="Calibri"/>
              </a:rPr>
              <a:t>Cinquième niveau</a:t>
            </a:r>
            <a:endParaRPr lang="en-US" sz="1800" b="0" strike="noStrike" spc="-1">
              <a:solidFill>
                <a:srgbClr val="000000"/>
              </a:solidFill>
              <a:latin typeface="Arial"/>
            </a:endParaRPr>
          </a:p>
        </p:txBody>
      </p:sp>
      <p:sp>
        <p:nvSpPr>
          <p:cNvPr id="209" name="PlaceHolder 4"/>
          <p:cNvSpPr>
            <a:spLocks noGrp="1"/>
          </p:cNvSpPr>
          <p:nvPr>
            <p:ph type="body"/>
          </p:nvPr>
        </p:nvSpPr>
        <p:spPr>
          <a:xfrm>
            <a:off x="6172200" y="1681200"/>
            <a:ext cx="5183280" cy="824040"/>
          </a:xfrm>
          <a:prstGeom prst="rect">
            <a:avLst/>
          </a:prstGeom>
          <a:noFill/>
          <a:ln w="12600">
            <a:noFill/>
          </a:ln>
        </p:spPr>
        <p:txBody>
          <a:bodyPr lIns="91440" tIns="45720" rIns="91440" bIns="45720" anchor="b">
            <a:normAutofit/>
          </a:bodyPr>
          <a:lstStyle/>
          <a:p>
            <a:pPr indent="0">
              <a:lnSpc>
                <a:spcPct val="90000"/>
              </a:lnSpc>
              <a:spcBef>
                <a:spcPts val="1001"/>
              </a:spcBef>
            </a:pPr>
            <a:r>
              <a:rPr lang="fr-FR" sz="2400" b="1" strike="noStrike" spc="-1">
                <a:solidFill>
                  <a:srgbClr val="000000"/>
                </a:solidFill>
                <a:latin typeface="Calibri"/>
              </a:rPr>
              <a:t>Cliquez pour modifier les styles du texte du masque</a:t>
            </a:r>
            <a:endParaRPr lang="en-US" sz="2400" b="0" strike="noStrike" spc="-1">
              <a:solidFill>
                <a:srgbClr val="000000"/>
              </a:solidFill>
              <a:latin typeface="Arial"/>
            </a:endParaRPr>
          </a:p>
        </p:txBody>
      </p:sp>
      <p:sp>
        <p:nvSpPr>
          <p:cNvPr id="210" name="PlaceHolder 5"/>
          <p:cNvSpPr>
            <a:spLocks noGrp="1"/>
          </p:cNvSpPr>
          <p:nvPr>
            <p:ph type="title"/>
          </p:nvPr>
        </p:nvSpPr>
        <p:spPr>
          <a:xfrm>
            <a:off x="6172200" y="2505240"/>
            <a:ext cx="5183280" cy="3684600"/>
          </a:xfrm>
          <a:prstGeom prst="rect">
            <a:avLst/>
          </a:prstGeom>
          <a:noFill/>
          <a:ln w="12600">
            <a:noFill/>
          </a:ln>
        </p:spPr>
        <p:txBody>
          <a:bodyPr lIns="91440" tIns="45720" rIns="91440" bIns="45720" anchor="t">
            <a:normAutofit/>
          </a:bodyPr>
          <a:lstStyle/>
          <a:p>
            <a:pPr marL="228600" indent="-228600">
              <a:lnSpc>
                <a:spcPct val="90000"/>
              </a:lnSpc>
              <a:spcBef>
                <a:spcPts val="1001"/>
              </a:spcBef>
              <a:buClr>
                <a:srgbClr val="000000"/>
              </a:buClr>
              <a:buFont typeface="Arial"/>
              <a:buChar char="•"/>
            </a:pPr>
            <a:r>
              <a:rPr lang="fr-FR" sz="2800" b="0" strike="noStrike" spc="-1">
                <a:solidFill>
                  <a:srgbClr val="000000"/>
                </a:solidFill>
                <a:latin typeface="Calibri"/>
              </a:rPr>
              <a:t>Cliquez pour modifier les styles du texte du masque</a:t>
            </a:r>
            <a:endParaRPr lang="en-US" sz="2800" b="0" strike="noStrike" spc="-1">
              <a:solidFill>
                <a:srgbClr val="000000"/>
              </a:solidFill>
              <a:latin typeface="Arial"/>
            </a:endParaRPr>
          </a:p>
          <a:p>
            <a:pPr marL="685800" lvl="1" indent="-228600">
              <a:lnSpc>
                <a:spcPct val="90000"/>
              </a:lnSpc>
              <a:spcBef>
                <a:spcPts val="499"/>
              </a:spcBef>
              <a:buClr>
                <a:srgbClr val="000000"/>
              </a:buClr>
              <a:buFont typeface="Arial"/>
              <a:buChar char="•"/>
            </a:pPr>
            <a:r>
              <a:rPr lang="fr-FR" sz="2400" b="0" strike="noStrike" spc="-1">
                <a:solidFill>
                  <a:srgbClr val="000000"/>
                </a:solidFill>
                <a:latin typeface="Calibri"/>
              </a:rPr>
              <a:t>Deuxième niveau</a:t>
            </a:r>
            <a:endParaRPr lang="en-US" sz="2400" b="0" strike="noStrike" spc="-1">
              <a:solidFill>
                <a:srgbClr val="000000"/>
              </a:solidFill>
              <a:latin typeface="Arial"/>
            </a:endParaRPr>
          </a:p>
          <a:p>
            <a:pPr marL="1143000" lvl="2" indent="-228600">
              <a:lnSpc>
                <a:spcPct val="90000"/>
              </a:lnSpc>
              <a:spcBef>
                <a:spcPts val="499"/>
              </a:spcBef>
              <a:buClr>
                <a:srgbClr val="000000"/>
              </a:buClr>
              <a:buFont typeface="Arial"/>
              <a:buChar char="•"/>
            </a:pPr>
            <a:r>
              <a:rPr lang="fr-FR" sz="2000" b="0" strike="noStrike" spc="-1">
                <a:solidFill>
                  <a:srgbClr val="000000"/>
                </a:solidFill>
                <a:latin typeface="Calibri"/>
              </a:rPr>
              <a:t>Troisième niveau</a:t>
            </a:r>
            <a:endParaRPr lang="en-US" sz="2000" b="0" strike="noStrike" spc="-1">
              <a:solidFill>
                <a:srgbClr val="000000"/>
              </a:solidFill>
              <a:latin typeface="Arial"/>
            </a:endParaRPr>
          </a:p>
          <a:p>
            <a:pPr marL="1600200" lvl="3" indent="-228600">
              <a:lnSpc>
                <a:spcPct val="90000"/>
              </a:lnSpc>
              <a:spcBef>
                <a:spcPts val="499"/>
              </a:spcBef>
              <a:buClr>
                <a:srgbClr val="000000"/>
              </a:buClr>
              <a:buFont typeface="Arial"/>
              <a:buChar char="•"/>
            </a:pPr>
            <a:r>
              <a:rPr lang="fr-FR" sz="1800" b="0" strike="noStrike" spc="-1">
                <a:solidFill>
                  <a:srgbClr val="000000"/>
                </a:solidFill>
                <a:latin typeface="Calibri"/>
              </a:rPr>
              <a:t>Quatrième niveau</a:t>
            </a:r>
            <a:endParaRPr lang="en-US" sz="1800" b="0" strike="noStrike" spc="-1">
              <a:solidFill>
                <a:srgbClr val="000000"/>
              </a:solidFill>
              <a:latin typeface="Arial"/>
            </a:endParaRPr>
          </a:p>
          <a:p>
            <a:pPr marL="2057400" lvl="4" indent="-228600">
              <a:lnSpc>
                <a:spcPct val="90000"/>
              </a:lnSpc>
              <a:spcBef>
                <a:spcPts val="499"/>
              </a:spcBef>
              <a:buClr>
                <a:srgbClr val="000000"/>
              </a:buClr>
              <a:buFont typeface="Arial"/>
              <a:buChar char="•"/>
            </a:pPr>
            <a:r>
              <a:rPr lang="fr-FR" sz="1800" b="0" strike="noStrike" spc="-1">
                <a:solidFill>
                  <a:srgbClr val="000000"/>
                </a:solidFill>
                <a:latin typeface="Calibri"/>
              </a:rPr>
              <a:t>Cinquième niveau</a:t>
            </a:r>
            <a:endParaRPr lang="en-US" sz="1800" b="0" strike="noStrike" spc="-1">
              <a:solidFill>
                <a:srgbClr val="000000"/>
              </a:solidFill>
              <a:latin typeface="Arial"/>
            </a:endParaRPr>
          </a:p>
        </p:txBody>
      </p:sp>
      <p:sp>
        <p:nvSpPr>
          <p:cNvPr id="211" name="PlaceHolder 6"/>
          <p:cNvSpPr>
            <a:spLocks noGrp="1"/>
          </p:cNvSpPr>
          <p:nvPr>
            <p:ph type="dt" idx="16"/>
          </p:nvPr>
        </p:nvSpPr>
        <p:spPr>
          <a:xfrm>
            <a:off x="838080" y="6356520"/>
            <a:ext cx="2743200" cy="365040"/>
          </a:xfrm>
          <a:prstGeom prst="rect">
            <a:avLst/>
          </a:prstGeom>
          <a:noFill/>
          <a:ln w="12600">
            <a:noFill/>
          </a:ln>
        </p:spPr>
        <p:txBody>
          <a:bodyPr lIns="91440" tIns="45720" rIns="91440" bIns="45720" anchor="ctr">
            <a:noAutofit/>
          </a:bodyPr>
          <a:lstStyle>
            <a:lvl1pPr indent="0">
              <a:lnSpc>
                <a:spcPct val="100000"/>
              </a:lnSpc>
              <a:buNone/>
              <a:defRPr lang="fr-FR" sz="1200" b="0" strike="noStrike" spc="-1">
                <a:solidFill>
                  <a:srgbClr val="898989"/>
                </a:solidFill>
                <a:latin typeface="Calibri"/>
              </a:defRPr>
            </a:lvl1pPr>
          </a:lstStyle>
          <a:p>
            <a:pPr indent="0">
              <a:lnSpc>
                <a:spcPct val="100000"/>
              </a:lnSpc>
              <a:buNone/>
            </a:pPr>
            <a:fld id="{772B244B-0897-4D77-A214-F8552A22BAB3}" type="datetime">
              <a:rPr lang="fr-FR" sz="1200" b="0" strike="noStrike" spc="-1">
                <a:solidFill>
                  <a:srgbClr val="898989"/>
                </a:solidFill>
                <a:latin typeface="Calibri"/>
              </a:rPr>
              <a:t>21/03/2025</a:t>
            </a:fld>
            <a:endParaRPr lang="en-US" sz="1200" b="0" strike="noStrike" spc="-1">
              <a:solidFill>
                <a:srgbClr val="000000"/>
              </a:solidFill>
              <a:latin typeface="Times New Roman"/>
            </a:endParaRPr>
          </a:p>
        </p:txBody>
      </p:sp>
      <p:sp>
        <p:nvSpPr>
          <p:cNvPr id="212" name="PlaceHolder 7"/>
          <p:cNvSpPr>
            <a:spLocks noGrp="1"/>
          </p:cNvSpPr>
          <p:nvPr>
            <p:ph type="ftr" idx="17"/>
          </p:nvPr>
        </p:nvSpPr>
        <p:spPr>
          <a:xfrm>
            <a:off x="4038480" y="6356520"/>
            <a:ext cx="4114800" cy="365040"/>
          </a:xfrm>
          <a:prstGeom prst="rect">
            <a:avLst/>
          </a:prstGeom>
          <a:noFill/>
          <a:ln w="12600">
            <a:noFill/>
          </a:ln>
        </p:spPr>
        <p:txBody>
          <a:bodyPr lIns="91440" tIns="45720" rIns="91440" bIns="45720" anchor="ctr" anchorCtr="1">
            <a:noAutofit/>
          </a:bodyPr>
          <a:lstStyle/>
          <a:p>
            <a:pPr indent="0">
              <a:buNone/>
            </a:pPr>
            <a:endParaRPr lang="en-US" sz="2400" b="0" strike="noStrike" spc="-1">
              <a:solidFill>
                <a:srgbClr val="000000"/>
              </a:solidFill>
              <a:latin typeface="Times New Roman"/>
            </a:endParaRPr>
          </a:p>
        </p:txBody>
      </p:sp>
      <p:sp>
        <p:nvSpPr>
          <p:cNvPr id="213" name="PlaceHolder 8"/>
          <p:cNvSpPr>
            <a:spLocks noGrp="1"/>
          </p:cNvSpPr>
          <p:nvPr>
            <p:ph type="sldNum" idx="18"/>
          </p:nvPr>
        </p:nvSpPr>
        <p:spPr>
          <a:xfrm>
            <a:off x="8610480" y="6356520"/>
            <a:ext cx="2743200" cy="365040"/>
          </a:xfrm>
          <a:prstGeom prst="rect">
            <a:avLst/>
          </a:prstGeom>
          <a:noFill/>
          <a:ln w="12600">
            <a:noFill/>
          </a:ln>
        </p:spPr>
        <p:txBody>
          <a:bodyPr lIns="91440" tIns="45720" rIns="91440" bIns="45720" anchor="ctr">
            <a:noAutofit/>
          </a:bodyPr>
          <a:lstStyle>
            <a:lvl1pPr indent="0" algn="r">
              <a:lnSpc>
                <a:spcPct val="100000"/>
              </a:lnSpc>
              <a:buNone/>
              <a:defRPr lang="fr-FR" sz="1200" b="0" strike="noStrike" spc="-1">
                <a:solidFill>
                  <a:srgbClr val="898989"/>
                </a:solidFill>
                <a:latin typeface="Calibri"/>
              </a:defRPr>
            </a:lvl1pPr>
          </a:lstStyle>
          <a:p>
            <a:pPr indent="0" algn="r">
              <a:lnSpc>
                <a:spcPct val="100000"/>
              </a:lnSpc>
              <a:buNone/>
            </a:pPr>
            <a:fld id="{C6FF2B03-05E2-4CD9-AC6E-6F4A4D3E5605}" type="slidenum">
              <a:rPr lang="fr-FR" sz="1200" b="0" strike="noStrike" spc="-1">
                <a:solidFill>
                  <a:srgbClr val="898989"/>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0" name="PlaceHolder 1"/>
          <p:cNvSpPr>
            <a:spLocks noGrp="1"/>
          </p:cNvSpPr>
          <p:nvPr>
            <p:ph type="title"/>
          </p:nvPr>
        </p:nvSpPr>
        <p:spPr>
          <a:xfrm>
            <a:off x="838080" y="365040"/>
            <a:ext cx="10515600" cy="1325520"/>
          </a:xfrm>
          <a:prstGeom prst="rect">
            <a:avLst/>
          </a:prstGeom>
          <a:noFill/>
          <a:ln w="12600">
            <a:noFill/>
          </a:ln>
        </p:spPr>
        <p:txBody>
          <a:bodyPr lIns="91440" tIns="45720" rIns="91440" bIns="45720" anchor="ctr">
            <a:normAutofit/>
          </a:bodyPr>
          <a:lstStyle/>
          <a:p>
            <a:pPr indent="0">
              <a:lnSpc>
                <a:spcPct val="90000"/>
              </a:lnSpc>
              <a:buNone/>
            </a:pPr>
            <a:r>
              <a:rPr lang="fr-FR" sz="4400" b="0" strike="noStrike" spc="-1">
                <a:solidFill>
                  <a:srgbClr val="000000"/>
                </a:solidFill>
                <a:latin typeface="Calibri Light"/>
              </a:rPr>
              <a:t>Modifiez le style du titre</a:t>
            </a:r>
            <a:endParaRPr lang="en-US" sz="4400" b="0" strike="noStrike" spc="-1">
              <a:solidFill>
                <a:srgbClr val="000000"/>
              </a:solidFill>
              <a:latin typeface="Arial"/>
            </a:endParaRPr>
          </a:p>
        </p:txBody>
      </p:sp>
      <p:sp>
        <p:nvSpPr>
          <p:cNvPr id="251" name="PlaceHolder 2"/>
          <p:cNvSpPr>
            <a:spLocks noGrp="1"/>
          </p:cNvSpPr>
          <p:nvPr>
            <p:ph type="dt" idx="19"/>
          </p:nvPr>
        </p:nvSpPr>
        <p:spPr>
          <a:xfrm>
            <a:off x="838080" y="6356520"/>
            <a:ext cx="2743200" cy="365040"/>
          </a:xfrm>
          <a:prstGeom prst="rect">
            <a:avLst/>
          </a:prstGeom>
          <a:noFill/>
          <a:ln w="12600">
            <a:noFill/>
          </a:ln>
        </p:spPr>
        <p:txBody>
          <a:bodyPr lIns="91440" tIns="45720" rIns="91440" bIns="45720" anchor="ctr">
            <a:noAutofit/>
          </a:bodyPr>
          <a:lstStyle>
            <a:lvl1pPr indent="0">
              <a:lnSpc>
                <a:spcPct val="100000"/>
              </a:lnSpc>
              <a:buNone/>
              <a:defRPr lang="fr-FR" sz="1200" b="0" strike="noStrike" spc="-1">
                <a:solidFill>
                  <a:srgbClr val="898989"/>
                </a:solidFill>
                <a:latin typeface="Calibri"/>
              </a:defRPr>
            </a:lvl1pPr>
          </a:lstStyle>
          <a:p>
            <a:pPr indent="0">
              <a:lnSpc>
                <a:spcPct val="100000"/>
              </a:lnSpc>
              <a:buNone/>
            </a:pPr>
            <a:fld id="{9346900F-1FFC-44A9-A6EC-C22861D810A9}" type="datetime">
              <a:rPr lang="fr-FR" sz="1200" b="0" strike="noStrike" spc="-1">
                <a:solidFill>
                  <a:srgbClr val="898989"/>
                </a:solidFill>
                <a:latin typeface="Calibri"/>
              </a:rPr>
              <a:t>21/03/2025</a:t>
            </a:fld>
            <a:endParaRPr lang="en-US" sz="1200" b="0" strike="noStrike" spc="-1">
              <a:solidFill>
                <a:srgbClr val="000000"/>
              </a:solidFill>
              <a:latin typeface="Times New Roman"/>
            </a:endParaRPr>
          </a:p>
        </p:txBody>
      </p:sp>
      <p:sp>
        <p:nvSpPr>
          <p:cNvPr id="252" name="PlaceHolder 3"/>
          <p:cNvSpPr>
            <a:spLocks noGrp="1"/>
          </p:cNvSpPr>
          <p:nvPr>
            <p:ph type="ftr" idx="20"/>
          </p:nvPr>
        </p:nvSpPr>
        <p:spPr>
          <a:xfrm>
            <a:off x="4038480" y="6356520"/>
            <a:ext cx="4114800" cy="365040"/>
          </a:xfrm>
          <a:prstGeom prst="rect">
            <a:avLst/>
          </a:prstGeom>
          <a:noFill/>
          <a:ln w="12600">
            <a:noFill/>
          </a:ln>
        </p:spPr>
        <p:txBody>
          <a:bodyPr lIns="91440" tIns="45720" rIns="91440" bIns="45720" anchor="ctr" anchorCtr="1">
            <a:noAutofit/>
          </a:bodyPr>
          <a:lstStyle/>
          <a:p>
            <a:pPr indent="0">
              <a:buNone/>
            </a:pPr>
            <a:endParaRPr lang="en-US" sz="2400" b="0" strike="noStrike" spc="-1">
              <a:solidFill>
                <a:srgbClr val="000000"/>
              </a:solidFill>
              <a:latin typeface="Times New Roman"/>
            </a:endParaRPr>
          </a:p>
        </p:txBody>
      </p:sp>
      <p:sp>
        <p:nvSpPr>
          <p:cNvPr id="253" name="PlaceHolder 4"/>
          <p:cNvSpPr>
            <a:spLocks noGrp="1"/>
          </p:cNvSpPr>
          <p:nvPr>
            <p:ph type="sldNum" idx="21"/>
          </p:nvPr>
        </p:nvSpPr>
        <p:spPr>
          <a:xfrm>
            <a:off x="8610480" y="6356520"/>
            <a:ext cx="2743200" cy="365040"/>
          </a:xfrm>
          <a:prstGeom prst="rect">
            <a:avLst/>
          </a:prstGeom>
          <a:noFill/>
          <a:ln w="12600">
            <a:noFill/>
          </a:ln>
        </p:spPr>
        <p:txBody>
          <a:bodyPr lIns="91440" tIns="45720" rIns="91440" bIns="45720" anchor="ctr">
            <a:noAutofit/>
          </a:bodyPr>
          <a:lstStyle>
            <a:lvl1pPr indent="0" algn="r">
              <a:lnSpc>
                <a:spcPct val="100000"/>
              </a:lnSpc>
              <a:buNone/>
              <a:defRPr lang="fr-FR" sz="1200" b="0" strike="noStrike" spc="-1">
                <a:solidFill>
                  <a:srgbClr val="898989"/>
                </a:solidFill>
                <a:latin typeface="Calibri"/>
              </a:defRPr>
            </a:lvl1pPr>
          </a:lstStyle>
          <a:p>
            <a:pPr indent="0" algn="r">
              <a:lnSpc>
                <a:spcPct val="100000"/>
              </a:lnSpc>
              <a:buNone/>
            </a:pPr>
            <a:fld id="{11197ACA-6F74-4F3A-9CB4-A99769D94F69}" type="slidenum">
              <a:rPr lang="fr-FR" sz="1200" b="0" strike="noStrike" spc="-1">
                <a:solidFill>
                  <a:srgbClr val="898989"/>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0" name="PlaceHolder 1"/>
          <p:cNvSpPr>
            <a:spLocks noGrp="1"/>
          </p:cNvSpPr>
          <p:nvPr>
            <p:ph type="dt" idx="22"/>
          </p:nvPr>
        </p:nvSpPr>
        <p:spPr>
          <a:xfrm>
            <a:off x="838080" y="6356520"/>
            <a:ext cx="2743200" cy="365040"/>
          </a:xfrm>
          <a:prstGeom prst="rect">
            <a:avLst/>
          </a:prstGeom>
          <a:noFill/>
          <a:ln w="12600">
            <a:noFill/>
          </a:ln>
        </p:spPr>
        <p:txBody>
          <a:bodyPr lIns="91440" tIns="45720" rIns="91440" bIns="45720" anchor="ctr">
            <a:noAutofit/>
          </a:bodyPr>
          <a:lstStyle>
            <a:lvl1pPr indent="0">
              <a:lnSpc>
                <a:spcPct val="100000"/>
              </a:lnSpc>
              <a:buNone/>
              <a:defRPr lang="fr-FR" sz="1200" b="0" strike="noStrike" spc="-1">
                <a:solidFill>
                  <a:srgbClr val="898989"/>
                </a:solidFill>
                <a:latin typeface="Calibri"/>
              </a:defRPr>
            </a:lvl1pPr>
          </a:lstStyle>
          <a:p>
            <a:pPr indent="0">
              <a:lnSpc>
                <a:spcPct val="100000"/>
              </a:lnSpc>
              <a:buNone/>
            </a:pPr>
            <a:fld id="{9715A13F-3770-45A5-9249-E24141BAF781}" type="datetime">
              <a:rPr lang="fr-FR" sz="1200" b="0" strike="noStrike" spc="-1">
                <a:solidFill>
                  <a:srgbClr val="898989"/>
                </a:solidFill>
                <a:latin typeface="Calibri"/>
              </a:rPr>
              <a:t>21/03/2025</a:t>
            </a:fld>
            <a:endParaRPr lang="en-US" sz="1200" b="0" strike="noStrike" spc="-1">
              <a:solidFill>
                <a:srgbClr val="000000"/>
              </a:solidFill>
              <a:latin typeface="Times New Roman"/>
            </a:endParaRPr>
          </a:p>
        </p:txBody>
      </p:sp>
      <p:sp>
        <p:nvSpPr>
          <p:cNvPr id="291" name="PlaceHolder 2"/>
          <p:cNvSpPr>
            <a:spLocks noGrp="1"/>
          </p:cNvSpPr>
          <p:nvPr>
            <p:ph type="ftr" idx="23"/>
          </p:nvPr>
        </p:nvSpPr>
        <p:spPr>
          <a:xfrm>
            <a:off x="4038480" y="6356520"/>
            <a:ext cx="4114800" cy="365040"/>
          </a:xfrm>
          <a:prstGeom prst="rect">
            <a:avLst/>
          </a:prstGeom>
          <a:noFill/>
          <a:ln w="12600">
            <a:noFill/>
          </a:ln>
        </p:spPr>
        <p:txBody>
          <a:bodyPr lIns="91440" tIns="45720" rIns="91440" bIns="45720" anchor="ctr" anchorCtr="1">
            <a:noAutofit/>
          </a:bodyPr>
          <a:lstStyle/>
          <a:p>
            <a:pPr indent="0">
              <a:buNone/>
            </a:pPr>
            <a:endParaRPr lang="en-US" sz="2400" b="0" strike="noStrike" spc="-1">
              <a:solidFill>
                <a:srgbClr val="000000"/>
              </a:solidFill>
              <a:latin typeface="Times New Roman"/>
            </a:endParaRPr>
          </a:p>
        </p:txBody>
      </p:sp>
      <p:sp>
        <p:nvSpPr>
          <p:cNvPr id="292" name="PlaceHolder 3"/>
          <p:cNvSpPr>
            <a:spLocks noGrp="1"/>
          </p:cNvSpPr>
          <p:nvPr>
            <p:ph type="sldNum" idx="24"/>
          </p:nvPr>
        </p:nvSpPr>
        <p:spPr>
          <a:xfrm>
            <a:off x="8610480" y="6356520"/>
            <a:ext cx="2743200" cy="365040"/>
          </a:xfrm>
          <a:prstGeom prst="rect">
            <a:avLst/>
          </a:prstGeom>
          <a:noFill/>
          <a:ln w="12600">
            <a:noFill/>
          </a:ln>
        </p:spPr>
        <p:txBody>
          <a:bodyPr lIns="91440" tIns="45720" rIns="91440" bIns="45720" anchor="ctr">
            <a:noAutofit/>
          </a:bodyPr>
          <a:lstStyle>
            <a:lvl1pPr indent="0" algn="r">
              <a:lnSpc>
                <a:spcPct val="100000"/>
              </a:lnSpc>
              <a:buNone/>
              <a:defRPr lang="fr-FR" sz="1200" b="0" strike="noStrike" spc="-1">
                <a:solidFill>
                  <a:srgbClr val="898989"/>
                </a:solidFill>
                <a:latin typeface="Calibri"/>
              </a:defRPr>
            </a:lvl1pPr>
          </a:lstStyle>
          <a:p>
            <a:pPr indent="0" algn="r">
              <a:lnSpc>
                <a:spcPct val="100000"/>
              </a:lnSpc>
              <a:buNone/>
            </a:pPr>
            <a:fld id="{627FB62E-3E66-401F-9DCA-BA82C5E6A27A}" type="slidenum">
              <a:rPr lang="fr-FR" sz="1200" b="0" strike="noStrike" spc="-1">
                <a:solidFill>
                  <a:srgbClr val="898989"/>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9" name="PlaceHolder 1"/>
          <p:cNvSpPr>
            <a:spLocks noGrp="1"/>
          </p:cNvSpPr>
          <p:nvPr>
            <p:ph type="title"/>
          </p:nvPr>
        </p:nvSpPr>
        <p:spPr>
          <a:xfrm>
            <a:off x="839880" y="457200"/>
            <a:ext cx="3932280" cy="1600200"/>
          </a:xfrm>
          <a:prstGeom prst="rect">
            <a:avLst/>
          </a:prstGeom>
          <a:noFill/>
          <a:ln w="12600">
            <a:noFill/>
          </a:ln>
        </p:spPr>
        <p:txBody>
          <a:bodyPr lIns="91440" tIns="45720" rIns="91440" bIns="45720" anchor="b">
            <a:normAutofit/>
          </a:bodyPr>
          <a:lstStyle/>
          <a:p>
            <a:pPr indent="0">
              <a:lnSpc>
                <a:spcPct val="90000"/>
              </a:lnSpc>
              <a:buNone/>
            </a:pPr>
            <a:r>
              <a:rPr lang="fr-FR" sz="3200" b="0" strike="noStrike" spc="-1">
                <a:solidFill>
                  <a:srgbClr val="000000"/>
                </a:solidFill>
                <a:latin typeface="Calibri Light"/>
              </a:rPr>
              <a:t>Modifiez le style du titre</a:t>
            </a:r>
            <a:endParaRPr lang="en-US" sz="3200" b="0" strike="noStrike" spc="-1">
              <a:solidFill>
                <a:srgbClr val="000000"/>
              </a:solidFill>
              <a:latin typeface="Arial"/>
            </a:endParaRPr>
          </a:p>
        </p:txBody>
      </p:sp>
      <p:sp>
        <p:nvSpPr>
          <p:cNvPr id="330" name="PlaceHolder 2"/>
          <p:cNvSpPr>
            <a:spLocks noGrp="1"/>
          </p:cNvSpPr>
          <p:nvPr>
            <p:ph type="title"/>
          </p:nvPr>
        </p:nvSpPr>
        <p:spPr>
          <a:xfrm>
            <a:off x="5183280" y="987480"/>
            <a:ext cx="6172200" cy="4873680"/>
          </a:xfrm>
          <a:prstGeom prst="rect">
            <a:avLst/>
          </a:prstGeom>
          <a:noFill/>
          <a:ln w="12600">
            <a:noFill/>
          </a:ln>
        </p:spPr>
        <p:txBody>
          <a:bodyPr lIns="91440" tIns="45720" rIns="91440" bIns="45720" anchor="t">
            <a:normAutofit/>
          </a:bodyPr>
          <a:lstStyle/>
          <a:p>
            <a:pPr marL="228600" indent="-228600">
              <a:lnSpc>
                <a:spcPct val="90000"/>
              </a:lnSpc>
              <a:spcBef>
                <a:spcPts val="1001"/>
              </a:spcBef>
              <a:buClr>
                <a:srgbClr val="000000"/>
              </a:buClr>
              <a:buFont typeface="Arial"/>
              <a:buChar char="•"/>
            </a:pPr>
            <a:r>
              <a:rPr lang="fr-FR" sz="3200" b="0" strike="noStrike" spc="-1">
                <a:solidFill>
                  <a:srgbClr val="000000"/>
                </a:solidFill>
                <a:latin typeface="Calibri"/>
              </a:rPr>
              <a:t>Cliquez pour modifier les styles du texte du masque</a:t>
            </a:r>
            <a:endParaRPr lang="en-US" sz="3200" b="0" strike="noStrike" spc="-1">
              <a:solidFill>
                <a:srgbClr val="000000"/>
              </a:solidFill>
              <a:latin typeface="Arial"/>
            </a:endParaRPr>
          </a:p>
          <a:p>
            <a:pPr marL="685800" lvl="1" indent="-228600">
              <a:lnSpc>
                <a:spcPct val="90000"/>
              </a:lnSpc>
              <a:spcBef>
                <a:spcPts val="499"/>
              </a:spcBef>
              <a:buClr>
                <a:srgbClr val="000000"/>
              </a:buClr>
              <a:buFont typeface="Arial"/>
              <a:buChar char="•"/>
            </a:pPr>
            <a:r>
              <a:rPr lang="fr-FR" sz="2800" b="0" strike="noStrike" spc="-1">
                <a:solidFill>
                  <a:srgbClr val="000000"/>
                </a:solidFill>
                <a:latin typeface="Calibri"/>
              </a:rPr>
              <a:t>Deuxième niveau</a:t>
            </a:r>
            <a:endParaRPr lang="en-US" sz="2800" b="0" strike="noStrike" spc="-1">
              <a:solidFill>
                <a:srgbClr val="000000"/>
              </a:solidFill>
              <a:latin typeface="Arial"/>
            </a:endParaRPr>
          </a:p>
          <a:p>
            <a:pPr marL="1143000" lvl="2" indent="-228600">
              <a:lnSpc>
                <a:spcPct val="90000"/>
              </a:lnSpc>
              <a:spcBef>
                <a:spcPts val="499"/>
              </a:spcBef>
              <a:buClr>
                <a:srgbClr val="000000"/>
              </a:buClr>
              <a:buFont typeface="Arial"/>
              <a:buChar char="•"/>
            </a:pPr>
            <a:r>
              <a:rPr lang="fr-FR" sz="2400" b="0" strike="noStrike" spc="-1">
                <a:solidFill>
                  <a:srgbClr val="000000"/>
                </a:solidFill>
                <a:latin typeface="Calibri"/>
              </a:rPr>
              <a:t>Troisième niveau</a:t>
            </a:r>
            <a:endParaRPr lang="en-US" sz="2400" b="0" strike="noStrike" spc="-1">
              <a:solidFill>
                <a:srgbClr val="000000"/>
              </a:solidFill>
              <a:latin typeface="Arial"/>
            </a:endParaRPr>
          </a:p>
          <a:p>
            <a:pPr marL="1600200" lvl="3" indent="-228600">
              <a:lnSpc>
                <a:spcPct val="90000"/>
              </a:lnSpc>
              <a:spcBef>
                <a:spcPts val="499"/>
              </a:spcBef>
              <a:buClr>
                <a:srgbClr val="000000"/>
              </a:buClr>
              <a:buFont typeface="Arial"/>
              <a:buChar char="•"/>
            </a:pPr>
            <a:r>
              <a:rPr lang="fr-FR" sz="2000" b="0" strike="noStrike" spc="-1">
                <a:solidFill>
                  <a:srgbClr val="000000"/>
                </a:solidFill>
                <a:latin typeface="Calibri"/>
              </a:rPr>
              <a:t>Quatrième niveau</a:t>
            </a:r>
            <a:endParaRPr lang="en-US" sz="2000" b="0" strike="noStrike" spc="-1">
              <a:solidFill>
                <a:srgbClr val="000000"/>
              </a:solidFill>
              <a:latin typeface="Arial"/>
            </a:endParaRPr>
          </a:p>
          <a:p>
            <a:pPr marL="2057400" lvl="4" indent="-228600">
              <a:lnSpc>
                <a:spcPct val="90000"/>
              </a:lnSpc>
              <a:spcBef>
                <a:spcPts val="499"/>
              </a:spcBef>
              <a:buClr>
                <a:srgbClr val="000000"/>
              </a:buClr>
              <a:buFont typeface="Arial"/>
              <a:buChar char="•"/>
            </a:pPr>
            <a:r>
              <a:rPr lang="fr-FR" sz="2000" b="0" strike="noStrike" spc="-1">
                <a:solidFill>
                  <a:srgbClr val="000000"/>
                </a:solidFill>
                <a:latin typeface="Calibri"/>
              </a:rPr>
              <a:t>Cinquième niveau</a:t>
            </a:r>
            <a:endParaRPr lang="en-US" sz="2000" b="0" strike="noStrike" spc="-1">
              <a:solidFill>
                <a:srgbClr val="000000"/>
              </a:solidFill>
              <a:latin typeface="Arial"/>
            </a:endParaRPr>
          </a:p>
        </p:txBody>
      </p:sp>
      <p:sp>
        <p:nvSpPr>
          <p:cNvPr id="331" name="PlaceHolder 3"/>
          <p:cNvSpPr>
            <a:spLocks noGrp="1"/>
          </p:cNvSpPr>
          <p:nvPr>
            <p:ph type="body"/>
          </p:nvPr>
        </p:nvSpPr>
        <p:spPr>
          <a:xfrm>
            <a:off x="839880" y="2057400"/>
            <a:ext cx="3932280" cy="3811680"/>
          </a:xfrm>
          <a:prstGeom prst="rect">
            <a:avLst/>
          </a:prstGeom>
          <a:noFill/>
          <a:ln w="12600">
            <a:noFill/>
          </a:ln>
        </p:spPr>
        <p:txBody>
          <a:bodyPr lIns="91440" tIns="45720" rIns="91440" bIns="45720" anchor="t">
            <a:normAutofit/>
          </a:bodyPr>
          <a:lstStyle/>
          <a:p>
            <a:pPr marL="432000" indent="-324000">
              <a:lnSpc>
                <a:spcPct val="90000"/>
              </a:lnSpc>
              <a:spcBef>
                <a:spcPts val="1001"/>
              </a:spcBef>
              <a:buClr>
                <a:srgbClr val="000000"/>
              </a:buClr>
              <a:buSzPct val="45000"/>
              <a:buFont typeface="Wingdings" charset="2"/>
              <a:buChar char=""/>
            </a:pPr>
            <a:r>
              <a:rPr lang="fr-FR" sz="1600" b="0" strike="noStrike" spc="-1">
                <a:solidFill>
                  <a:srgbClr val="000000"/>
                </a:solidFill>
                <a:latin typeface="Calibri"/>
              </a:rPr>
              <a:t>Cliquez pour modifier les styles du texte du masque</a:t>
            </a:r>
            <a:endParaRPr lang="en-US" sz="1600" b="0" strike="noStrike" spc="-1">
              <a:solidFill>
                <a:srgbClr val="000000"/>
              </a:solidFill>
              <a:latin typeface="Arial"/>
            </a:endParaRPr>
          </a:p>
        </p:txBody>
      </p:sp>
      <p:sp>
        <p:nvSpPr>
          <p:cNvPr id="332" name="PlaceHolder 4"/>
          <p:cNvSpPr>
            <a:spLocks noGrp="1"/>
          </p:cNvSpPr>
          <p:nvPr>
            <p:ph type="dt" idx="25"/>
          </p:nvPr>
        </p:nvSpPr>
        <p:spPr>
          <a:xfrm>
            <a:off x="838080" y="6356520"/>
            <a:ext cx="2743200" cy="365040"/>
          </a:xfrm>
          <a:prstGeom prst="rect">
            <a:avLst/>
          </a:prstGeom>
          <a:noFill/>
          <a:ln w="12600">
            <a:noFill/>
          </a:ln>
        </p:spPr>
        <p:txBody>
          <a:bodyPr lIns="91440" tIns="45720" rIns="91440" bIns="45720" anchor="ctr">
            <a:noAutofit/>
          </a:bodyPr>
          <a:lstStyle>
            <a:lvl1pPr indent="0">
              <a:lnSpc>
                <a:spcPct val="100000"/>
              </a:lnSpc>
              <a:buNone/>
              <a:defRPr lang="fr-FR" sz="1200" b="0" strike="noStrike" spc="-1">
                <a:solidFill>
                  <a:srgbClr val="898989"/>
                </a:solidFill>
                <a:latin typeface="Calibri"/>
              </a:defRPr>
            </a:lvl1pPr>
          </a:lstStyle>
          <a:p>
            <a:pPr indent="0">
              <a:lnSpc>
                <a:spcPct val="100000"/>
              </a:lnSpc>
              <a:buNone/>
            </a:pPr>
            <a:fld id="{96F65994-F772-41F8-AB06-850B8623EE59}" type="datetime">
              <a:rPr lang="fr-FR" sz="1200" b="0" strike="noStrike" spc="-1">
                <a:solidFill>
                  <a:srgbClr val="898989"/>
                </a:solidFill>
                <a:latin typeface="Calibri"/>
              </a:rPr>
              <a:t>21/03/2025</a:t>
            </a:fld>
            <a:endParaRPr lang="en-US" sz="1200" b="0" strike="noStrike" spc="-1">
              <a:solidFill>
                <a:srgbClr val="000000"/>
              </a:solidFill>
              <a:latin typeface="Times New Roman"/>
            </a:endParaRPr>
          </a:p>
        </p:txBody>
      </p:sp>
      <p:sp>
        <p:nvSpPr>
          <p:cNvPr id="333" name="PlaceHolder 5"/>
          <p:cNvSpPr>
            <a:spLocks noGrp="1"/>
          </p:cNvSpPr>
          <p:nvPr>
            <p:ph type="ftr" idx="26"/>
          </p:nvPr>
        </p:nvSpPr>
        <p:spPr>
          <a:xfrm>
            <a:off x="4038480" y="6356520"/>
            <a:ext cx="4114800" cy="365040"/>
          </a:xfrm>
          <a:prstGeom prst="rect">
            <a:avLst/>
          </a:prstGeom>
          <a:noFill/>
          <a:ln w="12600">
            <a:noFill/>
          </a:ln>
        </p:spPr>
        <p:txBody>
          <a:bodyPr lIns="91440" tIns="45720" rIns="91440" bIns="45720" anchor="ctr" anchorCtr="1">
            <a:noAutofit/>
          </a:bodyPr>
          <a:lstStyle/>
          <a:p>
            <a:pPr indent="0">
              <a:buNone/>
            </a:pPr>
            <a:endParaRPr lang="en-US" sz="2400" b="0" strike="noStrike" spc="-1">
              <a:solidFill>
                <a:srgbClr val="000000"/>
              </a:solidFill>
              <a:latin typeface="Times New Roman"/>
            </a:endParaRPr>
          </a:p>
        </p:txBody>
      </p:sp>
      <p:sp>
        <p:nvSpPr>
          <p:cNvPr id="334" name="PlaceHolder 6"/>
          <p:cNvSpPr>
            <a:spLocks noGrp="1"/>
          </p:cNvSpPr>
          <p:nvPr>
            <p:ph type="sldNum" idx="27"/>
          </p:nvPr>
        </p:nvSpPr>
        <p:spPr>
          <a:xfrm>
            <a:off x="8610480" y="6356520"/>
            <a:ext cx="2743200" cy="365040"/>
          </a:xfrm>
          <a:prstGeom prst="rect">
            <a:avLst/>
          </a:prstGeom>
          <a:noFill/>
          <a:ln w="12600">
            <a:noFill/>
          </a:ln>
        </p:spPr>
        <p:txBody>
          <a:bodyPr lIns="91440" tIns="45720" rIns="91440" bIns="45720" anchor="ctr">
            <a:noAutofit/>
          </a:bodyPr>
          <a:lstStyle>
            <a:lvl1pPr indent="0" algn="r">
              <a:lnSpc>
                <a:spcPct val="100000"/>
              </a:lnSpc>
              <a:buNone/>
              <a:defRPr lang="fr-FR" sz="1200" b="0" strike="noStrike" spc="-1">
                <a:solidFill>
                  <a:srgbClr val="898989"/>
                </a:solidFill>
                <a:latin typeface="Calibri"/>
              </a:defRPr>
            </a:lvl1pPr>
          </a:lstStyle>
          <a:p>
            <a:pPr indent="0" algn="r">
              <a:lnSpc>
                <a:spcPct val="100000"/>
              </a:lnSpc>
              <a:buNone/>
            </a:pPr>
            <a:fld id="{AAA9EC5D-AEA7-462C-89BA-DA2206D24E05}" type="slidenum">
              <a:rPr lang="fr-FR" sz="1200" b="0" strike="noStrike" spc="-1">
                <a:solidFill>
                  <a:srgbClr val="898989"/>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slide" Target="slide1.xml"/><Relationship Id="rId5" Type="http://schemas.openxmlformats.org/officeDocument/2006/relationships/slide" Target="slide6.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4.jpe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slide" Target="slide7.xml"/><Relationship Id="rId5" Type="http://schemas.openxmlformats.org/officeDocument/2006/relationships/slide" Target="slide1.xml"/><Relationship Id="rId10" Type="http://schemas.openxmlformats.org/officeDocument/2006/relationships/image" Target="../media/image8.png"/><Relationship Id="rId4" Type="http://schemas.openxmlformats.org/officeDocument/2006/relationships/slide" Target="slide6.xml"/><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slide" Target="slide1.xml"/><Relationship Id="rId4" Type="http://schemas.openxmlformats.org/officeDocument/2006/relationships/slide" Target="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01" name="Picture 43"/>
          <p:cNvPicPr/>
          <p:nvPr/>
        </p:nvPicPr>
        <p:blipFill>
          <a:blip r:embed="rId3"/>
          <a:srcRect l="-10969"/>
          <a:stretch/>
        </p:blipFill>
        <p:spPr>
          <a:xfrm rot="16200000">
            <a:off x="2133720" y="-2458440"/>
            <a:ext cx="7884000" cy="12517200"/>
          </a:xfrm>
          <a:prstGeom prst="rect">
            <a:avLst/>
          </a:prstGeom>
          <a:ln w="12600">
            <a:noFill/>
          </a:ln>
        </p:spPr>
      </p:pic>
      <p:sp>
        <p:nvSpPr>
          <p:cNvPr id="502" name="Rectangle 59"/>
          <p:cNvSpPr/>
          <p:nvPr/>
        </p:nvSpPr>
        <p:spPr>
          <a:xfrm>
            <a:off x="-633600" y="-431640"/>
            <a:ext cx="13419000" cy="7884000"/>
          </a:xfrm>
          <a:custGeom>
            <a:avLst/>
            <a:gdLst/>
            <a:ahLst/>
            <a:cxnLst/>
            <a:rect l="l" t="t" r="r" b="b"/>
            <a:pathLst>
              <a:path w="21600" h="21600">
                <a:moveTo>
                  <a:pt x="0" y="0"/>
                </a:moveTo>
                <a:lnTo>
                  <a:pt x="21600" y="0"/>
                </a:lnTo>
                <a:lnTo>
                  <a:pt x="21600" y="21600"/>
                </a:lnTo>
                <a:lnTo>
                  <a:pt x="0" y="21600"/>
                </a:lnTo>
                <a:close/>
              </a:path>
            </a:pathLst>
          </a:custGeom>
          <a:solidFill>
            <a:srgbClr val="000000">
              <a:alpha val="77000"/>
            </a:srgbClr>
          </a:solidFill>
          <a:ln w="12600">
            <a:solidFill>
              <a:srgbClr val="2F528F"/>
            </a:solidFill>
            <a:miter/>
          </a:ln>
        </p:spPr>
        <p:style>
          <a:lnRef idx="0">
            <a:scrgbClr r="0" g="0" b="0"/>
          </a:lnRef>
          <a:fillRef idx="0">
            <a:scrgbClr r="0" g="0" b="0"/>
          </a:fillRef>
          <a:effectRef idx="0">
            <a:scrgbClr r="0" g="0" b="0"/>
          </a:effectRef>
          <a:fontRef idx="minor"/>
        </p:style>
        <p:txBody>
          <a:bodyPr anchor="ctr" anchorCtr="1">
            <a:noAutofit/>
          </a:bodyPr>
          <a:lstStyle/>
          <a:p>
            <a:endParaRPr lang="en-US" sz="1800" b="0" strike="noStrike" spc="-1">
              <a:solidFill>
                <a:srgbClr val="FFFFFF"/>
              </a:solidFill>
              <a:latin typeface="Arial"/>
            </a:endParaRPr>
          </a:p>
        </p:txBody>
      </p:sp>
      <p:sp>
        <p:nvSpPr>
          <p:cNvPr id="503" name="ZoneTexte 60"/>
          <p:cNvSpPr txBox="1"/>
          <p:nvPr/>
        </p:nvSpPr>
        <p:spPr>
          <a:xfrm>
            <a:off x="1491840" y="1385640"/>
            <a:ext cx="9187920" cy="2308320"/>
          </a:xfrm>
          <a:prstGeom prst="rect">
            <a:avLst/>
          </a:prstGeom>
          <a:noFill/>
          <a:ln w="0">
            <a:noFill/>
          </a:ln>
        </p:spPr>
        <p:txBody>
          <a:bodyPr anchor="t" anchorCtr="1">
            <a:noAutofit/>
          </a:bodyPr>
          <a:lstStyle/>
          <a:p>
            <a:pPr algn="ctr">
              <a:lnSpc>
                <a:spcPct val="100000"/>
              </a:lnSpc>
            </a:pPr>
            <a:r>
              <a:rPr lang="fr-FR" sz="4800" b="1" strike="noStrike" spc="-1">
                <a:solidFill>
                  <a:srgbClr val="FFFFFF"/>
                </a:solidFill>
                <a:latin typeface="Bodoni MT"/>
              </a:rPr>
              <a:t>Web Scraping &amp; Emploi : Quand l’IA décrypte les opportunités cachées</a:t>
            </a:r>
            <a:endParaRPr lang="en-US" sz="4800" b="0" strike="noStrike" spc="-1">
              <a:solidFill>
                <a:srgbClr val="000000"/>
              </a:solidFill>
              <a:latin typeface="Arial"/>
            </a:endParaRPr>
          </a:p>
        </p:txBody>
      </p:sp>
      <p:sp>
        <p:nvSpPr>
          <p:cNvPr id="504" name="ZoneTexte 60"/>
          <p:cNvSpPr txBox="1"/>
          <p:nvPr/>
        </p:nvSpPr>
        <p:spPr>
          <a:xfrm>
            <a:off x="1510920" y="4983120"/>
            <a:ext cx="2595240" cy="307800"/>
          </a:xfrm>
          <a:prstGeom prst="rect">
            <a:avLst/>
          </a:prstGeom>
          <a:noFill/>
          <a:ln w="0">
            <a:noFill/>
          </a:ln>
        </p:spPr>
        <p:txBody>
          <a:bodyPr anchor="t">
            <a:noAutofit/>
          </a:bodyPr>
          <a:lstStyle/>
          <a:p>
            <a:pPr>
              <a:lnSpc>
                <a:spcPct val="100000"/>
              </a:lnSpc>
            </a:pPr>
            <a:r>
              <a:rPr lang="en-US" sz="1400" b="0" strike="noStrike" spc="299">
                <a:solidFill>
                  <a:srgbClr val="FFFFFF"/>
                </a:solidFill>
                <a:latin typeface="Calibri"/>
              </a:rPr>
              <a:t>Osama Akeskous</a:t>
            </a:r>
            <a:endParaRPr lang="en-US" sz="1400" b="0" strike="noStrike" spc="-1">
              <a:solidFill>
                <a:srgbClr val="000000"/>
              </a:solidFill>
              <a:latin typeface="Arial"/>
            </a:endParaRPr>
          </a:p>
        </p:txBody>
      </p:sp>
      <p:sp>
        <p:nvSpPr>
          <p:cNvPr id="505" name="ZoneTexte 60"/>
          <p:cNvSpPr txBox="1"/>
          <p:nvPr/>
        </p:nvSpPr>
        <p:spPr>
          <a:xfrm>
            <a:off x="1510920" y="5307840"/>
            <a:ext cx="2595240" cy="307800"/>
          </a:xfrm>
          <a:prstGeom prst="rect">
            <a:avLst/>
          </a:prstGeom>
          <a:noFill/>
          <a:ln w="0">
            <a:noFill/>
          </a:ln>
        </p:spPr>
        <p:txBody>
          <a:bodyPr anchor="t">
            <a:noAutofit/>
          </a:bodyPr>
          <a:lstStyle/>
          <a:p>
            <a:pPr>
              <a:lnSpc>
                <a:spcPct val="100000"/>
              </a:lnSpc>
            </a:pPr>
            <a:r>
              <a:rPr lang="en-US" sz="1400" b="0" strike="noStrike" spc="299">
                <a:solidFill>
                  <a:srgbClr val="FFFFFF"/>
                </a:solidFill>
                <a:latin typeface="Calibri"/>
              </a:rPr>
              <a:t>Dechraoui Mohammed</a:t>
            </a:r>
            <a:endParaRPr lang="en-US" sz="1400" b="0" strike="noStrike" spc="-1">
              <a:solidFill>
                <a:srgbClr val="000000"/>
              </a:solidFill>
              <a:latin typeface="Arial"/>
            </a:endParaRPr>
          </a:p>
        </p:txBody>
      </p:sp>
      <p:sp>
        <p:nvSpPr>
          <p:cNvPr id="506" name="ZoneTexte 60"/>
          <p:cNvSpPr txBox="1"/>
          <p:nvPr/>
        </p:nvSpPr>
        <p:spPr>
          <a:xfrm>
            <a:off x="1510920" y="5683680"/>
            <a:ext cx="2595240" cy="307800"/>
          </a:xfrm>
          <a:prstGeom prst="rect">
            <a:avLst/>
          </a:prstGeom>
          <a:noFill/>
          <a:ln w="0">
            <a:noFill/>
          </a:ln>
        </p:spPr>
        <p:txBody>
          <a:bodyPr anchor="t">
            <a:noAutofit/>
          </a:bodyPr>
          <a:lstStyle/>
          <a:p>
            <a:pPr>
              <a:lnSpc>
                <a:spcPct val="100000"/>
              </a:lnSpc>
            </a:pPr>
            <a:r>
              <a:rPr lang="en-US" sz="1400" b="0" strike="noStrike" spc="299">
                <a:solidFill>
                  <a:srgbClr val="FFFFFF"/>
                </a:solidFill>
                <a:latin typeface="Calibri"/>
              </a:rPr>
              <a:t>Boulguant Yassine</a:t>
            </a:r>
            <a:endParaRPr lang="en-US" sz="1400" b="0" strike="noStrike" spc="-1">
              <a:solidFill>
                <a:srgbClr val="000000"/>
              </a:solidFill>
              <a:latin typeface="Arial"/>
            </a:endParaRPr>
          </a:p>
        </p:txBody>
      </p:sp>
      <p:sp>
        <p:nvSpPr>
          <p:cNvPr id="507" name="ZoneTexte 60"/>
          <p:cNvSpPr txBox="1"/>
          <p:nvPr/>
        </p:nvSpPr>
        <p:spPr>
          <a:xfrm>
            <a:off x="1244520" y="4539600"/>
            <a:ext cx="2595240" cy="307800"/>
          </a:xfrm>
          <a:prstGeom prst="rect">
            <a:avLst/>
          </a:prstGeom>
          <a:noFill/>
          <a:ln w="0">
            <a:noFill/>
          </a:ln>
        </p:spPr>
        <p:txBody>
          <a:bodyPr anchor="t">
            <a:noAutofit/>
          </a:bodyPr>
          <a:lstStyle/>
          <a:p>
            <a:pPr>
              <a:lnSpc>
                <a:spcPct val="100000"/>
              </a:lnSpc>
            </a:pPr>
            <a:r>
              <a:rPr lang="en-US" sz="1400" b="0" strike="noStrike" spc="299">
                <a:solidFill>
                  <a:srgbClr val="FFFFFF"/>
                </a:solidFill>
                <a:latin typeface="Calibri"/>
              </a:rPr>
              <a:t>Réalisé par :</a:t>
            </a:r>
            <a:endParaRPr lang="en-US" sz="1400" b="0" strike="noStrike" spc="-1">
              <a:solidFill>
                <a:srgbClr val="000000"/>
              </a:solidFill>
              <a:latin typeface="Arial"/>
            </a:endParaRPr>
          </a:p>
        </p:txBody>
      </p:sp>
      <p:sp>
        <p:nvSpPr>
          <p:cNvPr id="508" name="ZoneTexte 60"/>
          <p:cNvSpPr txBox="1"/>
          <p:nvPr/>
        </p:nvSpPr>
        <p:spPr>
          <a:xfrm>
            <a:off x="8747280" y="4539600"/>
            <a:ext cx="2595240" cy="307800"/>
          </a:xfrm>
          <a:prstGeom prst="rect">
            <a:avLst/>
          </a:prstGeom>
          <a:noFill/>
          <a:ln w="0">
            <a:noFill/>
          </a:ln>
        </p:spPr>
        <p:txBody>
          <a:bodyPr anchor="t">
            <a:noAutofit/>
          </a:bodyPr>
          <a:lstStyle/>
          <a:p>
            <a:pPr>
              <a:lnSpc>
                <a:spcPct val="100000"/>
              </a:lnSpc>
            </a:pPr>
            <a:r>
              <a:rPr lang="en-US" sz="1400" b="0" strike="noStrike" spc="299">
                <a:solidFill>
                  <a:srgbClr val="FFFFFF"/>
                </a:solidFill>
                <a:latin typeface="Calibri"/>
              </a:rPr>
              <a:t>Encadrée par :</a:t>
            </a:r>
            <a:endParaRPr lang="en-US" sz="1400" b="0" strike="noStrike" spc="-1">
              <a:solidFill>
                <a:srgbClr val="000000"/>
              </a:solidFill>
              <a:latin typeface="Arial"/>
            </a:endParaRPr>
          </a:p>
        </p:txBody>
      </p:sp>
      <p:sp>
        <p:nvSpPr>
          <p:cNvPr id="509" name="ZoneTexte 60"/>
          <p:cNvSpPr txBox="1"/>
          <p:nvPr/>
        </p:nvSpPr>
        <p:spPr>
          <a:xfrm>
            <a:off x="9061560" y="4975200"/>
            <a:ext cx="2595240" cy="307800"/>
          </a:xfrm>
          <a:prstGeom prst="rect">
            <a:avLst/>
          </a:prstGeom>
          <a:noFill/>
          <a:ln w="0">
            <a:noFill/>
          </a:ln>
        </p:spPr>
        <p:txBody>
          <a:bodyPr anchor="t">
            <a:noAutofit/>
          </a:bodyPr>
          <a:lstStyle/>
          <a:p>
            <a:pPr>
              <a:lnSpc>
                <a:spcPct val="100000"/>
              </a:lnSpc>
            </a:pPr>
            <a:r>
              <a:rPr lang="en-US" sz="1400" b="0" strike="noStrike" spc="299">
                <a:solidFill>
                  <a:srgbClr val="FFFFFF"/>
                </a:solidFill>
                <a:latin typeface="Calibri"/>
              </a:rPr>
              <a:t>Ikram Elkarfi</a:t>
            </a:r>
            <a:endParaRPr lang="en-US" sz="14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10" name="Picture 43"/>
          <p:cNvPicPr/>
          <p:nvPr/>
        </p:nvPicPr>
        <p:blipFill>
          <a:blip r:embed="rId3"/>
          <a:srcRect l="-10969"/>
          <a:stretch/>
        </p:blipFill>
        <p:spPr>
          <a:xfrm rot="16200000">
            <a:off x="2133720" y="-2458440"/>
            <a:ext cx="7884000" cy="12517200"/>
          </a:xfrm>
          <a:prstGeom prst="rect">
            <a:avLst/>
          </a:prstGeom>
          <a:ln w="12600">
            <a:noFill/>
          </a:ln>
        </p:spPr>
      </p:pic>
      <p:sp>
        <p:nvSpPr>
          <p:cNvPr id="511" name="Rectangle 59"/>
          <p:cNvSpPr/>
          <p:nvPr/>
        </p:nvSpPr>
        <p:spPr>
          <a:xfrm>
            <a:off x="-925200" y="-668160"/>
            <a:ext cx="13419000" cy="7884000"/>
          </a:xfrm>
          <a:custGeom>
            <a:avLst/>
            <a:gdLst/>
            <a:ahLst/>
            <a:cxnLst/>
            <a:rect l="l" t="t" r="r" b="b"/>
            <a:pathLst>
              <a:path w="21600" h="21600">
                <a:moveTo>
                  <a:pt x="0" y="0"/>
                </a:moveTo>
                <a:lnTo>
                  <a:pt x="21600" y="0"/>
                </a:lnTo>
                <a:lnTo>
                  <a:pt x="21600" y="21600"/>
                </a:lnTo>
                <a:lnTo>
                  <a:pt x="0" y="21600"/>
                </a:lnTo>
                <a:close/>
              </a:path>
            </a:pathLst>
          </a:custGeom>
          <a:solidFill>
            <a:srgbClr val="000000">
              <a:alpha val="77000"/>
            </a:srgbClr>
          </a:solidFill>
          <a:ln w="12600">
            <a:solidFill>
              <a:srgbClr val="2F528F"/>
            </a:solidFill>
            <a:miter/>
          </a:ln>
        </p:spPr>
        <p:style>
          <a:lnRef idx="0">
            <a:scrgbClr r="0" g="0" b="0"/>
          </a:lnRef>
          <a:fillRef idx="0">
            <a:scrgbClr r="0" g="0" b="0"/>
          </a:fillRef>
          <a:effectRef idx="0">
            <a:scrgbClr r="0" g="0" b="0"/>
          </a:effectRef>
          <a:fontRef idx="minor"/>
        </p:style>
        <p:txBody>
          <a:bodyPr anchor="ctr" anchorCtr="1">
            <a:noAutofit/>
          </a:bodyPr>
          <a:lstStyle/>
          <a:p>
            <a:endParaRPr lang="en-US" sz="1800" b="0" strike="noStrike" spc="-1">
              <a:solidFill>
                <a:srgbClr val="FFFFFF"/>
              </a:solidFill>
              <a:latin typeface="Arial"/>
            </a:endParaRPr>
          </a:p>
        </p:txBody>
      </p:sp>
      <p:sp>
        <p:nvSpPr>
          <p:cNvPr id="512" name="ZoneTexte 60"/>
          <p:cNvSpPr txBox="1"/>
          <p:nvPr/>
        </p:nvSpPr>
        <p:spPr>
          <a:xfrm>
            <a:off x="4916880" y="15840"/>
            <a:ext cx="4727160" cy="1323360"/>
          </a:xfrm>
          <a:prstGeom prst="rect">
            <a:avLst/>
          </a:prstGeom>
          <a:noFill/>
          <a:ln w="0">
            <a:noFill/>
          </a:ln>
        </p:spPr>
        <p:txBody>
          <a:bodyPr anchor="t">
            <a:noAutofit/>
          </a:bodyPr>
          <a:lstStyle/>
          <a:p>
            <a:pPr>
              <a:lnSpc>
                <a:spcPct val="100000"/>
              </a:lnSpc>
            </a:pPr>
            <a:r>
              <a:rPr lang="en-US" sz="8000" b="1" strike="noStrike" spc="-1">
                <a:solidFill>
                  <a:srgbClr val="FFFFFF"/>
                </a:solidFill>
                <a:latin typeface="Calibri"/>
              </a:rPr>
              <a:t>Plan</a:t>
            </a:r>
            <a:endParaRPr lang="en-US" sz="8000" b="0" strike="noStrike" spc="-1">
              <a:solidFill>
                <a:srgbClr val="000000"/>
              </a:solidFill>
              <a:latin typeface="Arial"/>
            </a:endParaRPr>
          </a:p>
        </p:txBody>
      </p:sp>
      <p:cxnSp>
        <p:nvCxnSpPr>
          <p:cNvPr id="513" name="Connecteur droit 56"/>
          <p:cNvCxnSpPr>
            <a:endCxn id="514" idx="0"/>
          </p:cNvCxnSpPr>
          <p:nvPr/>
        </p:nvCxnSpPr>
        <p:spPr>
          <a:xfrm flipH="1">
            <a:off x="2728080" y="2678400"/>
            <a:ext cx="18720" cy="1832760"/>
          </a:xfrm>
          <a:prstGeom prst="straightConnector1">
            <a:avLst/>
          </a:prstGeom>
          <a:ln w="6480">
            <a:solidFill>
              <a:srgbClr val="FFFFFF"/>
            </a:solidFill>
            <a:miter/>
          </a:ln>
        </p:spPr>
      </p:cxnSp>
      <p:sp>
        <p:nvSpPr>
          <p:cNvPr id="515" name="Ellipse 57"/>
          <p:cNvSpPr/>
          <p:nvPr/>
        </p:nvSpPr>
        <p:spPr>
          <a:xfrm>
            <a:off x="2622960" y="2554200"/>
            <a:ext cx="246600" cy="248400"/>
          </a:xfrm>
          <a:custGeom>
            <a:avLst/>
            <a:gdLst>
              <a:gd name="textAreaLeft" fmla="*/ 36000 w 246600"/>
              <a:gd name="textAreaRight" fmla="*/ 210600 w 246600"/>
              <a:gd name="textAreaTop" fmla="*/ 36360 h 248400"/>
              <a:gd name="textAreaBottom" fmla="*/ 212040 h 248400"/>
            </a:gdLst>
            <a:ahLst/>
            <a:cxnLst/>
            <a:rect l="textAreaLeft" t="textAreaTop" r="textAreaRight" b="textAreaBottom"/>
            <a:pathLst>
              <a:path w="21600" h="21757">
                <a:moveTo>
                  <a:pt x="0" y="10879"/>
                </a:moveTo>
                <a:lnTo>
                  <a:pt x="0" y="10879"/>
                </a:lnTo>
                <a:arcTo wR="0" hR="0" stAng="0" swAng="0"/>
                <a:lnTo>
                  <a:pt x="0" y="10879"/>
                </a:lnTo>
                <a:arcTo wR="10800" hR="10879"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1600" b="0" strike="noStrike" spc="-1">
                <a:solidFill>
                  <a:srgbClr val="000000"/>
                </a:solidFill>
                <a:latin typeface="Calibri"/>
              </a:rPr>
              <a:t>1</a:t>
            </a:r>
            <a:endParaRPr lang="en-US" sz="1600" b="0" strike="noStrike" spc="-1">
              <a:solidFill>
                <a:srgbClr val="000000"/>
              </a:solidFill>
              <a:latin typeface="Arial"/>
            </a:endParaRPr>
          </a:p>
        </p:txBody>
      </p:sp>
      <p:sp>
        <p:nvSpPr>
          <p:cNvPr id="516" name="Ellipse 57"/>
          <p:cNvSpPr/>
          <p:nvPr/>
        </p:nvSpPr>
        <p:spPr>
          <a:xfrm>
            <a:off x="2622960" y="3470400"/>
            <a:ext cx="246600" cy="248400"/>
          </a:xfrm>
          <a:custGeom>
            <a:avLst/>
            <a:gdLst>
              <a:gd name="textAreaLeft" fmla="*/ 36000 w 246600"/>
              <a:gd name="textAreaRight" fmla="*/ 210600 w 246600"/>
              <a:gd name="textAreaTop" fmla="*/ 36360 h 248400"/>
              <a:gd name="textAreaBottom" fmla="*/ 212040 h 248400"/>
            </a:gdLst>
            <a:ahLst/>
            <a:cxnLst/>
            <a:rect l="textAreaLeft" t="textAreaTop" r="textAreaRight" b="textAreaBottom"/>
            <a:pathLst>
              <a:path w="21600" h="21757">
                <a:moveTo>
                  <a:pt x="0" y="10879"/>
                </a:moveTo>
                <a:lnTo>
                  <a:pt x="0" y="10879"/>
                </a:lnTo>
                <a:arcTo wR="0" hR="0" stAng="0" swAng="0"/>
                <a:lnTo>
                  <a:pt x="0" y="10879"/>
                </a:lnTo>
                <a:arcTo wR="10800" hR="10879"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1600" b="0" strike="noStrike" spc="-1">
                <a:solidFill>
                  <a:srgbClr val="000000"/>
                </a:solidFill>
                <a:latin typeface="Calibri"/>
              </a:rPr>
              <a:t>3</a:t>
            </a:r>
            <a:endParaRPr lang="en-US" sz="1600" b="0" strike="noStrike" spc="-1">
              <a:solidFill>
                <a:srgbClr val="000000"/>
              </a:solidFill>
              <a:latin typeface="Arial"/>
            </a:endParaRPr>
          </a:p>
        </p:txBody>
      </p:sp>
      <p:sp>
        <p:nvSpPr>
          <p:cNvPr id="514" name="Ellipse 57"/>
          <p:cNvSpPr/>
          <p:nvPr/>
        </p:nvSpPr>
        <p:spPr>
          <a:xfrm>
            <a:off x="2604960" y="4510800"/>
            <a:ext cx="246600" cy="248400"/>
          </a:xfrm>
          <a:custGeom>
            <a:avLst/>
            <a:gdLst>
              <a:gd name="textAreaLeft" fmla="*/ 36000 w 246600"/>
              <a:gd name="textAreaRight" fmla="*/ 210600 w 246600"/>
              <a:gd name="textAreaTop" fmla="*/ 36360 h 248400"/>
              <a:gd name="textAreaBottom" fmla="*/ 212040 h 248400"/>
            </a:gdLst>
            <a:ahLst/>
            <a:cxnLst/>
            <a:rect l="textAreaLeft" t="textAreaTop" r="textAreaRight" b="textAreaBottom"/>
            <a:pathLst>
              <a:path w="21600" h="21757">
                <a:moveTo>
                  <a:pt x="0" y="10879"/>
                </a:moveTo>
                <a:lnTo>
                  <a:pt x="0" y="10879"/>
                </a:lnTo>
                <a:arcTo wR="0" hR="0" stAng="0" swAng="0"/>
                <a:lnTo>
                  <a:pt x="0" y="10879"/>
                </a:lnTo>
                <a:arcTo wR="10800" hR="10879"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1600" b="0" strike="noStrike" spc="-1">
                <a:solidFill>
                  <a:srgbClr val="000000"/>
                </a:solidFill>
                <a:latin typeface="Calibri"/>
              </a:rPr>
              <a:t>4</a:t>
            </a:r>
            <a:endParaRPr lang="en-US" sz="1600" b="0" strike="noStrike" spc="-1">
              <a:solidFill>
                <a:srgbClr val="000000"/>
              </a:solidFill>
              <a:latin typeface="Arial"/>
            </a:endParaRPr>
          </a:p>
        </p:txBody>
      </p:sp>
      <p:sp>
        <p:nvSpPr>
          <p:cNvPr id="517" name="ZoneTexte 60"/>
          <p:cNvSpPr txBox="1"/>
          <p:nvPr/>
        </p:nvSpPr>
        <p:spPr>
          <a:xfrm>
            <a:off x="3188160" y="2478240"/>
            <a:ext cx="2595240" cy="399960"/>
          </a:xfrm>
          <a:prstGeom prst="rect">
            <a:avLst/>
          </a:prstGeom>
          <a:noFill/>
          <a:ln w="0">
            <a:noFill/>
          </a:ln>
        </p:spPr>
        <p:txBody>
          <a:bodyPr anchor="t">
            <a:noAutofit/>
          </a:bodyPr>
          <a:lstStyle/>
          <a:p>
            <a:pPr>
              <a:lnSpc>
                <a:spcPct val="100000"/>
              </a:lnSpc>
            </a:pPr>
            <a:r>
              <a:rPr lang="en-US" sz="2000" b="0" strike="noStrike" spc="299">
                <a:solidFill>
                  <a:srgbClr val="FFFFFF"/>
                </a:solidFill>
                <a:latin typeface="Calibri"/>
              </a:rPr>
              <a:t>Introduction</a:t>
            </a:r>
            <a:endParaRPr lang="en-US" sz="2000" b="0" strike="noStrike" spc="-1">
              <a:solidFill>
                <a:srgbClr val="000000"/>
              </a:solidFill>
              <a:latin typeface="Arial"/>
            </a:endParaRPr>
          </a:p>
        </p:txBody>
      </p:sp>
      <p:sp>
        <p:nvSpPr>
          <p:cNvPr id="518" name="ZoneTexte 60"/>
          <p:cNvSpPr txBox="1"/>
          <p:nvPr/>
        </p:nvSpPr>
        <p:spPr>
          <a:xfrm>
            <a:off x="3188160" y="4434840"/>
            <a:ext cx="5448960" cy="399960"/>
          </a:xfrm>
          <a:prstGeom prst="rect">
            <a:avLst/>
          </a:prstGeom>
          <a:noFill/>
          <a:ln w="0">
            <a:noFill/>
          </a:ln>
        </p:spPr>
        <p:txBody>
          <a:bodyPr anchor="t">
            <a:noAutofit/>
          </a:bodyPr>
          <a:lstStyle/>
          <a:p>
            <a:pPr>
              <a:lnSpc>
                <a:spcPct val="100000"/>
              </a:lnSpc>
            </a:pPr>
            <a:r>
              <a:rPr lang="en-US" sz="2000" b="0" strike="noStrike" spc="299">
                <a:solidFill>
                  <a:srgbClr val="FFFFFF"/>
                </a:solidFill>
                <a:latin typeface="Calibri"/>
              </a:rPr>
              <a:t>Interface Web Utilisateur</a:t>
            </a:r>
            <a:endParaRPr lang="en-US" sz="2000" b="0" strike="noStrike" spc="-1">
              <a:solidFill>
                <a:srgbClr val="000000"/>
              </a:solidFill>
              <a:latin typeface="Arial"/>
            </a:endParaRPr>
          </a:p>
        </p:txBody>
      </p:sp>
      <p:sp>
        <p:nvSpPr>
          <p:cNvPr id="519" name="ZoneTexte 60"/>
          <p:cNvSpPr txBox="1"/>
          <p:nvPr/>
        </p:nvSpPr>
        <p:spPr>
          <a:xfrm>
            <a:off x="3188160" y="3394440"/>
            <a:ext cx="6455880" cy="399960"/>
          </a:xfrm>
          <a:prstGeom prst="rect">
            <a:avLst/>
          </a:prstGeom>
          <a:noFill/>
          <a:ln w="0">
            <a:noFill/>
          </a:ln>
        </p:spPr>
        <p:txBody>
          <a:bodyPr anchor="t">
            <a:noAutofit/>
          </a:bodyPr>
          <a:lstStyle/>
          <a:p>
            <a:pPr>
              <a:lnSpc>
                <a:spcPct val="100000"/>
              </a:lnSpc>
            </a:pPr>
            <a:r>
              <a:rPr lang="en-US" sz="2000" b="0" strike="noStrike" spc="299">
                <a:solidFill>
                  <a:srgbClr val="FFFFFF"/>
                </a:solidFill>
                <a:latin typeface="Calibri"/>
              </a:rPr>
              <a:t>L’architecture du Projet</a:t>
            </a:r>
            <a:endParaRPr lang="en-US" sz="20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20" name="Picture 47"/>
          <p:cNvPicPr/>
          <p:nvPr/>
        </p:nvPicPr>
        <p:blipFill>
          <a:blip r:embed="rId3"/>
          <a:stretch/>
        </p:blipFill>
        <p:spPr>
          <a:xfrm>
            <a:off x="-353160" y="-291240"/>
            <a:ext cx="12720600" cy="7149240"/>
          </a:xfrm>
          <a:prstGeom prst="rect">
            <a:avLst/>
          </a:prstGeom>
          <a:ln w="12600">
            <a:noFill/>
          </a:ln>
        </p:spPr>
      </p:pic>
      <p:sp>
        <p:nvSpPr>
          <p:cNvPr id="521" name="Rectangle 59"/>
          <p:cNvSpPr/>
          <p:nvPr/>
        </p:nvSpPr>
        <p:spPr>
          <a:xfrm>
            <a:off x="-1717920" y="-1432800"/>
            <a:ext cx="14674320" cy="8642520"/>
          </a:xfrm>
          <a:custGeom>
            <a:avLst/>
            <a:gdLst/>
            <a:ahLst/>
            <a:cxnLst/>
            <a:rect l="l" t="t" r="r" b="b"/>
            <a:pathLst>
              <a:path w="21600" h="21600">
                <a:moveTo>
                  <a:pt x="0" y="0"/>
                </a:moveTo>
                <a:lnTo>
                  <a:pt x="21600" y="0"/>
                </a:lnTo>
                <a:lnTo>
                  <a:pt x="21600" y="21600"/>
                </a:lnTo>
                <a:lnTo>
                  <a:pt x="0" y="21600"/>
                </a:lnTo>
                <a:close/>
              </a:path>
            </a:pathLst>
          </a:custGeom>
          <a:solidFill>
            <a:srgbClr val="000000">
              <a:alpha val="69000"/>
            </a:srgbClr>
          </a:solidFill>
          <a:ln w="12600">
            <a:solidFill>
              <a:srgbClr val="2F528F"/>
            </a:solidFill>
            <a:miter/>
          </a:ln>
        </p:spPr>
        <p:style>
          <a:lnRef idx="0">
            <a:scrgbClr r="0" g="0" b="0"/>
          </a:lnRef>
          <a:fillRef idx="0">
            <a:scrgbClr r="0" g="0" b="0"/>
          </a:fillRef>
          <a:effectRef idx="0">
            <a:scrgbClr r="0" g="0" b="0"/>
          </a:effectRef>
          <a:fontRef idx="minor"/>
        </p:style>
        <p:txBody>
          <a:bodyPr anchor="ctr" anchorCtr="1">
            <a:noAutofit/>
          </a:bodyPr>
          <a:lstStyle/>
          <a:p>
            <a:endParaRPr lang="en-US" sz="1800" b="0" strike="noStrike" spc="-1">
              <a:solidFill>
                <a:srgbClr val="FFFFFF"/>
              </a:solidFill>
              <a:latin typeface="Arial"/>
            </a:endParaRPr>
          </a:p>
        </p:txBody>
      </p:sp>
      <p:cxnSp>
        <p:nvCxnSpPr>
          <p:cNvPr id="522" name="Connecteur droit 32"/>
          <p:cNvCxnSpPr>
            <a:endCxn id="523" idx="0"/>
          </p:cNvCxnSpPr>
          <p:nvPr/>
        </p:nvCxnSpPr>
        <p:spPr>
          <a:xfrm flipH="1">
            <a:off x="664200" y="1373760"/>
            <a:ext cx="52200" cy="4999320"/>
          </a:xfrm>
          <a:prstGeom prst="straightConnector1">
            <a:avLst/>
          </a:prstGeom>
          <a:ln w="6480">
            <a:solidFill>
              <a:srgbClr val="FFFFFF"/>
            </a:solidFill>
            <a:miter/>
          </a:ln>
        </p:spPr>
      </p:cxnSp>
      <p:sp>
        <p:nvSpPr>
          <p:cNvPr id="524" name="Ellipse 34">
            <a:hlinkClick r:id="rId4" action="ppaction://hlinksldjump"/>
          </p:cNvPr>
          <p:cNvSpPr/>
          <p:nvPr/>
        </p:nvSpPr>
        <p:spPr>
          <a:xfrm>
            <a:off x="649800" y="2202480"/>
            <a:ext cx="120240" cy="124920"/>
          </a:xfrm>
          <a:custGeom>
            <a:avLst/>
            <a:gdLst>
              <a:gd name="textAreaLeft" fmla="*/ 17640 w 120240"/>
              <a:gd name="textAreaRight" fmla="*/ 102600 w 120240"/>
              <a:gd name="textAreaTop" fmla="*/ 18000 h 124920"/>
              <a:gd name="textAreaBottom" fmla="*/ 106920 h 124920"/>
            </a:gdLst>
            <a:ahLst/>
            <a:cxnLst/>
            <a:rect l="textAreaLeft" t="textAreaTop" r="textAreaRight" b="textAreaBottom"/>
            <a:pathLst>
              <a:path w="21600" h="22438">
                <a:moveTo>
                  <a:pt x="0" y="11219"/>
                </a:moveTo>
                <a:lnTo>
                  <a:pt x="0" y="11219"/>
                </a:lnTo>
                <a:arcTo wR="0" hR="0" stAng="0" swAng="0"/>
                <a:lnTo>
                  <a:pt x="0" y="11219"/>
                </a:lnTo>
                <a:arcTo wR="10800" hR="11219"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tIns="43200" bIns="43200" anchor="ctr" anchorCtr="1">
            <a:noAutofit/>
          </a:bodyPr>
          <a:lstStyle/>
          <a:p>
            <a:endParaRPr lang="en-US" sz="1800" b="0" strike="noStrike" spc="-1">
              <a:solidFill>
                <a:srgbClr val="000000"/>
              </a:solidFill>
              <a:latin typeface="Arial"/>
            </a:endParaRPr>
          </a:p>
        </p:txBody>
      </p:sp>
      <p:sp>
        <p:nvSpPr>
          <p:cNvPr id="525" name="Ellipse 35">
            <a:hlinkClick r:id="rId5" action="ppaction://hlinksldjump"/>
          </p:cNvPr>
          <p:cNvSpPr/>
          <p:nvPr/>
        </p:nvSpPr>
        <p:spPr>
          <a:xfrm>
            <a:off x="634680" y="3271320"/>
            <a:ext cx="120240" cy="124920"/>
          </a:xfrm>
          <a:custGeom>
            <a:avLst/>
            <a:gdLst>
              <a:gd name="textAreaLeft" fmla="*/ 17640 w 120240"/>
              <a:gd name="textAreaRight" fmla="*/ 102600 w 120240"/>
              <a:gd name="textAreaTop" fmla="*/ 18000 h 124920"/>
              <a:gd name="textAreaBottom" fmla="*/ 106920 h 124920"/>
            </a:gdLst>
            <a:ahLst/>
            <a:cxnLst/>
            <a:rect l="textAreaLeft" t="textAreaTop" r="textAreaRight" b="textAreaBottom"/>
            <a:pathLst>
              <a:path w="21600" h="22438">
                <a:moveTo>
                  <a:pt x="0" y="11219"/>
                </a:moveTo>
                <a:lnTo>
                  <a:pt x="0" y="11219"/>
                </a:lnTo>
                <a:arcTo wR="0" hR="0" stAng="0" swAng="0"/>
                <a:lnTo>
                  <a:pt x="0" y="11219"/>
                </a:lnTo>
                <a:arcTo wR="10800" hR="11219"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tIns="43200" bIns="43200" anchor="ctr" anchorCtr="1">
            <a:noAutofit/>
          </a:bodyPr>
          <a:lstStyle/>
          <a:p>
            <a:endParaRPr lang="en-US" sz="1800" b="0" strike="noStrike" spc="-1">
              <a:solidFill>
                <a:srgbClr val="000000"/>
              </a:solidFill>
              <a:latin typeface="Arial"/>
            </a:endParaRPr>
          </a:p>
        </p:txBody>
      </p:sp>
      <p:sp>
        <p:nvSpPr>
          <p:cNvPr id="526" name="Ellipse 36"/>
          <p:cNvSpPr/>
          <p:nvPr/>
        </p:nvSpPr>
        <p:spPr>
          <a:xfrm>
            <a:off x="634680" y="4340520"/>
            <a:ext cx="120240" cy="123120"/>
          </a:xfrm>
          <a:custGeom>
            <a:avLst/>
            <a:gdLst>
              <a:gd name="textAreaLeft" fmla="*/ 17640 w 120240"/>
              <a:gd name="textAreaRight" fmla="*/ 102600 w 120240"/>
              <a:gd name="textAreaTop" fmla="*/ 18000 h 123120"/>
              <a:gd name="textAreaBottom" fmla="*/ 105120 h 123120"/>
            </a:gdLst>
            <a:ahLst/>
            <a:cxnLst/>
            <a:rect l="textAreaLeft" t="textAreaTop" r="textAreaRight" b="textAreaBottom"/>
            <a:pathLst>
              <a:path w="21600" h="22116">
                <a:moveTo>
                  <a:pt x="0" y="11058"/>
                </a:moveTo>
                <a:lnTo>
                  <a:pt x="0" y="11058"/>
                </a:lnTo>
                <a:arcTo wR="0" hR="0" stAng="0" swAng="0"/>
                <a:lnTo>
                  <a:pt x="0" y="11058"/>
                </a:lnTo>
                <a:arcTo wR="10800" hR="11058"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tIns="41400" bIns="41400" anchor="ctr" anchorCtr="1">
            <a:noAutofit/>
          </a:bodyPr>
          <a:lstStyle/>
          <a:p>
            <a:endParaRPr lang="en-US" sz="1800" b="0" strike="noStrike" spc="-1">
              <a:solidFill>
                <a:srgbClr val="000000"/>
              </a:solidFill>
              <a:latin typeface="Arial"/>
            </a:endParaRPr>
          </a:p>
        </p:txBody>
      </p:sp>
      <p:sp>
        <p:nvSpPr>
          <p:cNvPr id="527" name="Ellipse 41">
            <a:hlinkClick r:id="rId6" action="ppaction://hlinksldjump"/>
          </p:cNvPr>
          <p:cNvSpPr/>
          <p:nvPr/>
        </p:nvSpPr>
        <p:spPr>
          <a:xfrm>
            <a:off x="613440" y="5431320"/>
            <a:ext cx="120240" cy="124920"/>
          </a:xfrm>
          <a:custGeom>
            <a:avLst/>
            <a:gdLst>
              <a:gd name="textAreaLeft" fmla="*/ 17640 w 120240"/>
              <a:gd name="textAreaRight" fmla="*/ 102600 w 120240"/>
              <a:gd name="textAreaTop" fmla="*/ 18000 h 124920"/>
              <a:gd name="textAreaBottom" fmla="*/ 106920 h 124920"/>
            </a:gdLst>
            <a:ahLst/>
            <a:cxnLst/>
            <a:rect l="textAreaLeft" t="textAreaTop" r="textAreaRight" b="textAreaBottom"/>
            <a:pathLst>
              <a:path w="21600" h="22438">
                <a:moveTo>
                  <a:pt x="0" y="11219"/>
                </a:moveTo>
                <a:lnTo>
                  <a:pt x="0" y="11219"/>
                </a:lnTo>
                <a:arcTo wR="0" hR="0" stAng="0" swAng="0"/>
                <a:lnTo>
                  <a:pt x="0" y="11219"/>
                </a:lnTo>
                <a:arcTo wR="10800" hR="11219"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tIns="43200" bIns="43200" anchor="ctr" anchorCtr="1">
            <a:noAutofit/>
          </a:bodyPr>
          <a:lstStyle/>
          <a:p>
            <a:endParaRPr lang="en-US" sz="1800" b="0" strike="noStrike" spc="-1">
              <a:solidFill>
                <a:srgbClr val="000000"/>
              </a:solidFill>
              <a:latin typeface="Arial"/>
            </a:endParaRPr>
          </a:p>
        </p:txBody>
      </p:sp>
      <p:sp>
        <p:nvSpPr>
          <p:cNvPr id="528" name="Ellipse 55">
            <a:hlinkClick r:id="rId7" action="ppaction://hlinksldjump"/>
          </p:cNvPr>
          <p:cNvSpPr/>
          <p:nvPr/>
        </p:nvSpPr>
        <p:spPr>
          <a:xfrm>
            <a:off x="658080" y="1288800"/>
            <a:ext cx="120240" cy="124920"/>
          </a:xfrm>
          <a:custGeom>
            <a:avLst/>
            <a:gdLst>
              <a:gd name="textAreaLeft" fmla="*/ 17640 w 120240"/>
              <a:gd name="textAreaRight" fmla="*/ 102600 w 120240"/>
              <a:gd name="textAreaTop" fmla="*/ 18000 h 124920"/>
              <a:gd name="textAreaBottom" fmla="*/ 106920 h 124920"/>
            </a:gdLst>
            <a:ahLst/>
            <a:cxnLst/>
            <a:rect l="textAreaLeft" t="textAreaTop" r="textAreaRight" b="textAreaBottom"/>
            <a:pathLst>
              <a:path w="21600" h="22438">
                <a:moveTo>
                  <a:pt x="0" y="11219"/>
                </a:moveTo>
                <a:lnTo>
                  <a:pt x="0" y="11219"/>
                </a:lnTo>
                <a:arcTo wR="0" hR="0" stAng="0" swAng="0"/>
                <a:lnTo>
                  <a:pt x="0" y="11219"/>
                </a:lnTo>
                <a:arcTo wR="10800" hR="11219"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tIns="43200" bIns="43200" anchor="ctr" anchorCtr="1">
            <a:noAutofit/>
          </a:bodyPr>
          <a:lstStyle/>
          <a:p>
            <a:endParaRPr lang="en-US" sz="1800" b="0" strike="noStrike" spc="-1">
              <a:solidFill>
                <a:srgbClr val="000000"/>
              </a:solidFill>
              <a:latin typeface="Arial"/>
            </a:endParaRPr>
          </a:p>
        </p:txBody>
      </p:sp>
      <p:sp>
        <p:nvSpPr>
          <p:cNvPr id="529" name="Ellipse 57">
            <a:hlinkClick r:id="rId7" action="ppaction://hlinksldjump"/>
          </p:cNvPr>
          <p:cNvSpPr/>
          <p:nvPr/>
        </p:nvSpPr>
        <p:spPr>
          <a:xfrm>
            <a:off x="486000" y="968400"/>
            <a:ext cx="463680" cy="461160"/>
          </a:xfrm>
          <a:custGeom>
            <a:avLst/>
            <a:gdLst>
              <a:gd name="textAreaLeft" fmla="*/ 67680 w 463680"/>
              <a:gd name="textAreaRight" fmla="*/ 396000 w 463680"/>
              <a:gd name="textAreaTop" fmla="*/ 67320 h 461160"/>
              <a:gd name="textAreaBottom" fmla="*/ 393840 h 461160"/>
            </a:gdLst>
            <a:ahLst/>
            <a:cxnLst/>
            <a:rect l="textAreaLeft" t="textAreaTop" r="textAreaRight" b="textAreaBottom"/>
            <a:pathLst>
              <a:path w="21718" h="21600">
                <a:moveTo>
                  <a:pt x="0" y="10800"/>
                </a:moveTo>
                <a:lnTo>
                  <a:pt x="0" y="10800"/>
                </a:lnTo>
                <a:arcTo wR="0" hR="0" stAng="0" swAng="0"/>
                <a:lnTo>
                  <a:pt x="0" y="10800"/>
                </a:lnTo>
                <a:arcTo wR="10859" hR="10800"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anchor="ctr" anchorCtr="1">
            <a:noAutofit/>
          </a:bodyPr>
          <a:lstStyle/>
          <a:p>
            <a:endParaRPr lang="en-US" sz="1800" b="0" strike="noStrike" spc="-1">
              <a:solidFill>
                <a:srgbClr val="000000"/>
              </a:solidFill>
              <a:latin typeface="Arial"/>
            </a:endParaRPr>
          </a:p>
        </p:txBody>
      </p:sp>
      <p:sp>
        <p:nvSpPr>
          <p:cNvPr id="530" name="ZoneTexte 60"/>
          <p:cNvSpPr txBox="1"/>
          <p:nvPr/>
        </p:nvSpPr>
        <p:spPr>
          <a:xfrm>
            <a:off x="1248120" y="970920"/>
            <a:ext cx="2886120" cy="584640"/>
          </a:xfrm>
          <a:prstGeom prst="rect">
            <a:avLst/>
          </a:prstGeom>
          <a:noFill/>
          <a:ln w="0">
            <a:noFill/>
          </a:ln>
        </p:spPr>
        <p:txBody>
          <a:bodyPr anchor="t">
            <a:noAutofit/>
          </a:bodyPr>
          <a:lstStyle/>
          <a:p>
            <a:pPr>
              <a:lnSpc>
                <a:spcPct val="100000"/>
              </a:lnSpc>
            </a:pPr>
            <a:r>
              <a:rPr lang="en-US" sz="3200" b="1" strike="noStrike" spc="-1">
                <a:solidFill>
                  <a:srgbClr val="FFFFFF"/>
                </a:solidFill>
                <a:latin typeface="Calibri"/>
              </a:rPr>
              <a:t>Introduction</a:t>
            </a:r>
            <a:endParaRPr lang="en-US" sz="3200" b="0" strike="noStrike" spc="-1">
              <a:solidFill>
                <a:srgbClr val="000000"/>
              </a:solidFill>
              <a:latin typeface="Arial"/>
            </a:endParaRPr>
          </a:p>
        </p:txBody>
      </p:sp>
      <p:sp>
        <p:nvSpPr>
          <p:cNvPr id="531" name="ZoneTexte 61"/>
          <p:cNvSpPr txBox="1"/>
          <p:nvPr/>
        </p:nvSpPr>
        <p:spPr>
          <a:xfrm>
            <a:off x="1244160" y="4628520"/>
            <a:ext cx="8445600" cy="1323360"/>
          </a:xfrm>
          <a:prstGeom prst="rect">
            <a:avLst/>
          </a:prstGeom>
          <a:noFill/>
          <a:ln w="0">
            <a:noFill/>
          </a:ln>
        </p:spPr>
        <p:txBody>
          <a:bodyPr anchor="t">
            <a:noAutofit/>
          </a:bodyPr>
          <a:lstStyle/>
          <a:p>
            <a:pPr>
              <a:lnSpc>
                <a:spcPct val="100000"/>
              </a:lnSpc>
            </a:pPr>
            <a:r>
              <a:rPr lang="fr-FR" sz="1600" b="0" strike="noStrike" spc="-1">
                <a:solidFill>
                  <a:srgbClr val="FFFFFF"/>
                </a:solidFill>
                <a:latin typeface="Calibri"/>
              </a:rPr>
              <a:t>Objectifs :</a:t>
            </a:r>
            <a:endParaRPr lang="en-US" sz="1600" b="0" strike="noStrike" spc="-1">
              <a:solidFill>
                <a:srgbClr val="000000"/>
              </a:solidFill>
              <a:latin typeface="Arial"/>
            </a:endParaRPr>
          </a:p>
          <a:p>
            <a:pPr>
              <a:lnSpc>
                <a:spcPct val="100000"/>
              </a:lnSpc>
            </a:pPr>
            <a:endParaRPr lang="en-US" sz="1600" b="0" strike="noStrike" spc="-1">
              <a:solidFill>
                <a:srgbClr val="000000"/>
              </a:solidFill>
              <a:latin typeface="Arial"/>
            </a:endParaRPr>
          </a:p>
          <a:p>
            <a:pPr marL="171360" indent="-171360">
              <a:lnSpc>
                <a:spcPct val="100000"/>
              </a:lnSpc>
              <a:buClr>
                <a:srgbClr val="000000"/>
              </a:buClr>
              <a:buFont typeface="Arial"/>
              <a:buChar char="•"/>
            </a:pPr>
            <a:r>
              <a:rPr lang="fr-FR" sz="1600" b="0" strike="noStrike" spc="-1">
                <a:solidFill>
                  <a:srgbClr val="FFFFFF"/>
                </a:solidFill>
                <a:latin typeface="Calibri"/>
              </a:rPr>
              <a:t> Scraper des offres d'emploi depuis plusieurs sites web</a:t>
            </a:r>
            <a:endParaRPr lang="en-US" sz="1600" b="0" strike="noStrike" spc="-1">
              <a:solidFill>
                <a:srgbClr val="000000"/>
              </a:solidFill>
              <a:latin typeface="Arial"/>
            </a:endParaRPr>
          </a:p>
          <a:p>
            <a:pPr marL="171360" indent="-171360">
              <a:lnSpc>
                <a:spcPct val="100000"/>
              </a:lnSpc>
              <a:buClr>
                <a:srgbClr val="000000"/>
              </a:buClr>
              <a:buFont typeface="Arial"/>
              <a:buChar char="•"/>
            </a:pPr>
            <a:r>
              <a:rPr lang="fr-FR" sz="1600" b="0" strike="noStrike" spc="-1">
                <a:solidFill>
                  <a:srgbClr val="FFFFFF"/>
                </a:solidFill>
                <a:latin typeface="Calibri"/>
              </a:rPr>
              <a:t>Automatiser le processus de scraping avec Airflow</a:t>
            </a:r>
            <a:endParaRPr lang="en-US" sz="1600" b="0" strike="noStrike" spc="-1">
              <a:solidFill>
                <a:srgbClr val="000000"/>
              </a:solidFill>
              <a:latin typeface="Arial"/>
            </a:endParaRPr>
          </a:p>
          <a:p>
            <a:pPr marL="171360" indent="-171360">
              <a:lnSpc>
                <a:spcPct val="100000"/>
              </a:lnSpc>
              <a:buClr>
                <a:srgbClr val="000000"/>
              </a:buClr>
              <a:buFont typeface="Arial"/>
              <a:buChar char="•"/>
            </a:pPr>
            <a:r>
              <a:rPr lang="fr-FR" sz="1600" b="0" strike="noStrike" spc="-1">
                <a:solidFill>
                  <a:srgbClr val="FFFFFF"/>
                </a:solidFill>
                <a:latin typeface="Calibri"/>
              </a:rPr>
              <a:t>Offrir une interface web pour postuler aux emplois</a:t>
            </a:r>
            <a:r>
              <a:rPr lang="en-US" sz="1600" b="0" strike="noStrike" spc="-1">
                <a:solidFill>
                  <a:srgbClr val="FFFFFF"/>
                </a:solidFill>
                <a:latin typeface="Calibri"/>
              </a:rPr>
              <a:t>nhance efficiency and quality of life.</a:t>
            </a:r>
            <a:endParaRPr lang="en-US" sz="1600" b="0" strike="noStrike" spc="-1">
              <a:solidFill>
                <a:srgbClr val="000000"/>
              </a:solidFill>
              <a:latin typeface="Arial"/>
            </a:endParaRPr>
          </a:p>
        </p:txBody>
      </p:sp>
      <p:sp>
        <p:nvSpPr>
          <p:cNvPr id="532" name="Rectangle : coins arrondis 62"/>
          <p:cNvSpPr/>
          <p:nvPr/>
        </p:nvSpPr>
        <p:spPr>
          <a:xfrm>
            <a:off x="1333800" y="3572280"/>
            <a:ext cx="1775520" cy="454320"/>
          </a:xfrm>
          <a:custGeom>
            <a:avLst/>
            <a:gdLst>
              <a:gd name="textAreaLeft" fmla="*/ 21960 w 1775520"/>
              <a:gd name="textAreaRight" fmla="*/ 1753560 w 1775520"/>
              <a:gd name="textAreaTop" fmla="*/ 21960 h 454320"/>
              <a:gd name="textAreaBottom" fmla="*/ 432360 h 454320"/>
            </a:gdLst>
            <a:ahLst/>
            <a:cxnLst/>
            <a:rect l="textAreaLeft" t="textAreaTop" r="textAreaRight" b="textAreaBottom"/>
            <a:pathLst>
              <a:path w="84365" h="21600">
                <a:moveTo>
                  <a:pt x="3600" y="0"/>
                </a:moveTo>
                <a:lnTo>
                  <a:pt x="3600" y="0"/>
                </a:lnTo>
                <a:arcTo wR="3600" hR="3600" stAng="-5400000" swAng="-5400000"/>
                <a:lnTo>
                  <a:pt x="0" y="3600"/>
                </a:lnTo>
                <a:arcTo wR="0" hR="0" stAng="0" swAng="0"/>
                <a:lnTo>
                  <a:pt x="0" y="18000"/>
                </a:lnTo>
                <a:lnTo>
                  <a:pt x="0" y="18000"/>
                </a:lnTo>
                <a:arcTo wR="3600" hR="3600" stAng="-10800000" swAng="-5400000"/>
                <a:lnTo>
                  <a:pt x="3600" y="21600"/>
                </a:lnTo>
                <a:arcTo wR="0" hR="0" stAng="0" swAng="0"/>
                <a:lnTo>
                  <a:pt x="80765" y="21600"/>
                </a:lnTo>
                <a:lnTo>
                  <a:pt x="80765" y="21600"/>
                </a:lnTo>
                <a:arcTo wR="3600" hR="3600" stAng="5400000" swAng="-5400000"/>
                <a:lnTo>
                  <a:pt x="84365" y="18000"/>
                </a:lnTo>
                <a:arcTo wR="0" hR="0" stAng="0" swAng="0"/>
                <a:lnTo>
                  <a:pt x="84365" y="3600"/>
                </a:lnTo>
                <a:lnTo>
                  <a:pt x="84365" y="3600"/>
                </a:lnTo>
                <a:arcTo wR="3600" hR="3600" stAng="0" swAng="-5400000"/>
                <a:lnTo>
                  <a:pt x="80765" y="0"/>
                </a:lnTo>
                <a:arcTo wR="0" hR="0" stAng="0" swAng="0"/>
                <a:close/>
              </a:path>
            </a:pathLst>
          </a:custGeom>
          <a:solidFill>
            <a:srgbClr val="A5A5A5">
              <a:alpha val="81000"/>
            </a:srgbClr>
          </a:solidFill>
          <a:ln w="0">
            <a:noFill/>
          </a:ln>
        </p:spPr>
        <p:style>
          <a:lnRef idx="0">
            <a:scrgbClr r="0" g="0" b="0"/>
          </a:lnRef>
          <a:fillRef idx="0">
            <a:scrgbClr r="0" g="0" b="0"/>
          </a:fillRef>
          <a:effectRef idx="0">
            <a:scrgbClr r="0" g="0" b="0"/>
          </a:effectRef>
          <a:fontRef idx="minor"/>
        </p:style>
        <p:txBody>
          <a:bodyPr anchor="ctr" anchorCtr="1">
            <a:noAutofit/>
          </a:bodyPr>
          <a:lstStyle/>
          <a:p>
            <a:endParaRPr lang="en-US" sz="1800" b="0" strike="noStrike" spc="-1">
              <a:solidFill>
                <a:srgbClr val="000000"/>
              </a:solidFill>
              <a:latin typeface="Arial"/>
            </a:endParaRPr>
          </a:p>
        </p:txBody>
      </p:sp>
      <p:sp>
        <p:nvSpPr>
          <p:cNvPr id="533" name="ZoneTexte 63"/>
          <p:cNvSpPr txBox="1"/>
          <p:nvPr/>
        </p:nvSpPr>
        <p:spPr>
          <a:xfrm>
            <a:off x="1666440" y="3572280"/>
            <a:ext cx="1442880" cy="369360"/>
          </a:xfrm>
          <a:prstGeom prst="rect">
            <a:avLst/>
          </a:prstGeom>
          <a:noFill/>
          <a:ln w="0">
            <a:noFill/>
          </a:ln>
        </p:spPr>
        <p:txBody>
          <a:bodyPr anchor="t">
            <a:noAutofit/>
          </a:bodyPr>
          <a:lstStyle/>
          <a:p>
            <a:pPr>
              <a:lnSpc>
                <a:spcPct val="100000"/>
              </a:lnSpc>
            </a:pPr>
            <a:r>
              <a:rPr lang="en-US" sz="1800" b="0" strike="noStrike" spc="-1">
                <a:solidFill>
                  <a:srgbClr val="FFFFFF"/>
                </a:solidFill>
                <a:latin typeface="Calibri"/>
              </a:rPr>
              <a:t>Scraping</a:t>
            </a:r>
            <a:endParaRPr lang="en-US" sz="1800" b="0" strike="noStrike" spc="-1">
              <a:solidFill>
                <a:srgbClr val="000000"/>
              </a:solidFill>
              <a:latin typeface="Arial"/>
            </a:endParaRPr>
          </a:p>
        </p:txBody>
      </p:sp>
      <p:sp>
        <p:nvSpPr>
          <p:cNvPr id="534" name="Rectangle : coins arrondis 9"/>
          <p:cNvSpPr/>
          <p:nvPr/>
        </p:nvSpPr>
        <p:spPr>
          <a:xfrm>
            <a:off x="6802920" y="1638360"/>
            <a:ext cx="2387880" cy="3265920"/>
          </a:xfrm>
          <a:custGeom>
            <a:avLst/>
            <a:gdLst>
              <a:gd name="textAreaLeft" fmla="*/ 116280 w 2387880"/>
              <a:gd name="textAreaRight" fmla="*/ 2271600 w 2387880"/>
              <a:gd name="textAreaTop" fmla="*/ 116280 h 3265920"/>
              <a:gd name="textAreaBottom" fmla="*/ 3149640 h 3265920"/>
            </a:gdLst>
            <a:ahLst/>
            <a:cxnLst/>
            <a:rect l="textAreaLeft" t="textAreaTop" r="textAreaRight" b="textAreaBottom"/>
            <a:pathLst>
              <a:path w="21600" h="29541">
                <a:moveTo>
                  <a:pt x="3600" y="0"/>
                </a:moveTo>
                <a:lnTo>
                  <a:pt x="3600" y="0"/>
                </a:lnTo>
                <a:arcTo wR="3600" hR="3600" stAng="-5400000" swAng="-5400000"/>
                <a:lnTo>
                  <a:pt x="0" y="3600"/>
                </a:lnTo>
                <a:arcTo wR="0" hR="0" stAng="0" swAng="0"/>
                <a:lnTo>
                  <a:pt x="0" y="25941"/>
                </a:lnTo>
                <a:lnTo>
                  <a:pt x="0" y="25941"/>
                </a:lnTo>
                <a:arcTo wR="3600" hR="3600" stAng="-10800000" swAng="-5400000"/>
                <a:lnTo>
                  <a:pt x="3600" y="29541"/>
                </a:lnTo>
                <a:arcTo wR="0" hR="0" stAng="0" swAng="0"/>
                <a:lnTo>
                  <a:pt x="18000" y="29541"/>
                </a:lnTo>
                <a:lnTo>
                  <a:pt x="18000" y="29541"/>
                </a:lnTo>
                <a:arcTo wR="3600" hR="3600" stAng="5400000" swAng="-5400000"/>
                <a:lnTo>
                  <a:pt x="21600" y="25941"/>
                </a:lnTo>
                <a:arcTo wR="0" hR="0" stAng="0" swAng="0"/>
                <a:lnTo>
                  <a:pt x="21600" y="3600"/>
                </a:lnTo>
                <a:lnTo>
                  <a:pt x="21600" y="3600"/>
                </a:lnTo>
                <a:arcTo wR="3600" hR="3600" stAng="0" swAng="-5400000"/>
                <a:lnTo>
                  <a:pt x="18000" y="0"/>
                </a:lnTo>
                <a:arcTo wR="0" hR="0" stAng="0" swAng="0"/>
                <a:close/>
              </a:path>
            </a:pathLst>
          </a:custGeom>
          <a:solidFill>
            <a:srgbClr val="AFABAB"/>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2000" b="0" strike="noStrike" spc="299">
                <a:solidFill>
                  <a:srgbClr val="FFFFFF"/>
                </a:solidFill>
                <a:latin typeface="Calibri"/>
              </a:rPr>
              <a:t>Introduction</a:t>
            </a:r>
            <a:endParaRPr lang="en-US" sz="2000" b="0" strike="noStrike" spc="-1">
              <a:solidFill>
                <a:srgbClr val="000000"/>
              </a:solidFill>
              <a:latin typeface="Arial"/>
            </a:endParaRPr>
          </a:p>
        </p:txBody>
      </p:sp>
      <p:sp>
        <p:nvSpPr>
          <p:cNvPr id="535" name="Rectangle : coins arrondis 10"/>
          <p:cNvSpPr/>
          <p:nvPr/>
        </p:nvSpPr>
        <p:spPr>
          <a:xfrm>
            <a:off x="9647640" y="2142720"/>
            <a:ext cx="1685520" cy="2238480"/>
          </a:xfrm>
          <a:custGeom>
            <a:avLst/>
            <a:gdLst>
              <a:gd name="textAreaLeft" fmla="*/ 82080 w 1685520"/>
              <a:gd name="textAreaRight" fmla="*/ 1603440 w 1685520"/>
              <a:gd name="textAreaTop" fmla="*/ 82080 h 2238480"/>
              <a:gd name="textAreaBottom" fmla="*/ 2156400 h 2238480"/>
            </a:gdLst>
            <a:ahLst/>
            <a:cxnLst/>
            <a:rect l="textAreaLeft" t="textAreaTop" r="textAreaRight" b="textAreaBottom"/>
            <a:pathLst>
              <a:path w="21600" h="28685">
                <a:moveTo>
                  <a:pt x="3600" y="0"/>
                </a:moveTo>
                <a:lnTo>
                  <a:pt x="3600" y="0"/>
                </a:lnTo>
                <a:arcTo wR="3600" hR="3600" stAng="-5400000" swAng="-5400000"/>
                <a:lnTo>
                  <a:pt x="0" y="3600"/>
                </a:lnTo>
                <a:arcTo wR="0" hR="0" stAng="0" swAng="0"/>
                <a:lnTo>
                  <a:pt x="0" y="25085"/>
                </a:lnTo>
                <a:lnTo>
                  <a:pt x="0" y="25085"/>
                </a:lnTo>
                <a:arcTo wR="3600" hR="3600" stAng="-10800000" swAng="-5400000"/>
                <a:lnTo>
                  <a:pt x="3600" y="28685"/>
                </a:lnTo>
                <a:arcTo wR="0" hR="0" stAng="0" swAng="0"/>
                <a:lnTo>
                  <a:pt x="18000" y="28685"/>
                </a:lnTo>
                <a:lnTo>
                  <a:pt x="18000" y="28685"/>
                </a:lnTo>
                <a:arcTo wR="3600" hR="3600" stAng="5400000" swAng="-5400000"/>
                <a:lnTo>
                  <a:pt x="21600" y="25085"/>
                </a:lnTo>
                <a:arcTo wR="0" hR="0" stAng="0" swAng="0"/>
                <a:lnTo>
                  <a:pt x="21600" y="3600"/>
                </a:lnTo>
                <a:lnTo>
                  <a:pt x="21600" y="3600"/>
                </a:lnTo>
                <a:arcTo wR="3600" hR="3600" stAng="0" swAng="-5400000"/>
                <a:lnTo>
                  <a:pt x="18000" y="0"/>
                </a:lnTo>
                <a:arcTo wR="0" hR="0" stAng="0" swAng="0"/>
                <a:close/>
              </a:path>
            </a:pathLst>
          </a:custGeom>
          <a:solidFill>
            <a:srgbClr val="70AD47"/>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900" b="0" strike="noStrike" spc="299">
                <a:solidFill>
                  <a:srgbClr val="FFFFFF"/>
                </a:solidFill>
                <a:latin typeface="Calibri"/>
              </a:rPr>
              <a:t>L’architecture du projet</a:t>
            </a:r>
            <a:endParaRPr lang="en-US" sz="900" b="0" strike="noStrike" spc="-1">
              <a:solidFill>
                <a:srgbClr val="000000"/>
              </a:solidFill>
              <a:latin typeface="Arial"/>
            </a:endParaRPr>
          </a:p>
        </p:txBody>
      </p:sp>
      <p:sp>
        <p:nvSpPr>
          <p:cNvPr id="536" name="Rectangle : coins arrondis 11"/>
          <p:cNvSpPr/>
          <p:nvPr/>
        </p:nvSpPr>
        <p:spPr>
          <a:xfrm>
            <a:off x="11562120" y="2166120"/>
            <a:ext cx="1685520" cy="2238480"/>
          </a:xfrm>
          <a:custGeom>
            <a:avLst/>
            <a:gdLst>
              <a:gd name="textAreaLeft" fmla="*/ 82080 w 1685520"/>
              <a:gd name="textAreaRight" fmla="*/ 1603440 w 1685520"/>
              <a:gd name="textAreaTop" fmla="*/ 82080 h 2238480"/>
              <a:gd name="textAreaBottom" fmla="*/ 2156400 h 2238480"/>
            </a:gdLst>
            <a:ahLst/>
            <a:cxnLst/>
            <a:rect l="textAreaLeft" t="textAreaTop" r="textAreaRight" b="textAreaBottom"/>
            <a:pathLst>
              <a:path w="21600" h="28685">
                <a:moveTo>
                  <a:pt x="3600" y="0"/>
                </a:moveTo>
                <a:lnTo>
                  <a:pt x="3600" y="0"/>
                </a:lnTo>
                <a:arcTo wR="3600" hR="3600" stAng="-5400000" swAng="-5400000"/>
                <a:lnTo>
                  <a:pt x="0" y="3600"/>
                </a:lnTo>
                <a:arcTo wR="0" hR="0" stAng="0" swAng="0"/>
                <a:lnTo>
                  <a:pt x="0" y="25085"/>
                </a:lnTo>
                <a:lnTo>
                  <a:pt x="0" y="25085"/>
                </a:lnTo>
                <a:arcTo wR="3600" hR="3600" stAng="-10800000" swAng="-5400000"/>
                <a:lnTo>
                  <a:pt x="3600" y="28685"/>
                </a:lnTo>
                <a:arcTo wR="0" hR="0" stAng="0" swAng="0"/>
                <a:lnTo>
                  <a:pt x="18000" y="28685"/>
                </a:lnTo>
                <a:lnTo>
                  <a:pt x="18000" y="28685"/>
                </a:lnTo>
                <a:arcTo wR="3600" hR="3600" stAng="5400000" swAng="-5400000"/>
                <a:lnTo>
                  <a:pt x="21600" y="25085"/>
                </a:lnTo>
                <a:arcTo wR="0" hR="0" stAng="0" swAng="0"/>
                <a:lnTo>
                  <a:pt x="21600" y="3600"/>
                </a:lnTo>
                <a:lnTo>
                  <a:pt x="21600" y="3600"/>
                </a:lnTo>
                <a:arcTo wR="3600" hR="3600" stAng="0" swAng="-5400000"/>
                <a:lnTo>
                  <a:pt x="18000" y="0"/>
                </a:lnTo>
                <a:arcTo wR="0" hR="0" stAng="0" swAng="0"/>
                <a:close/>
              </a:path>
            </a:pathLst>
          </a:custGeom>
          <a:solidFill>
            <a:srgbClr val="000000"/>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900" b="0" strike="noStrike" spc="299">
                <a:solidFill>
                  <a:srgbClr val="FFFFFF"/>
                </a:solidFill>
                <a:latin typeface="Calibri"/>
              </a:rPr>
              <a:t>Role of IoT and AI in Smart Cities</a:t>
            </a:r>
            <a:endParaRPr lang="en-US" sz="900" b="0" strike="noStrike" spc="-1">
              <a:solidFill>
                <a:srgbClr val="FFFFFF"/>
              </a:solidFill>
              <a:latin typeface="Arial"/>
            </a:endParaRPr>
          </a:p>
        </p:txBody>
      </p:sp>
      <p:sp>
        <p:nvSpPr>
          <p:cNvPr id="537" name="Rectangle : coins arrondis 11"/>
          <p:cNvSpPr/>
          <p:nvPr/>
        </p:nvSpPr>
        <p:spPr>
          <a:xfrm>
            <a:off x="13545000" y="2166120"/>
            <a:ext cx="1685520" cy="2238480"/>
          </a:xfrm>
          <a:custGeom>
            <a:avLst/>
            <a:gdLst>
              <a:gd name="textAreaLeft" fmla="*/ 82080 w 1685520"/>
              <a:gd name="textAreaRight" fmla="*/ 1603440 w 1685520"/>
              <a:gd name="textAreaTop" fmla="*/ 82080 h 2238480"/>
              <a:gd name="textAreaBottom" fmla="*/ 2156400 h 2238480"/>
            </a:gdLst>
            <a:ahLst/>
            <a:cxnLst/>
            <a:rect l="textAreaLeft" t="textAreaTop" r="textAreaRight" b="textAreaBottom"/>
            <a:pathLst>
              <a:path w="21600" h="28685">
                <a:moveTo>
                  <a:pt x="3600" y="0"/>
                </a:moveTo>
                <a:lnTo>
                  <a:pt x="3600" y="0"/>
                </a:lnTo>
                <a:arcTo wR="3600" hR="3600" stAng="-5400000" swAng="-5400000"/>
                <a:lnTo>
                  <a:pt x="0" y="3600"/>
                </a:lnTo>
                <a:arcTo wR="0" hR="0" stAng="0" swAng="0"/>
                <a:lnTo>
                  <a:pt x="0" y="25085"/>
                </a:lnTo>
                <a:lnTo>
                  <a:pt x="0" y="25085"/>
                </a:lnTo>
                <a:arcTo wR="3600" hR="3600" stAng="-10800000" swAng="-5400000"/>
                <a:lnTo>
                  <a:pt x="3600" y="28685"/>
                </a:lnTo>
                <a:arcTo wR="0" hR="0" stAng="0" swAng="0"/>
                <a:lnTo>
                  <a:pt x="18000" y="28685"/>
                </a:lnTo>
                <a:lnTo>
                  <a:pt x="18000" y="28685"/>
                </a:lnTo>
                <a:arcTo wR="3600" hR="3600" stAng="5400000" swAng="-5400000"/>
                <a:lnTo>
                  <a:pt x="21600" y="25085"/>
                </a:lnTo>
                <a:arcTo wR="0" hR="0" stAng="0" swAng="0"/>
                <a:lnTo>
                  <a:pt x="21600" y="3600"/>
                </a:lnTo>
                <a:lnTo>
                  <a:pt x="21600" y="3600"/>
                </a:lnTo>
                <a:arcTo wR="3600" hR="3600" stAng="0" swAng="-5400000"/>
                <a:lnTo>
                  <a:pt x="18000" y="0"/>
                </a:lnTo>
                <a:arcTo wR="0" hR="0" stAng="0" swAng="0"/>
                <a:close/>
              </a:path>
            </a:pathLst>
          </a:custGeom>
          <a:solidFill>
            <a:srgbClr val="4472C4"/>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900" b="0" strike="noStrike" spc="299">
                <a:solidFill>
                  <a:srgbClr val="FFFFFF"/>
                </a:solidFill>
                <a:latin typeface="Calibri"/>
              </a:rPr>
              <a:t>Benefits of Smart Cities</a:t>
            </a:r>
            <a:endParaRPr lang="en-US" sz="900" b="0" strike="noStrike" spc="-1">
              <a:solidFill>
                <a:srgbClr val="000000"/>
              </a:solidFill>
              <a:latin typeface="Arial"/>
            </a:endParaRPr>
          </a:p>
        </p:txBody>
      </p:sp>
      <p:sp>
        <p:nvSpPr>
          <p:cNvPr id="538" name="Rectangle : coins arrondis 11"/>
          <p:cNvSpPr/>
          <p:nvPr/>
        </p:nvSpPr>
        <p:spPr>
          <a:xfrm>
            <a:off x="15527520" y="2166120"/>
            <a:ext cx="1685520" cy="2238480"/>
          </a:xfrm>
          <a:custGeom>
            <a:avLst/>
            <a:gdLst>
              <a:gd name="textAreaLeft" fmla="*/ 82080 w 1685520"/>
              <a:gd name="textAreaRight" fmla="*/ 1603440 w 1685520"/>
              <a:gd name="textAreaTop" fmla="*/ 82080 h 2238480"/>
              <a:gd name="textAreaBottom" fmla="*/ 2156400 h 2238480"/>
            </a:gdLst>
            <a:ahLst/>
            <a:cxnLst/>
            <a:rect l="textAreaLeft" t="textAreaTop" r="textAreaRight" b="textAreaBottom"/>
            <a:pathLst>
              <a:path w="21600" h="28685">
                <a:moveTo>
                  <a:pt x="3600" y="0"/>
                </a:moveTo>
                <a:lnTo>
                  <a:pt x="3600" y="0"/>
                </a:lnTo>
                <a:arcTo wR="3600" hR="3600" stAng="-5400000" swAng="-5400000"/>
                <a:lnTo>
                  <a:pt x="0" y="3600"/>
                </a:lnTo>
                <a:arcTo wR="0" hR="0" stAng="0" swAng="0"/>
                <a:lnTo>
                  <a:pt x="0" y="25085"/>
                </a:lnTo>
                <a:lnTo>
                  <a:pt x="0" y="25085"/>
                </a:lnTo>
                <a:arcTo wR="3600" hR="3600" stAng="-10800000" swAng="-5400000"/>
                <a:lnTo>
                  <a:pt x="3600" y="28685"/>
                </a:lnTo>
                <a:arcTo wR="0" hR="0" stAng="0" swAng="0"/>
                <a:lnTo>
                  <a:pt x="18000" y="28685"/>
                </a:lnTo>
                <a:lnTo>
                  <a:pt x="18000" y="28685"/>
                </a:lnTo>
                <a:arcTo wR="3600" hR="3600" stAng="5400000" swAng="-5400000"/>
                <a:lnTo>
                  <a:pt x="21600" y="25085"/>
                </a:lnTo>
                <a:arcTo wR="0" hR="0" stAng="0" swAng="0"/>
                <a:lnTo>
                  <a:pt x="21600" y="3600"/>
                </a:lnTo>
                <a:lnTo>
                  <a:pt x="21600" y="3600"/>
                </a:lnTo>
                <a:arcTo wR="3600" hR="3600" stAng="0" swAng="-5400000"/>
                <a:lnTo>
                  <a:pt x="18000" y="0"/>
                </a:lnTo>
                <a:arcTo wR="0" hR="0" stAng="0" swAng="0"/>
                <a:close/>
              </a:path>
            </a:pathLst>
          </a:custGeom>
          <a:solidFill>
            <a:srgbClr val="C55A11"/>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900" b="0" strike="noStrike" spc="299">
                <a:solidFill>
                  <a:srgbClr val="FFFFFF"/>
                </a:solidFill>
                <a:latin typeface="Calibri"/>
              </a:rPr>
              <a:t>Challenges in Implementing Smart Cities</a:t>
            </a:r>
            <a:endParaRPr lang="en-US" sz="900" b="0" strike="noStrike" spc="-1">
              <a:solidFill>
                <a:srgbClr val="000000"/>
              </a:solidFill>
              <a:latin typeface="Arial"/>
            </a:endParaRPr>
          </a:p>
          <a:p>
            <a:pPr algn="ctr">
              <a:lnSpc>
                <a:spcPct val="100000"/>
              </a:lnSpc>
            </a:pPr>
            <a:endParaRPr lang="en-US" sz="1800" b="0" strike="noStrike" spc="-1">
              <a:solidFill>
                <a:srgbClr val="000000"/>
              </a:solidFill>
              <a:latin typeface="Arial"/>
            </a:endParaRPr>
          </a:p>
        </p:txBody>
      </p:sp>
      <p:sp>
        <p:nvSpPr>
          <p:cNvPr id="539" name="Rectangle : coins arrondis 11"/>
          <p:cNvSpPr/>
          <p:nvPr/>
        </p:nvSpPr>
        <p:spPr>
          <a:xfrm>
            <a:off x="17510400" y="2142720"/>
            <a:ext cx="1685520" cy="2238480"/>
          </a:xfrm>
          <a:custGeom>
            <a:avLst/>
            <a:gdLst>
              <a:gd name="textAreaLeft" fmla="*/ 82080 w 1685520"/>
              <a:gd name="textAreaRight" fmla="*/ 1603440 w 1685520"/>
              <a:gd name="textAreaTop" fmla="*/ 82080 h 2238480"/>
              <a:gd name="textAreaBottom" fmla="*/ 2156400 h 2238480"/>
            </a:gdLst>
            <a:ahLst/>
            <a:cxnLst/>
            <a:rect l="textAreaLeft" t="textAreaTop" r="textAreaRight" b="textAreaBottom"/>
            <a:pathLst>
              <a:path w="21600" h="28685">
                <a:moveTo>
                  <a:pt x="3600" y="0"/>
                </a:moveTo>
                <a:lnTo>
                  <a:pt x="3600" y="0"/>
                </a:lnTo>
                <a:arcTo wR="3600" hR="3600" stAng="-5400000" swAng="-5400000"/>
                <a:lnTo>
                  <a:pt x="0" y="3600"/>
                </a:lnTo>
                <a:arcTo wR="0" hR="0" stAng="0" swAng="0"/>
                <a:lnTo>
                  <a:pt x="0" y="25085"/>
                </a:lnTo>
                <a:lnTo>
                  <a:pt x="0" y="25085"/>
                </a:lnTo>
                <a:arcTo wR="3600" hR="3600" stAng="-10800000" swAng="-5400000"/>
                <a:lnTo>
                  <a:pt x="3600" y="28685"/>
                </a:lnTo>
                <a:arcTo wR="0" hR="0" stAng="0" swAng="0"/>
                <a:lnTo>
                  <a:pt x="18000" y="28685"/>
                </a:lnTo>
                <a:lnTo>
                  <a:pt x="18000" y="28685"/>
                </a:lnTo>
                <a:arcTo wR="3600" hR="3600" stAng="5400000" swAng="-5400000"/>
                <a:lnTo>
                  <a:pt x="21600" y="25085"/>
                </a:lnTo>
                <a:arcTo wR="0" hR="0" stAng="0" swAng="0"/>
                <a:lnTo>
                  <a:pt x="21600" y="3600"/>
                </a:lnTo>
                <a:lnTo>
                  <a:pt x="21600" y="3600"/>
                </a:lnTo>
                <a:arcTo wR="3600" hR="3600" stAng="0" swAng="-5400000"/>
                <a:lnTo>
                  <a:pt x="18000" y="0"/>
                </a:lnTo>
                <a:arcTo wR="0" hR="0" stAng="0" swAng="0"/>
                <a:close/>
              </a:path>
            </a:pathLst>
          </a:custGeom>
          <a:solidFill>
            <a:srgbClr val="333F50"/>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900" b="0" strike="noStrike" spc="299">
                <a:solidFill>
                  <a:srgbClr val="FFFFFF"/>
                </a:solidFill>
                <a:latin typeface="Calibri"/>
              </a:rPr>
              <a:t>Case Studies and Future of Smart Cities</a:t>
            </a:r>
            <a:endParaRPr lang="en-US" sz="900" b="0" strike="noStrike" spc="-1">
              <a:solidFill>
                <a:srgbClr val="FFFFFF"/>
              </a:solidFill>
              <a:latin typeface="Arial"/>
            </a:endParaRPr>
          </a:p>
        </p:txBody>
      </p:sp>
      <p:sp>
        <p:nvSpPr>
          <p:cNvPr id="523" name="Ellipse 41"/>
          <p:cNvSpPr/>
          <p:nvPr/>
        </p:nvSpPr>
        <p:spPr>
          <a:xfrm>
            <a:off x="604080" y="6372720"/>
            <a:ext cx="120240" cy="124920"/>
          </a:xfrm>
          <a:custGeom>
            <a:avLst/>
            <a:gdLst>
              <a:gd name="textAreaLeft" fmla="*/ 17640 w 120240"/>
              <a:gd name="textAreaRight" fmla="*/ 102600 w 120240"/>
              <a:gd name="textAreaTop" fmla="*/ 18000 h 124920"/>
              <a:gd name="textAreaBottom" fmla="*/ 106920 h 124920"/>
            </a:gdLst>
            <a:ahLst/>
            <a:cxnLst/>
            <a:rect l="textAreaLeft" t="textAreaTop" r="textAreaRight" b="textAreaBottom"/>
            <a:pathLst>
              <a:path w="21600" h="22438">
                <a:moveTo>
                  <a:pt x="0" y="11219"/>
                </a:moveTo>
                <a:lnTo>
                  <a:pt x="0" y="11219"/>
                </a:lnTo>
                <a:arcTo wR="0" hR="0" stAng="0" swAng="0"/>
                <a:lnTo>
                  <a:pt x="0" y="11219"/>
                </a:lnTo>
                <a:arcTo wR="10800" hR="11219"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tIns="43200" bIns="43200" anchor="ctr" anchorCtr="1">
            <a:noAutofit/>
          </a:bodyPr>
          <a:lstStyle/>
          <a:p>
            <a:endParaRPr lang="en-US" sz="1800" b="0" strike="noStrike" spc="-1">
              <a:solidFill>
                <a:srgbClr val="000000"/>
              </a:solidFill>
              <a:latin typeface="Arial"/>
            </a:endParaRPr>
          </a:p>
        </p:txBody>
      </p:sp>
      <p:sp>
        <p:nvSpPr>
          <p:cNvPr id="540" name="ZoneTexte 61"/>
          <p:cNvSpPr txBox="1"/>
          <p:nvPr/>
        </p:nvSpPr>
        <p:spPr>
          <a:xfrm>
            <a:off x="1253520" y="1951560"/>
            <a:ext cx="5040360" cy="1323360"/>
          </a:xfrm>
          <a:prstGeom prst="rect">
            <a:avLst/>
          </a:prstGeom>
          <a:noFill/>
          <a:ln w="0">
            <a:noFill/>
          </a:ln>
        </p:spPr>
        <p:txBody>
          <a:bodyPr anchor="t">
            <a:noAutofit/>
          </a:bodyPr>
          <a:lstStyle/>
          <a:p>
            <a:pPr>
              <a:lnSpc>
                <a:spcPct val="100000"/>
              </a:lnSpc>
            </a:pPr>
            <a:r>
              <a:rPr lang="fr-FR" sz="1600" b="0" strike="noStrike" spc="-1">
                <a:solidFill>
                  <a:srgbClr val="FFFFFF"/>
                </a:solidFill>
                <a:latin typeface="Calibri"/>
              </a:rPr>
              <a:t>Contexte et Problématique</a:t>
            </a:r>
            <a:endParaRPr lang="en-US" sz="1600" b="0" strike="noStrike" spc="-1">
              <a:solidFill>
                <a:srgbClr val="000000"/>
              </a:solidFill>
              <a:latin typeface="Arial"/>
            </a:endParaRPr>
          </a:p>
          <a:p>
            <a:pPr>
              <a:lnSpc>
                <a:spcPct val="100000"/>
              </a:lnSpc>
            </a:pPr>
            <a:endParaRPr lang="en-US" sz="1600" b="0" strike="noStrike" spc="-1">
              <a:solidFill>
                <a:srgbClr val="000000"/>
              </a:solidFill>
              <a:latin typeface="Arial"/>
            </a:endParaRPr>
          </a:p>
          <a:p>
            <a:pPr marL="285840" indent="-285840">
              <a:lnSpc>
                <a:spcPct val="100000"/>
              </a:lnSpc>
              <a:buClr>
                <a:srgbClr val="000000"/>
              </a:buClr>
              <a:buFont typeface="Arial"/>
              <a:buChar char="•"/>
            </a:pPr>
            <a:r>
              <a:rPr lang="fr-FR" sz="1600" b="0" strike="noStrike" spc="-1">
                <a:solidFill>
                  <a:srgbClr val="FFFFFF"/>
                </a:solidFill>
                <a:latin typeface="Calibri"/>
              </a:rPr>
              <a:t>    Importance des offres d'emploi en ligne</a:t>
            </a:r>
            <a:endParaRPr lang="en-US" sz="1600" b="0" strike="noStrike" spc="-1">
              <a:solidFill>
                <a:srgbClr val="000000"/>
              </a:solidFill>
              <a:latin typeface="Arial"/>
            </a:endParaRPr>
          </a:p>
          <a:p>
            <a:pPr marL="285840" indent="-285840">
              <a:lnSpc>
                <a:spcPct val="100000"/>
              </a:lnSpc>
              <a:buClr>
                <a:srgbClr val="000000"/>
              </a:buClr>
              <a:buFont typeface="Arial"/>
              <a:buChar char="•"/>
            </a:pPr>
            <a:r>
              <a:rPr lang="fr-FR" sz="1600" b="0" strike="noStrike" spc="-1">
                <a:solidFill>
                  <a:srgbClr val="FFFFFF"/>
                </a:solidFill>
                <a:latin typeface="Calibri"/>
              </a:rPr>
              <a:t>    Difficulté d'accéder manuellement à plusieurs sites</a:t>
            </a:r>
            <a:endParaRPr lang="en-US" sz="1600" b="0" strike="noStrike" spc="-1">
              <a:solidFill>
                <a:srgbClr val="000000"/>
              </a:solidFill>
              <a:latin typeface="Arial"/>
            </a:endParaRPr>
          </a:p>
          <a:p>
            <a:pPr marL="285840" indent="-285840">
              <a:lnSpc>
                <a:spcPct val="100000"/>
              </a:lnSpc>
              <a:buClr>
                <a:srgbClr val="000000"/>
              </a:buClr>
              <a:buFont typeface="Arial"/>
              <a:buChar char="•"/>
            </a:pPr>
            <a:r>
              <a:rPr lang="fr-FR" sz="1600" b="0" strike="noStrike" spc="-1">
                <a:solidFill>
                  <a:srgbClr val="FFFFFF"/>
                </a:solidFill>
                <a:latin typeface="Calibri"/>
              </a:rPr>
              <a:t>    Besoin d'automatisation pour gagner du temps</a:t>
            </a:r>
            <a:endParaRPr lang="en-US" sz="16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41" name="Picture 44"/>
          <p:cNvPicPr/>
          <p:nvPr/>
        </p:nvPicPr>
        <p:blipFill>
          <a:blip r:embed="rId3"/>
          <a:stretch/>
        </p:blipFill>
        <p:spPr>
          <a:xfrm>
            <a:off x="-52200" y="-23400"/>
            <a:ext cx="12284640" cy="6904800"/>
          </a:xfrm>
          <a:prstGeom prst="rect">
            <a:avLst/>
          </a:prstGeom>
          <a:ln w="12600">
            <a:noFill/>
          </a:ln>
        </p:spPr>
      </p:pic>
      <p:sp>
        <p:nvSpPr>
          <p:cNvPr id="542" name="Rectangle 42"/>
          <p:cNvSpPr/>
          <p:nvPr/>
        </p:nvSpPr>
        <p:spPr>
          <a:xfrm>
            <a:off x="-966960" y="-1202760"/>
            <a:ext cx="14104080" cy="8698320"/>
          </a:xfrm>
          <a:custGeom>
            <a:avLst/>
            <a:gdLst/>
            <a:ahLst/>
            <a:cxnLst/>
            <a:rect l="l" t="t" r="r" b="b"/>
            <a:pathLst>
              <a:path w="21600" h="21600">
                <a:moveTo>
                  <a:pt x="0" y="0"/>
                </a:moveTo>
                <a:lnTo>
                  <a:pt x="21600" y="0"/>
                </a:lnTo>
                <a:lnTo>
                  <a:pt x="21600" y="21600"/>
                </a:lnTo>
                <a:lnTo>
                  <a:pt x="0" y="21600"/>
                </a:lnTo>
                <a:close/>
              </a:path>
            </a:pathLst>
          </a:custGeom>
          <a:solidFill>
            <a:srgbClr val="000000">
              <a:alpha val="60000"/>
            </a:srgbClr>
          </a:solidFill>
          <a:ln w="12600">
            <a:solidFill>
              <a:srgbClr val="2F528F"/>
            </a:solidFill>
            <a:miter/>
          </a:ln>
        </p:spPr>
        <p:style>
          <a:lnRef idx="0">
            <a:scrgbClr r="0" g="0" b="0"/>
          </a:lnRef>
          <a:fillRef idx="0">
            <a:scrgbClr r="0" g="0" b="0"/>
          </a:fillRef>
          <a:effectRef idx="0">
            <a:scrgbClr r="0" g="0" b="0"/>
          </a:effectRef>
          <a:fontRef idx="minor"/>
        </p:style>
        <p:txBody>
          <a:bodyPr anchor="ctr" anchorCtr="1">
            <a:noAutofit/>
          </a:bodyPr>
          <a:lstStyle/>
          <a:p>
            <a:endParaRPr lang="en-US" sz="1800" b="0" strike="noStrike" spc="-1">
              <a:solidFill>
                <a:srgbClr val="FFFFFF"/>
              </a:solidFill>
              <a:latin typeface="Arial"/>
            </a:endParaRPr>
          </a:p>
        </p:txBody>
      </p:sp>
      <p:cxnSp>
        <p:nvCxnSpPr>
          <p:cNvPr id="543" name="Connecteur droit 32"/>
          <p:cNvCxnSpPr>
            <a:endCxn id="544" idx="0"/>
          </p:cNvCxnSpPr>
          <p:nvPr/>
        </p:nvCxnSpPr>
        <p:spPr>
          <a:xfrm flipH="1">
            <a:off x="664200" y="1373760"/>
            <a:ext cx="52200" cy="4999320"/>
          </a:xfrm>
          <a:prstGeom prst="straightConnector1">
            <a:avLst/>
          </a:prstGeom>
          <a:ln w="6480">
            <a:solidFill>
              <a:srgbClr val="FFFFFF"/>
            </a:solidFill>
            <a:miter/>
          </a:ln>
        </p:spPr>
      </p:cxnSp>
      <p:sp>
        <p:nvSpPr>
          <p:cNvPr id="545" name="Ellipse 34">
            <a:hlinkClick r:id="rId4" action="ppaction://hlinksldjump"/>
          </p:cNvPr>
          <p:cNvSpPr/>
          <p:nvPr/>
        </p:nvSpPr>
        <p:spPr>
          <a:xfrm>
            <a:off x="634680" y="3271320"/>
            <a:ext cx="120240" cy="124920"/>
          </a:xfrm>
          <a:custGeom>
            <a:avLst/>
            <a:gdLst>
              <a:gd name="textAreaLeft" fmla="*/ 17640 w 120240"/>
              <a:gd name="textAreaRight" fmla="*/ 102600 w 120240"/>
              <a:gd name="textAreaTop" fmla="*/ 18000 h 124920"/>
              <a:gd name="textAreaBottom" fmla="*/ 106920 h 124920"/>
            </a:gdLst>
            <a:ahLst/>
            <a:cxnLst/>
            <a:rect l="textAreaLeft" t="textAreaTop" r="textAreaRight" b="textAreaBottom"/>
            <a:pathLst>
              <a:path w="21600" h="22438">
                <a:moveTo>
                  <a:pt x="0" y="11219"/>
                </a:moveTo>
                <a:lnTo>
                  <a:pt x="0" y="11219"/>
                </a:lnTo>
                <a:arcTo wR="0" hR="0" stAng="0" swAng="0"/>
                <a:lnTo>
                  <a:pt x="0" y="11219"/>
                </a:lnTo>
                <a:arcTo wR="10800" hR="11219"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tIns="43200" bIns="43200" anchor="ctr" anchorCtr="1">
            <a:noAutofit/>
          </a:bodyPr>
          <a:lstStyle/>
          <a:p>
            <a:endParaRPr lang="en-US" sz="1800" b="0" strike="noStrike" spc="-1">
              <a:solidFill>
                <a:srgbClr val="000000"/>
              </a:solidFill>
              <a:latin typeface="Arial"/>
            </a:endParaRPr>
          </a:p>
        </p:txBody>
      </p:sp>
      <p:sp>
        <p:nvSpPr>
          <p:cNvPr id="546" name="Ellipse 35"/>
          <p:cNvSpPr/>
          <p:nvPr/>
        </p:nvSpPr>
        <p:spPr>
          <a:xfrm>
            <a:off x="634680" y="4340520"/>
            <a:ext cx="120240" cy="123120"/>
          </a:xfrm>
          <a:custGeom>
            <a:avLst/>
            <a:gdLst>
              <a:gd name="textAreaLeft" fmla="*/ 17640 w 120240"/>
              <a:gd name="textAreaRight" fmla="*/ 102600 w 120240"/>
              <a:gd name="textAreaTop" fmla="*/ 18000 h 123120"/>
              <a:gd name="textAreaBottom" fmla="*/ 105120 h 123120"/>
            </a:gdLst>
            <a:ahLst/>
            <a:cxnLst/>
            <a:rect l="textAreaLeft" t="textAreaTop" r="textAreaRight" b="textAreaBottom"/>
            <a:pathLst>
              <a:path w="21600" h="22116">
                <a:moveTo>
                  <a:pt x="0" y="11058"/>
                </a:moveTo>
                <a:lnTo>
                  <a:pt x="0" y="11058"/>
                </a:lnTo>
                <a:arcTo wR="0" hR="0" stAng="0" swAng="0"/>
                <a:lnTo>
                  <a:pt x="0" y="11058"/>
                </a:lnTo>
                <a:arcTo wR="10800" hR="11058"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tIns="41400" bIns="41400" anchor="ctr" anchorCtr="1">
            <a:noAutofit/>
          </a:bodyPr>
          <a:lstStyle/>
          <a:p>
            <a:endParaRPr lang="en-US" sz="1800" b="0" strike="noStrike" spc="-1">
              <a:solidFill>
                <a:srgbClr val="000000"/>
              </a:solidFill>
              <a:latin typeface="Arial"/>
            </a:endParaRPr>
          </a:p>
        </p:txBody>
      </p:sp>
      <p:sp>
        <p:nvSpPr>
          <p:cNvPr id="547" name="Ellipse 36">
            <a:hlinkClick r:id="rId5" action="ppaction://hlinksldjump"/>
          </p:cNvPr>
          <p:cNvSpPr/>
          <p:nvPr/>
        </p:nvSpPr>
        <p:spPr>
          <a:xfrm>
            <a:off x="613440" y="5431320"/>
            <a:ext cx="120240" cy="124920"/>
          </a:xfrm>
          <a:custGeom>
            <a:avLst/>
            <a:gdLst>
              <a:gd name="textAreaLeft" fmla="*/ 17640 w 120240"/>
              <a:gd name="textAreaRight" fmla="*/ 102600 w 120240"/>
              <a:gd name="textAreaTop" fmla="*/ 18000 h 124920"/>
              <a:gd name="textAreaBottom" fmla="*/ 106920 h 124920"/>
            </a:gdLst>
            <a:ahLst/>
            <a:cxnLst/>
            <a:rect l="textAreaLeft" t="textAreaTop" r="textAreaRight" b="textAreaBottom"/>
            <a:pathLst>
              <a:path w="21600" h="22438">
                <a:moveTo>
                  <a:pt x="0" y="11219"/>
                </a:moveTo>
                <a:lnTo>
                  <a:pt x="0" y="11219"/>
                </a:lnTo>
                <a:arcTo wR="0" hR="0" stAng="0" swAng="0"/>
                <a:lnTo>
                  <a:pt x="0" y="11219"/>
                </a:lnTo>
                <a:arcTo wR="10800" hR="11219"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tIns="43200" bIns="43200" anchor="ctr" anchorCtr="1">
            <a:noAutofit/>
          </a:bodyPr>
          <a:lstStyle/>
          <a:p>
            <a:endParaRPr lang="en-US" sz="1800" b="0" strike="noStrike" spc="-1">
              <a:solidFill>
                <a:srgbClr val="000000"/>
              </a:solidFill>
              <a:latin typeface="Arial"/>
            </a:endParaRPr>
          </a:p>
        </p:txBody>
      </p:sp>
      <p:sp>
        <p:nvSpPr>
          <p:cNvPr id="548" name="Ellipse 37">
            <a:hlinkClick r:id="rId6" action="ppaction://hlinksldjump"/>
          </p:cNvPr>
          <p:cNvSpPr/>
          <p:nvPr/>
        </p:nvSpPr>
        <p:spPr>
          <a:xfrm>
            <a:off x="658080" y="1288800"/>
            <a:ext cx="120240" cy="124920"/>
          </a:xfrm>
          <a:custGeom>
            <a:avLst/>
            <a:gdLst>
              <a:gd name="textAreaLeft" fmla="*/ 17640 w 120240"/>
              <a:gd name="textAreaRight" fmla="*/ 102600 w 120240"/>
              <a:gd name="textAreaTop" fmla="*/ 18000 h 124920"/>
              <a:gd name="textAreaBottom" fmla="*/ 106920 h 124920"/>
            </a:gdLst>
            <a:ahLst/>
            <a:cxnLst/>
            <a:rect l="textAreaLeft" t="textAreaTop" r="textAreaRight" b="textAreaBottom"/>
            <a:pathLst>
              <a:path w="21600" h="22438">
                <a:moveTo>
                  <a:pt x="0" y="11219"/>
                </a:moveTo>
                <a:lnTo>
                  <a:pt x="0" y="11219"/>
                </a:lnTo>
                <a:arcTo wR="0" hR="0" stAng="0" swAng="0"/>
                <a:lnTo>
                  <a:pt x="0" y="11219"/>
                </a:lnTo>
                <a:arcTo wR="10800" hR="11219"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tIns="43200" bIns="43200" anchor="ctr" anchorCtr="1">
            <a:noAutofit/>
          </a:bodyPr>
          <a:lstStyle/>
          <a:p>
            <a:endParaRPr lang="en-US" sz="1800" b="0" strike="noStrike" spc="-1">
              <a:solidFill>
                <a:srgbClr val="000000"/>
              </a:solidFill>
              <a:latin typeface="Arial"/>
            </a:endParaRPr>
          </a:p>
        </p:txBody>
      </p:sp>
      <p:sp>
        <p:nvSpPr>
          <p:cNvPr id="549" name="Ellipse 39">
            <a:hlinkClick r:id="rId6" action="ppaction://hlinksldjump"/>
          </p:cNvPr>
          <p:cNvSpPr/>
          <p:nvPr/>
        </p:nvSpPr>
        <p:spPr>
          <a:xfrm>
            <a:off x="651600" y="1288800"/>
            <a:ext cx="120240" cy="124920"/>
          </a:xfrm>
          <a:custGeom>
            <a:avLst/>
            <a:gdLst>
              <a:gd name="textAreaLeft" fmla="*/ 17640 w 120240"/>
              <a:gd name="textAreaRight" fmla="*/ 102600 w 120240"/>
              <a:gd name="textAreaTop" fmla="*/ 18000 h 124920"/>
              <a:gd name="textAreaBottom" fmla="*/ 106920 h 124920"/>
            </a:gdLst>
            <a:ahLst/>
            <a:cxnLst/>
            <a:rect l="textAreaLeft" t="textAreaTop" r="textAreaRight" b="textAreaBottom"/>
            <a:pathLst>
              <a:path w="21600" h="22438">
                <a:moveTo>
                  <a:pt x="0" y="11219"/>
                </a:moveTo>
                <a:lnTo>
                  <a:pt x="0" y="11219"/>
                </a:lnTo>
                <a:arcTo wR="0" hR="0" stAng="0" swAng="0"/>
                <a:lnTo>
                  <a:pt x="0" y="11219"/>
                </a:lnTo>
                <a:arcTo wR="10800" hR="11219"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tIns="43200" bIns="43200" anchor="ctr" anchorCtr="1">
            <a:noAutofit/>
          </a:bodyPr>
          <a:lstStyle/>
          <a:p>
            <a:endParaRPr lang="en-US" sz="1800" b="0" strike="noStrike" spc="-1">
              <a:solidFill>
                <a:srgbClr val="000000"/>
              </a:solidFill>
              <a:latin typeface="Arial"/>
            </a:endParaRPr>
          </a:p>
        </p:txBody>
      </p:sp>
      <p:sp>
        <p:nvSpPr>
          <p:cNvPr id="550" name="Rectangle : coins arrondis 9"/>
          <p:cNvSpPr/>
          <p:nvPr/>
        </p:nvSpPr>
        <p:spPr>
          <a:xfrm>
            <a:off x="6803640" y="1638360"/>
            <a:ext cx="2387880" cy="3265920"/>
          </a:xfrm>
          <a:custGeom>
            <a:avLst/>
            <a:gdLst>
              <a:gd name="textAreaLeft" fmla="*/ 116280 w 2387880"/>
              <a:gd name="textAreaRight" fmla="*/ 2271600 w 2387880"/>
              <a:gd name="textAreaTop" fmla="*/ 116280 h 3265920"/>
              <a:gd name="textAreaBottom" fmla="*/ 3149640 h 3265920"/>
            </a:gdLst>
            <a:ahLst/>
            <a:cxnLst/>
            <a:rect l="textAreaLeft" t="textAreaTop" r="textAreaRight" b="textAreaBottom"/>
            <a:pathLst>
              <a:path w="21600" h="29541">
                <a:moveTo>
                  <a:pt x="3600" y="0"/>
                </a:moveTo>
                <a:lnTo>
                  <a:pt x="3600" y="0"/>
                </a:lnTo>
                <a:arcTo wR="3600" hR="3600" stAng="-5400000" swAng="-5400000"/>
                <a:lnTo>
                  <a:pt x="0" y="3600"/>
                </a:lnTo>
                <a:arcTo wR="0" hR="0" stAng="0" swAng="0"/>
                <a:lnTo>
                  <a:pt x="0" y="25941"/>
                </a:lnTo>
                <a:lnTo>
                  <a:pt x="0" y="25941"/>
                </a:lnTo>
                <a:arcTo wR="3600" hR="3600" stAng="-10800000" swAng="-5400000"/>
                <a:lnTo>
                  <a:pt x="3600" y="29541"/>
                </a:lnTo>
                <a:arcTo wR="0" hR="0" stAng="0" swAng="0"/>
                <a:lnTo>
                  <a:pt x="18000" y="29541"/>
                </a:lnTo>
                <a:lnTo>
                  <a:pt x="18000" y="29541"/>
                </a:lnTo>
                <a:arcTo wR="3600" hR="3600" stAng="5400000" swAng="-5400000"/>
                <a:lnTo>
                  <a:pt x="21600" y="25941"/>
                </a:lnTo>
                <a:arcTo wR="0" hR="0" stAng="0" swAng="0"/>
                <a:lnTo>
                  <a:pt x="21600" y="3600"/>
                </a:lnTo>
                <a:lnTo>
                  <a:pt x="21600" y="3600"/>
                </a:lnTo>
                <a:arcTo wR="3600" hR="3600" stAng="0" swAng="-5400000"/>
                <a:lnTo>
                  <a:pt x="18000" y="0"/>
                </a:lnTo>
                <a:arcTo wR="0" hR="0" stAng="0" swAng="0"/>
                <a:close/>
              </a:path>
            </a:pathLst>
          </a:custGeom>
          <a:solidFill>
            <a:srgbClr val="70AD47"/>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1600" b="0" strike="noStrike" spc="299">
                <a:solidFill>
                  <a:srgbClr val="FFFFFF"/>
                </a:solidFill>
                <a:latin typeface="Calibri"/>
              </a:rPr>
              <a:t>L’architecture du projet</a:t>
            </a:r>
            <a:endParaRPr lang="en-US" sz="1600" b="0" strike="noStrike" spc="-1">
              <a:solidFill>
                <a:srgbClr val="000000"/>
              </a:solidFill>
              <a:latin typeface="Arial"/>
            </a:endParaRPr>
          </a:p>
        </p:txBody>
      </p:sp>
      <p:sp>
        <p:nvSpPr>
          <p:cNvPr id="551" name="Rectangle : coins arrondis 10"/>
          <p:cNvSpPr/>
          <p:nvPr/>
        </p:nvSpPr>
        <p:spPr>
          <a:xfrm>
            <a:off x="9536760" y="2142720"/>
            <a:ext cx="1685520" cy="2238480"/>
          </a:xfrm>
          <a:custGeom>
            <a:avLst/>
            <a:gdLst>
              <a:gd name="textAreaLeft" fmla="*/ 82080 w 1685520"/>
              <a:gd name="textAreaRight" fmla="*/ 1603440 w 1685520"/>
              <a:gd name="textAreaTop" fmla="*/ 82080 h 2238480"/>
              <a:gd name="textAreaBottom" fmla="*/ 2156400 h 2238480"/>
            </a:gdLst>
            <a:ahLst/>
            <a:cxnLst/>
            <a:rect l="textAreaLeft" t="textAreaTop" r="textAreaRight" b="textAreaBottom"/>
            <a:pathLst>
              <a:path w="21600" h="28685">
                <a:moveTo>
                  <a:pt x="3600" y="0"/>
                </a:moveTo>
                <a:lnTo>
                  <a:pt x="3600" y="0"/>
                </a:lnTo>
                <a:arcTo wR="3600" hR="3600" stAng="-5400000" swAng="-5400000"/>
                <a:lnTo>
                  <a:pt x="0" y="3600"/>
                </a:lnTo>
                <a:arcTo wR="0" hR="0" stAng="0" swAng="0"/>
                <a:lnTo>
                  <a:pt x="0" y="25085"/>
                </a:lnTo>
                <a:lnTo>
                  <a:pt x="0" y="25085"/>
                </a:lnTo>
                <a:arcTo wR="3600" hR="3600" stAng="-10800000" swAng="-5400000"/>
                <a:lnTo>
                  <a:pt x="3600" y="28685"/>
                </a:lnTo>
                <a:arcTo wR="0" hR="0" stAng="0" swAng="0"/>
                <a:lnTo>
                  <a:pt x="18000" y="28685"/>
                </a:lnTo>
                <a:lnTo>
                  <a:pt x="18000" y="28685"/>
                </a:lnTo>
                <a:arcTo wR="3600" hR="3600" stAng="5400000" swAng="-5400000"/>
                <a:lnTo>
                  <a:pt x="21600" y="25085"/>
                </a:lnTo>
                <a:arcTo wR="0" hR="0" stAng="0" swAng="0"/>
                <a:lnTo>
                  <a:pt x="21600" y="3600"/>
                </a:lnTo>
                <a:lnTo>
                  <a:pt x="21600" y="3600"/>
                </a:lnTo>
                <a:arcTo wR="3600" hR="3600" stAng="0" swAng="-5400000"/>
                <a:lnTo>
                  <a:pt x="18000" y="0"/>
                </a:lnTo>
                <a:arcTo wR="0" hR="0" stAng="0" swAng="0"/>
                <a:close/>
              </a:path>
            </a:pathLst>
          </a:custGeom>
          <a:solidFill>
            <a:srgbClr val="000000"/>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900" b="0" strike="noStrike" spc="299">
                <a:solidFill>
                  <a:srgbClr val="FFFFFF"/>
                </a:solidFill>
                <a:latin typeface="Calibri"/>
              </a:rPr>
              <a:t>Introduction</a:t>
            </a:r>
            <a:endParaRPr lang="en-US" sz="900" b="0" strike="noStrike" spc="-1">
              <a:solidFill>
                <a:srgbClr val="FFFFFF"/>
              </a:solidFill>
              <a:latin typeface="Arial"/>
            </a:endParaRPr>
          </a:p>
        </p:txBody>
      </p:sp>
      <p:sp>
        <p:nvSpPr>
          <p:cNvPr id="552" name="Rectangle : coins arrondis 11"/>
          <p:cNvSpPr/>
          <p:nvPr/>
        </p:nvSpPr>
        <p:spPr>
          <a:xfrm>
            <a:off x="11562120" y="2166120"/>
            <a:ext cx="1685520" cy="2238480"/>
          </a:xfrm>
          <a:custGeom>
            <a:avLst/>
            <a:gdLst>
              <a:gd name="textAreaLeft" fmla="*/ 82080 w 1685520"/>
              <a:gd name="textAreaRight" fmla="*/ 1603440 w 1685520"/>
              <a:gd name="textAreaTop" fmla="*/ 82080 h 2238480"/>
              <a:gd name="textAreaBottom" fmla="*/ 2156400 h 2238480"/>
            </a:gdLst>
            <a:ahLst/>
            <a:cxnLst/>
            <a:rect l="textAreaLeft" t="textAreaTop" r="textAreaRight" b="textAreaBottom"/>
            <a:pathLst>
              <a:path w="21600" h="28685">
                <a:moveTo>
                  <a:pt x="3600" y="0"/>
                </a:moveTo>
                <a:lnTo>
                  <a:pt x="3600" y="0"/>
                </a:lnTo>
                <a:arcTo wR="3600" hR="3600" stAng="-5400000" swAng="-5400000"/>
                <a:lnTo>
                  <a:pt x="0" y="3600"/>
                </a:lnTo>
                <a:arcTo wR="0" hR="0" stAng="0" swAng="0"/>
                <a:lnTo>
                  <a:pt x="0" y="25085"/>
                </a:lnTo>
                <a:lnTo>
                  <a:pt x="0" y="25085"/>
                </a:lnTo>
                <a:arcTo wR="3600" hR="3600" stAng="-10800000" swAng="-5400000"/>
                <a:lnTo>
                  <a:pt x="3600" y="28685"/>
                </a:lnTo>
                <a:arcTo wR="0" hR="0" stAng="0" swAng="0"/>
                <a:lnTo>
                  <a:pt x="18000" y="28685"/>
                </a:lnTo>
                <a:lnTo>
                  <a:pt x="18000" y="28685"/>
                </a:lnTo>
                <a:arcTo wR="3600" hR="3600" stAng="5400000" swAng="-5400000"/>
                <a:lnTo>
                  <a:pt x="21600" y="25085"/>
                </a:lnTo>
                <a:arcTo wR="0" hR="0" stAng="0" swAng="0"/>
                <a:lnTo>
                  <a:pt x="21600" y="3600"/>
                </a:lnTo>
                <a:lnTo>
                  <a:pt x="21600" y="3600"/>
                </a:lnTo>
                <a:arcTo wR="3600" hR="3600" stAng="0" swAng="-5400000"/>
                <a:lnTo>
                  <a:pt x="18000" y="0"/>
                </a:lnTo>
                <a:arcTo wR="0" hR="0" stAng="0" swAng="0"/>
                <a:close/>
              </a:path>
            </a:pathLst>
          </a:custGeom>
          <a:solidFill>
            <a:srgbClr val="4472C4"/>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900" b="0" strike="noStrike" spc="299">
                <a:solidFill>
                  <a:srgbClr val="FFFFFF"/>
                </a:solidFill>
                <a:latin typeface="Calibri"/>
              </a:rPr>
              <a:t>Benefits of Smart Cities</a:t>
            </a:r>
            <a:endParaRPr lang="en-US" sz="900" b="0" strike="noStrike" spc="-1">
              <a:solidFill>
                <a:srgbClr val="000000"/>
              </a:solidFill>
              <a:latin typeface="Arial"/>
            </a:endParaRPr>
          </a:p>
        </p:txBody>
      </p:sp>
      <p:sp>
        <p:nvSpPr>
          <p:cNvPr id="553" name="Rectangle : coins arrondis 11"/>
          <p:cNvSpPr/>
          <p:nvPr/>
        </p:nvSpPr>
        <p:spPr>
          <a:xfrm>
            <a:off x="13545000" y="2166120"/>
            <a:ext cx="1685520" cy="2238480"/>
          </a:xfrm>
          <a:custGeom>
            <a:avLst/>
            <a:gdLst>
              <a:gd name="textAreaLeft" fmla="*/ 82080 w 1685520"/>
              <a:gd name="textAreaRight" fmla="*/ 1603440 w 1685520"/>
              <a:gd name="textAreaTop" fmla="*/ 82080 h 2238480"/>
              <a:gd name="textAreaBottom" fmla="*/ 2156400 h 2238480"/>
            </a:gdLst>
            <a:ahLst/>
            <a:cxnLst/>
            <a:rect l="textAreaLeft" t="textAreaTop" r="textAreaRight" b="textAreaBottom"/>
            <a:pathLst>
              <a:path w="21600" h="28685">
                <a:moveTo>
                  <a:pt x="3600" y="0"/>
                </a:moveTo>
                <a:lnTo>
                  <a:pt x="3600" y="0"/>
                </a:lnTo>
                <a:arcTo wR="3600" hR="3600" stAng="-5400000" swAng="-5400000"/>
                <a:lnTo>
                  <a:pt x="0" y="3600"/>
                </a:lnTo>
                <a:arcTo wR="0" hR="0" stAng="0" swAng="0"/>
                <a:lnTo>
                  <a:pt x="0" y="25085"/>
                </a:lnTo>
                <a:lnTo>
                  <a:pt x="0" y="25085"/>
                </a:lnTo>
                <a:arcTo wR="3600" hR="3600" stAng="-10800000" swAng="-5400000"/>
                <a:lnTo>
                  <a:pt x="3600" y="28685"/>
                </a:lnTo>
                <a:arcTo wR="0" hR="0" stAng="0" swAng="0"/>
                <a:lnTo>
                  <a:pt x="18000" y="28685"/>
                </a:lnTo>
                <a:lnTo>
                  <a:pt x="18000" y="28685"/>
                </a:lnTo>
                <a:arcTo wR="3600" hR="3600" stAng="5400000" swAng="-5400000"/>
                <a:lnTo>
                  <a:pt x="21600" y="25085"/>
                </a:lnTo>
                <a:arcTo wR="0" hR="0" stAng="0" swAng="0"/>
                <a:lnTo>
                  <a:pt x="21600" y="3600"/>
                </a:lnTo>
                <a:lnTo>
                  <a:pt x="21600" y="3600"/>
                </a:lnTo>
                <a:arcTo wR="3600" hR="3600" stAng="0" swAng="-5400000"/>
                <a:lnTo>
                  <a:pt x="18000" y="0"/>
                </a:lnTo>
                <a:arcTo wR="0" hR="0" stAng="0" swAng="0"/>
                <a:close/>
              </a:path>
            </a:pathLst>
          </a:custGeom>
          <a:solidFill>
            <a:srgbClr val="ED7D31"/>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900" b="0" strike="noStrike" spc="299">
                <a:solidFill>
                  <a:srgbClr val="FFFFFF"/>
                </a:solidFill>
                <a:latin typeface="Calibri"/>
              </a:rPr>
              <a:t>Challenges in Implementing Smart Cities</a:t>
            </a:r>
            <a:endParaRPr lang="en-US" sz="900" b="0" strike="noStrike" spc="-1">
              <a:solidFill>
                <a:srgbClr val="000000"/>
              </a:solidFill>
              <a:latin typeface="Arial"/>
            </a:endParaRPr>
          </a:p>
        </p:txBody>
      </p:sp>
      <p:sp>
        <p:nvSpPr>
          <p:cNvPr id="554" name="Rectangle : coins arrondis 11"/>
          <p:cNvSpPr/>
          <p:nvPr/>
        </p:nvSpPr>
        <p:spPr>
          <a:xfrm>
            <a:off x="17510400" y="2166120"/>
            <a:ext cx="1685520" cy="2238480"/>
          </a:xfrm>
          <a:custGeom>
            <a:avLst/>
            <a:gdLst>
              <a:gd name="textAreaLeft" fmla="*/ 82080 w 1685520"/>
              <a:gd name="textAreaRight" fmla="*/ 1603440 w 1685520"/>
              <a:gd name="textAreaTop" fmla="*/ 82080 h 2238480"/>
              <a:gd name="textAreaBottom" fmla="*/ 2156400 h 2238480"/>
            </a:gdLst>
            <a:ahLst/>
            <a:cxnLst/>
            <a:rect l="textAreaLeft" t="textAreaTop" r="textAreaRight" b="textAreaBottom"/>
            <a:pathLst>
              <a:path w="21600" h="28685">
                <a:moveTo>
                  <a:pt x="3600" y="0"/>
                </a:moveTo>
                <a:lnTo>
                  <a:pt x="3600" y="0"/>
                </a:lnTo>
                <a:arcTo wR="3600" hR="3600" stAng="-5400000" swAng="-5400000"/>
                <a:lnTo>
                  <a:pt x="0" y="3600"/>
                </a:lnTo>
                <a:arcTo wR="0" hR="0" stAng="0" swAng="0"/>
                <a:lnTo>
                  <a:pt x="0" y="25085"/>
                </a:lnTo>
                <a:lnTo>
                  <a:pt x="0" y="25085"/>
                </a:lnTo>
                <a:arcTo wR="3600" hR="3600" stAng="-10800000" swAng="-5400000"/>
                <a:lnTo>
                  <a:pt x="3600" y="28685"/>
                </a:lnTo>
                <a:arcTo wR="0" hR="0" stAng="0" swAng="0"/>
                <a:lnTo>
                  <a:pt x="18000" y="28685"/>
                </a:lnTo>
                <a:lnTo>
                  <a:pt x="18000" y="28685"/>
                </a:lnTo>
                <a:arcTo wR="3600" hR="3600" stAng="5400000" swAng="-5400000"/>
                <a:lnTo>
                  <a:pt x="21600" y="25085"/>
                </a:lnTo>
                <a:arcTo wR="0" hR="0" stAng="0" swAng="0"/>
                <a:lnTo>
                  <a:pt x="21600" y="3600"/>
                </a:lnTo>
                <a:lnTo>
                  <a:pt x="21600" y="3600"/>
                </a:lnTo>
                <a:arcTo wR="3600" hR="3600" stAng="0" swAng="-5400000"/>
                <a:lnTo>
                  <a:pt x="18000" y="0"/>
                </a:lnTo>
                <a:arcTo wR="0" hR="0" stAng="0" swAng="0"/>
                <a:close/>
              </a:path>
            </a:pathLst>
          </a:custGeom>
          <a:solidFill>
            <a:srgbClr val="AFABAB"/>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nSpc>
                <a:spcPct val="100000"/>
              </a:lnSpc>
            </a:pPr>
            <a:r>
              <a:rPr lang="en-US" sz="900" b="0" strike="noStrike" spc="299">
                <a:solidFill>
                  <a:srgbClr val="FFFFFF"/>
                </a:solidFill>
                <a:latin typeface="Calibri"/>
              </a:rPr>
              <a:t>Introduction</a:t>
            </a:r>
            <a:endParaRPr lang="en-US" sz="900" b="0" strike="noStrike" spc="-1">
              <a:solidFill>
                <a:srgbClr val="000000"/>
              </a:solidFill>
              <a:latin typeface="Arial"/>
            </a:endParaRPr>
          </a:p>
        </p:txBody>
      </p:sp>
      <p:sp>
        <p:nvSpPr>
          <p:cNvPr id="555" name="Ellipse 57">
            <a:hlinkClick r:id="rId6" action="ppaction://hlinksldjump"/>
          </p:cNvPr>
          <p:cNvSpPr/>
          <p:nvPr/>
        </p:nvSpPr>
        <p:spPr>
          <a:xfrm>
            <a:off x="478080" y="2111760"/>
            <a:ext cx="463680" cy="461160"/>
          </a:xfrm>
          <a:custGeom>
            <a:avLst/>
            <a:gdLst>
              <a:gd name="textAreaLeft" fmla="*/ 67680 w 463680"/>
              <a:gd name="textAreaRight" fmla="*/ 396000 w 463680"/>
              <a:gd name="textAreaTop" fmla="*/ 67320 h 461160"/>
              <a:gd name="textAreaBottom" fmla="*/ 393840 h 461160"/>
            </a:gdLst>
            <a:ahLst/>
            <a:cxnLst/>
            <a:rect l="textAreaLeft" t="textAreaTop" r="textAreaRight" b="textAreaBottom"/>
            <a:pathLst>
              <a:path w="21718" h="21600">
                <a:moveTo>
                  <a:pt x="0" y="10800"/>
                </a:moveTo>
                <a:lnTo>
                  <a:pt x="0" y="10800"/>
                </a:lnTo>
                <a:arcTo wR="0" hR="0" stAng="0" swAng="0"/>
                <a:lnTo>
                  <a:pt x="0" y="10800"/>
                </a:lnTo>
                <a:arcTo wR="10859" hR="10800"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anchor="ctr" anchorCtr="1">
            <a:noAutofit/>
          </a:bodyPr>
          <a:lstStyle/>
          <a:p>
            <a:endParaRPr lang="en-US" sz="1800" b="0" strike="noStrike" spc="-1">
              <a:solidFill>
                <a:srgbClr val="000000"/>
              </a:solidFill>
              <a:latin typeface="Arial"/>
            </a:endParaRPr>
          </a:p>
        </p:txBody>
      </p:sp>
      <p:sp>
        <p:nvSpPr>
          <p:cNvPr id="556" name="Rectangle : coins arrondis 11"/>
          <p:cNvSpPr/>
          <p:nvPr/>
        </p:nvSpPr>
        <p:spPr>
          <a:xfrm>
            <a:off x="15527520" y="2142720"/>
            <a:ext cx="1685520" cy="2238480"/>
          </a:xfrm>
          <a:custGeom>
            <a:avLst/>
            <a:gdLst>
              <a:gd name="textAreaLeft" fmla="*/ 82080 w 1685520"/>
              <a:gd name="textAreaRight" fmla="*/ 1603440 w 1685520"/>
              <a:gd name="textAreaTop" fmla="*/ 82080 h 2238480"/>
              <a:gd name="textAreaBottom" fmla="*/ 2156400 h 2238480"/>
            </a:gdLst>
            <a:ahLst/>
            <a:cxnLst/>
            <a:rect l="textAreaLeft" t="textAreaTop" r="textAreaRight" b="textAreaBottom"/>
            <a:pathLst>
              <a:path w="21600" h="28685">
                <a:moveTo>
                  <a:pt x="3600" y="0"/>
                </a:moveTo>
                <a:lnTo>
                  <a:pt x="3600" y="0"/>
                </a:lnTo>
                <a:arcTo wR="3600" hR="3600" stAng="-5400000" swAng="-5400000"/>
                <a:lnTo>
                  <a:pt x="0" y="3600"/>
                </a:lnTo>
                <a:arcTo wR="0" hR="0" stAng="0" swAng="0"/>
                <a:lnTo>
                  <a:pt x="0" y="25085"/>
                </a:lnTo>
                <a:lnTo>
                  <a:pt x="0" y="25085"/>
                </a:lnTo>
                <a:arcTo wR="3600" hR="3600" stAng="-10800000" swAng="-5400000"/>
                <a:lnTo>
                  <a:pt x="3600" y="28685"/>
                </a:lnTo>
                <a:arcTo wR="0" hR="0" stAng="0" swAng="0"/>
                <a:lnTo>
                  <a:pt x="18000" y="28685"/>
                </a:lnTo>
                <a:lnTo>
                  <a:pt x="18000" y="28685"/>
                </a:lnTo>
                <a:arcTo wR="3600" hR="3600" stAng="5400000" swAng="-5400000"/>
                <a:lnTo>
                  <a:pt x="21600" y="25085"/>
                </a:lnTo>
                <a:arcTo wR="0" hR="0" stAng="0" swAng="0"/>
                <a:lnTo>
                  <a:pt x="21600" y="3600"/>
                </a:lnTo>
                <a:lnTo>
                  <a:pt x="21600" y="3600"/>
                </a:lnTo>
                <a:arcTo wR="3600" hR="3600" stAng="0" swAng="-5400000"/>
                <a:lnTo>
                  <a:pt x="18000" y="0"/>
                </a:lnTo>
                <a:arcTo wR="0" hR="0" stAng="0" swAng="0"/>
                <a:close/>
              </a:path>
            </a:pathLst>
          </a:custGeom>
          <a:solidFill>
            <a:srgbClr val="333F50"/>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900" b="0" strike="noStrike" spc="299">
                <a:solidFill>
                  <a:srgbClr val="FFFFFF"/>
                </a:solidFill>
                <a:latin typeface="Calibri"/>
              </a:rPr>
              <a:t>Case Studies and Future of Smart Cities</a:t>
            </a:r>
            <a:endParaRPr lang="en-US" sz="900" b="0" strike="noStrike" spc="-1">
              <a:solidFill>
                <a:srgbClr val="FFFFFF"/>
              </a:solidFill>
              <a:latin typeface="Arial"/>
            </a:endParaRPr>
          </a:p>
        </p:txBody>
      </p:sp>
      <p:sp>
        <p:nvSpPr>
          <p:cNvPr id="544" name="Ellipse 41"/>
          <p:cNvSpPr/>
          <p:nvPr/>
        </p:nvSpPr>
        <p:spPr>
          <a:xfrm>
            <a:off x="604080" y="6372720"/>
            <a:ext cx="120240" cy="124920"/>
          </a:xfrm>
          <a:custGeom>
            <a:avLst/>
            <a:gdLst>
              <a:gd name="textAreaLeft" fmla="*/ 17640 w 120240"/>
              <a:gd name="textAreaRight" fmla="*/ 102600 w 120240"/>
              <a:gd name="textAreaTop" fmla="*/ 18000 h 124920"/>
              <a:gd name="textAreaBottom" fmla="*/ 106920 h 124920"/>
            </a:gdLst>
            <a:ahLst/>
            <a:cxnLst/>
            <a:rect l="textAreaLeft" t="textAreaTop" r="textAreaRight" b="textAreaBottom"/>
            <a:pathLst>
              <a:path w="21600" h="22438">
                <a:moveTo>
                  <a:pt x="0" y="11219"/>
                </a:moveTo>
                <a:lnTo>
                  <a:pt x="0" y="11219"/>
                </a:lnTo>
                <a:arcTo wR="0" hR="0" stAng="0" swAng="0"/>
                <a:lnTo>
                  <a:pt x="0" y="11219"/>
                </a:lnTo>
                <a:arcTo wR="10800" hR="11219"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tIns="43200" bIns="43200" anchor="ctr" anchorCtr="1">
            <a:noAutofit/>
          </a:bodyPr>
          <a:lstStyle/>
          <a:p>
            <a:endParaRPr lang="en-US" sz="1800" b="0" strike="noStrike" spc="-1">
              <a:solidFill>
                <a:srgbClr val="000000"/>
              </a:solidFill>
              <a:latin typeface="Arial"/>
            </a:endParaRPr>
          </a:p>
        </p:txBody>
      </p:sp>
      <p:sp>
        <p:nvSpPr>
          <p:cNvPr id="557" name="ZoneTexte 60"/>
          <p:cNvSpPr txBox="1"/>
          <p:nvPr/>
        </p:nvSpPr>
        <p:spPr>
          <a:xfrm>
            <a:off x="1239120" y="2068920"/>
            <a:ext cx="4619880" cy="1077120"/>
          </a:xfrm>
          <a:prstGeom prst="rect">
            <a:avLst/>
          </a:prstGeom>
          <a:noFill/>
          <a:ln w="0">
            <a:noFill/>
          </a:ln>
        </p:spPr>
        <p:txBody>
          <a:bodyPr anchor="t">
            <a:noAutofit/>
          </a:bodyPr>
          <a:lstStyle/>
          <a:p>
            <a:pPr>
              <a:lnSpc>
                <a:spcPct val="100000"/>
              </a:lnSpc>
            </a:pPr>
            <a:r>
              <a:rPr lang="en-US" sz="3200" b="0" strike="noStrike" spc="299">
                <a:solidFill>
                  <a:srgbClr val="FFFFFF"/>
                </a:solidFill>
                <a:latin typeface="Calibri"/>
              </a:rPr>
              <a:t>L’architecture du projet</a:t>
            </a:r>
            <a:endParaRPr lang="en-US" sz="3200" b="0" strike="noStrike" spc="-1">
              <a:solidFill>
                <a:srgbClr val="000000"/>
              </a:solidFill>
              <a:latin typeface="Arial"/>
            </a:endParaRPr>
          </a:p>
        </p:txBody>
      </p:sp>
      <p:sp>
        <p:nvSpPr>
          <p:cNvPr id="558" name="Rectangle : coins arrondis 62"/>
          <p:cNvSpPr/>
          <p:nvPr/>
        </p:nvSpPr>
        <p:spPr>
          <a:xfrm>
            <a:off x="1311120" y="4009320"/>
            <a:ext cx="1775520" cy="454320"/>
          </a:xfrm>
          <a:custGeom>
            <a:avLst/>
            <a:gdLst>
              <a:gd name="textAreaLeft" fmla="*/ 21960 w 1775520"/>
              <a:gd name="textAreaRight" fmla="*/ 1753560 w 1775520"/>
              <a:gd name="textAreaTop" fmla="*/ 21960 h 454320"/>
              <a:gd name="textAreaBottom" fmla="*/ 432360 h 454320"/>
            </a:gdLst>
            <a:ahLst/>
            <a:cxnLst/>
            <a:rect l="textAreaLeft" t="textAreaTop" r="textAreaRight" b="textAreaBottom"/>
            <a:pathLst>
              <a:path w="84365" h="21600">
                <a:moveTo>
                  <a:pt x="3600" y="0"/>
                </a:moveTo>
                <a:lnTo>
                  <a:pt x="3600" y="0"/>
                </a:lnTo>
                <a:arcTo wR="3600" hR="3600" stAng="-5400000" swAng="-5400000"/>
                <a:lnTo>
                  <a:pt x="0" y="3600"/>
                </a:lnTo>
                <a:arcTo wR="0" hR="0" stAng="0" swAng="0"/>
                <a:lnTo>
                  <a:pt x="0" y="18000"/>
                </a:lnTo>
                <a:lnTo>
                  <a:pt x="0" y="18000"/>
                </a:lnTo>
                <a:arcTo wR="3600" hR="3600" stAng="-10800000" swAng="-5400000"/>
                <a:lnTo>
                  <a:pt x="3600" y="21600"/>
                </a:lnTo>
                <a:arcTo wR="0" hR="0" stAng="0" swAng="0"/>
                <a:lnTo>
                  <a:pt x="80765" y="21600"/>
                </a:lnTo>
                <a:lnTo>
                  <a:pt x="80765" y="21600"/>
                </a:lnTo>
                <a:arcTo wR="3600" hR="3600" stAng="5400000" swAng="-5400000"/>
                <a:lnTo>
                  <a:pt x="84365" y="18000"/>
                </a:lnTo>
                <a:arcTo wR="0" hR="0" stAng="0" swAng="0"/>
                <a:lnTo>
                  <a:pt x="84365" y="3600"/>
                </a:lnTo>
                <a:lnTo>
                  <a:pt x="84365" y="3600"/>
                </a:lnTo>
                <a:arcTo wR="3600" hR="3600" stAng="0" swAng="-5400000"/>
                <a:lnTo>
                  <a:pt x="80765" y="0"/>
                </a:lnTo>
                <a:arcTo wR="0" hR="0" stAng="0" swAng="0"/>
                <a:close/>
              </a:path>
            </a:pathLst>
          </a:custGeom>
          <a:solidFill>
            <a:srgbClr val="A5A5A5">
              <a:alpha val="81000"/>
            </a:srgbClr>
          </a:solidFill>
          <a:ln w="0">
            <a:noFill/>
          </a:ln>
        </p:spPr>
        <p:style>
          <a:lnRef idx="0">
            <a:scrgbClr r="0" g="0" b="0"/>
          </a:lnRef>
          <a:fillRef idx="0">
            <a:scrgbClr r="0" g="0" b="0"/>
          </a:fillRef>
          <a:effectRef idx="0">
            <a:scrgbClr r="0" g="0" b="0"/>
          </a:effectRef>
          <a:fontRef idx="minor"/>
        </p:style>
        <p:txBody>
          <a:bodyPr anchor="ctr" anchorCtr="1">
            <a:noAutofit/>
          </a:bodyPr>
          <a:lstStyle/>
          <a:p>
            <a:endParaRPr lang="en-US" sz="1800" b="0" strike="noStrike" spc="-1">
              <a:solidFill>
                <a:srgbClr val="000000"/>
              </a:solidFill>
              <a:latin typeface="Arial"/>
            </a:endParaRPr>
          </a:p>
        </p:txBody>
      </p:sp>
      <p:sp>
        <p:nvSpPr>
          <p:cNvPr id="559" name="ZoneTexte 63"/>
          <p:cNvSpPr txBox="1"/>
          <p:nvPr/>
        </p:nvSpPr>
        <p:spPr>
          <a:xfrm>
            <a:off x="1562040" y="4051800"/>
            <a:ext cx="1442880" cy="369360"/>
          </a:xfrm>
          <a:prstGeom prst="rect">
            <a:avLst/>
          </a:prstGeom>
          <a:noFill/>
          <a:ln w="0">
            <a:noFill/>
          </a:ln>
        </p:spPr>
        <p:txBody>
          <a:bodyPr anchor="t">
            <a:noAutofit/>
          </a:bodyPr>
          <a:lstStyle/>
          <a:p>
            <a:pPr>
              <a:lnSpc>
                <a:spcPct val="100000"/>
              </a:lnSpc>
            </a:pPr>
            <a:r>
              <a:rPr lang="en-US" sz="1800" b="0" strike="noStrike" spc="-1">
                <a:solidFill>
                  <a:srgbClr val="FFFFFF"/>
                </a:solidFill>
                <a:latin typeface="Calibri"/>
              </a:rPr>
              <a:t>Scraping</a:t>
            </a:r>
            <a:endParaRPr lang="en-US" sz="18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60" name="Picture 44"/>
          <p:cNvPicPr/>
          <p:nvPr/>
        </p:nvPicPr>
        <p:blipFill>
          <a:blip r:embed="rId3"/>
          <a:stretch/>
        </p:blipFill>
        <p:spPr>
          <a:xfrm>
            <a:off x="-52200" y="-23400"/>
            <a:ext cx="12284640" cy="6904800"/>
          </a:xfrm>
          <a:prstGeom prst="rect">
            <a:avLst/>
          </a:prstGeom>
          <a:ln w="12600">
            <a:noFill/>
          </a:ln>
        </p:spPr>
      </p:pic>
      <p:sp>
        <p:nvSpPr>
          <p:cNvPr id="561" name="Rectangle 42"/>
          <p:cNvSpPr/>
          <p:nvPr/>
        </p:nvSpPr>
        <p:spPr>
          <a:xfrm>
            <a:off x="-930960" y="-252360"/>
            <a:ext cx="14104080" cy="8698320"/>
          </a:xfrm>
          <a:custGeom>
            <a:avLst/>
            <a:gdLst/>
            <a:ahLst/>
            <a:cxnLst/>
            <a:rect l="l" t="t" r="r" b="b"/>
            <a:pathLst>
              <a:path w="21600" h="21600">
                <a:moveTo>
                  <a:pt x="0" y="0"/>
                </a:moveTo>
                <a:lnTo>
                  <a:pt x="21600" y="0"/>
                </a:lnTo>
                <a:lnTo>
                  <a:pt x="21600" y="21600"/>
                </a:lnTo>
                <a:lnTo>
                  <a:pt x="0" y="21600"/>
                </a:lnTo>
                <a:close/>
              </a:path>
            </a:pathLst>
          </a:custGeom>
          <a:solidFill>
            <a:srgbClr val="000000">
              <a:alpha val="60000"/>
            </a:srgbClr>
          </a:solidFill>
          <a:ln w="12600">
            <a:solidFill>
              <a:srgbClr val="2F528F"/>
            </a:solidFill>
            <a:miter/>
          </a:ln>
        </p:spPr>
        <p:style>
          <a:lnRef idx="0">
            <a:scrgbClr r="0" g="0" b="0"/>
          </a:lnRef>
          <a:fillRef idx="0">
            <a:scrgbClr r="0" g="0" b="0"/>
          </a:fillRef>
          <a:effectRef idx="0">
            <a:scrgbClr r="0" g="0" b="0"/>
          </a:effectRef>
          <a:fontRef idx="minor"/>
        </p:style>
        <p:txBody>
          <a:bodyPr anchor="ctr" anchorCtr="1">
            <a:noAutofit/>
          </a:bodyPr>
          <a:lstStyle/>
          <a:p>
            <a:endParaRPr lang="en-US" sz="1800" b="0" strike="noStrike" spc="-1">
              <a:solidFill>
                <a:srgbClr val="FFFFFF"/>
              </a:solidFill>
              <a:latin typeface="Arial"/>
            </a:endParaRPr>
          </a:p>
        </p:txBody>
      </p:sp>
      <p:sp>
        <p:nvSpPr>
          <p:cNvPr id="562" name="Rectangle : coins arrondis 9"/>
          <p:cNvSpPr/>
          <p:nvPr/>
        </p:nvSpPr>
        <p:spPr>
          <a:xfrm>
            <a:off x="631080" y="1667880"/>
            <a:ext cx="2258280" cy="1336680"/>
          </a:xfrm>
          <a:custGeom>
            <a:avLst/>
            <a:gdLst>
              <a:gd name="textAreaLeft" fmla="*/ 65160 w 2258280"/>
              <a:gd name="textAreaRight" fmla="*/ 2193120 w 2258280"/>
              <a:gd name="textAreaTop" fmla="*/ 65160 h 1336680"/>
              <a:gd name="textAreaBottom" fmla="*/ 1271520 h 1336680"/>
            </a:gdLst>
            <a:ahLst/>
            <a:cxnLst/>
            <a:rect l="textAreaLeft" t="textAreaTop" r="textAreaRight" b="textAreaBottom"/>
            <a:pathLst>
              <a:path w="36489" h="21600">
                <a:moveTo>
                  <a:pt x="3600" y="0"/>
                </a:moveTo>
                <a:lnTo>
                  <a:pt x="3600" y="0"/>
                </a:lnTo>
                <a:arcTo wR="3600" hR="3600" stAng="-5400000" swAng="-5400000"/>
                <a:lnTo>
                  <a:pt x="0" y="3600"/>
                </a:lnTo>
                <a:arcTo wR="0" hR="0" stAng="0" swAng="0"/>
                <a:lnTo>
                  <a:pt x="0" y="18000"/>
                </a:lnTo>
                <a:lnTo>
                  <a:pt x="0" y="18000"/>
                </a:lnTo>
                <a:arcTo wR="3600" hR="3600" stAng="-10800000" swAng="-5400000"/>
                <a:lnTo>
                  <a:pt x="3600" y="21600"/>
                </a:lnTo>
                <a:arcTo wR="0" hR="0" stAng="0" swAng="0"/>
                <a:lnTo>
                  <a:pt x="32889" y="21600"/>
                </a:lnTo>
                <a:lnTo>
                  <a:pt x="32889" y="21600"/>
                </a:lnTo>
                <a:arcTo wR="3600" hR="3600" stAng="5400000" swAng="-5400000"/>
                <a:lnTo>
                  <a:pt x="36489" y="18000"/>
                </a:lnTo>
                <a:arcTo wR="0" hR="0" stAng="0" swAng="0"/>
                <a:lnTo>
                  <a:pt x="36489" y="3600"/>
                </a:lnTo>
                <a:lnTo>
                  <a:pt x="36489" y="3600"/>
                </a:lnTo>
                <a:arcTo wR="3600" hR="3600" stAng="0" swAng="-5400000"/>
                <a:lnTo>
                  <a:pt x="32889" y="0"/>
                </a:lnTo>
                <a:arcTo wR="0" hR="0" stAng="0" swAng="0"/>
                <a:close/>
              </a:path>
            </a:pathLst>
          </a:custGeom>
          <a:solidFill>
            <a:srgbClr val="70AD47"/>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2400" b="0" strike="noStrike" spc="299">
                <a:solidFill>
                  <a:srgbClr val="FFFFFF"/>
                </a:solidFill>
                <a:latin typeface="Calibri"/>
              </a:rPr>
              <a:t>Scraping</a:t>
            </a:r>
            <a:endParaRPr lang="en-US" sz="2400" b="0" strike="noStrike" spc="-1">
              <a:solidFill>
                <a:srgbClr val="000000"/>
              </a:solidFill>
              <a:latin typeface="Arial"/>
            </a:endParaRPr>
          </a:p>
        </p:txBody>
      </p:sp>
      <p:sp>
        <p:nvSpPr>
          <p:cNvPr id="563" name="Rectangle : coins arrondis 11"/>
          <p:cNvSpPr/>
          <p:nvPr/>
        </p:nvSpPr>
        <p:spPr>
          <a:xfrm>
            <a:off x="5097240" y="1667880"/>
            <a:ext cx="2258280" cy="1336680"/>
          </a:xfrm>
          <a:custGeom>
            <a:avLst/>
            <a:gdLst>
              <a:gd name="textAreaLeft" fmla="*/ 65160 w 2258280"/>
              <a:gd name="textAreaRight" fmla="*/ 2193120 w 2258280"/>
              <a:gd name="textAreaTop" fmla="*/ 65160 h 1336680"/>
              <a:gd name="textAreaBottom" fmla="*/ 1271520 h 1336680"/>
            </a:gdLst>
            <a:ahLst/>
            <a:cxnLst/>
            <a:rect l="textAreaLeft" t="textAreaTop" r="textAreaRight" b="textAreaBottom"/>
            <a:pathLst>
              <a:path w="36489" h="21600">
                <a:moveTo>
                  <a:pt x="3600" y="0"/>
                </a:moveTo>
                <a:lnTo>
                  <a:pt x="3600" y="0"/>
                </a:lnTo>
                <a:arcTo wR="3600" hR="3600" stAng="-5400000" swAng="-5400000"/>
                <a:lnTo>
                  <a:pt x="0" y="3600"/>
                </a:lnTo>
                <a:arcTo wR="0" hR="0" stAng="0" swAng="0"/>
                <a:lnTo>
                  <a:pt x="0" y="18000"/>
                </a:lnTo>
                <a:lnTo>
                  <a:pt x="0" y="18000"/>
                </a:lnTo>
                <a:arcTo wR="3600" hR="3600" stAng="-10800000" swAng="-5400000"/>
                <a:lnTo>
                  <a:pt x="3600" y="21600"/>
                </a:lnTo>
                <a:arcTo wR="0" hR="0" stAng="0" swAng="0"/>
                <a:lnTo>
                  <a:pt x="32889" y="21600"/>
                </a:lnTo>
                <a:lnTo>
                  <a:pt x="32889" y="21600"/>
                </a:lnTo>
                <a:arcTo wR="3600" hR="3600" stAng="5400000" swAng="-5400000"/>
                <a:lnTo>
                  <a:pt x="36489" y="18000"/>
                </a:lnTo>
                <a:arcTo wR="0" hR="0" stAng="0" swAng="0"/>
                <a:lnTo>
                  <a:pt x="36489" y="3600"/>
                </a:lnTo>
                <a:lnTo>
                  <a:pt x="36489" y="3600"/>
                </a:lnTo>
                <a:arcTo wR="3600" hR="3600" stAng="0" swAng="-5400000"/>
                <a:lnTo>
                  <a:pt x="32889" y="0"/>
                </a:lnTo>
                <a:arcTo wR="0" hR="0" stAng="0" swAng="0"/>
                <a:close/>
              </a:path>
            </a:pathLst>
          </a:custGeom>
          <a:solidFill>
            <a:srgbClr val="4472C4"/>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1600" b="0" strike="noStrike" spc="299">
                <a:solidFill>
                  <a:srgbClr val="FFFFFF"/>
                </a:solidFill>
                <a:latin typeface="Calibri"/>
              </a:rPr>
              <a:t>Automatisation par airflow</a:t>
            </a:r>
            <a:endParaRPr lang="en-US" sz="1600" b="0" strike="noStrike" spc="-1">
              <a:solidFill>
                <a:srgbClr val="000000"/>
              </a:solidFill>
              <a:latin typeface="Arial"/>
            </a:endParaRPr>
          </a:p>
        </p:txBody>
      </p:sp>
      <p:sp>
        <p:nvSpPr>
          <p:cNvPr id="564" name="Rectangle : coins arrondis 11"/>
          <p:cNvSpPr/>
          <p:nvPr/>
        </p:nvSpPr>
        <p:spPr>
          <a:xfrm>
            <a:off x="8770680" y="1753200"/>
            <a:ext cx="2258280" cy="1166400"/>
          </a:xfrm>
          <a:custGeom>
            <a:avLst/>
            <a:gdLst>
              <a:gd name="textAreaLeft" fmla="*/ 56880 w 2258280"/>
              <a:gd name="textAreaRight" fmla="*/ 2201400 w 2258280"/>
              <a:gd name="textAreaTop" fmla="*/ 56880 h 1166400"/>
              <a:gd name="textAreaBottom" fmla="*/ 1109520 h 1166400"/>
            </a:gdLst>
            <a:ahLst/>
            <a:cxnLst/>
            <a:rect l="textAreaLeft" t="textAreaTop" r="textAreaRight" b="textAreaBottom"/>
            <a:pathLst>
              <a:path w="41814" h="21600">
                <a:moveTo>
                  <a:pt x="3600" y="0"/>
                </a:moveTo>
                <a:lnTo>
                  <a:pt x="3600" y="0"/>
                </a:lnTo>
                <a:arcTo wR="3600" hR="3600" stAng="-5400000" swAng="-5400000"/>
                <a:lnTo>
                  <a:pt x="0" y="3600"/>
                </a:lnTo>
                <a:arcTo wR="0" hR="0" stAng="0" swAng="0"/>
                <a:lnTo>
                  <a:pt x="0" y="18000"/>
                </a:lnTo>
                <a:lnTo>
                  <a:pt x="0" y="18000"/>
                </a:lnTo>
                <a:arcTo wR="3600" hR="3600" stAng="-10800000" swAng="-5400000"/>
                <a:lnTo>
                  <a:pt x="3600" y="21600"/>
                </a:lnTo>
                <a:arcTo wR="0" hR="0" stAng="0" swAng="0"/>
                <a:lnTo>
                  <a:pt x="38214" y="21600"/>
                </a:lnTo>
                <a:lnTo>
                  <a:pt x="38214" y="21600"/>
                </a:lnTo>
                <a:arcTo wR="3600" hR="3600" stAng="5400000" swAng="-5400000"/>
                <a:lnTo>
                  <a:pt x="41814" y="18000"/>
                </a:lnTo>
                <a:arcTo wR="0" hR="0" stAng="0" swAng="0"/>
                <a:lnTo>
                  <a:pt x="41814" y="3600"/>
                </a:lnTo>
                <a:lnTo>
                  <a:pt x="41814" y="3600"/>
                </a:lnTo>
                <a:arcTo wR="3600" hR="3600" stAng="0" swAng="-5400000"/>
                <a:lnTo>
                  <a:pt x="38214" y="0"/>
                </a:lnTo>
                <a:arcTo wR="0" hR="0" stAng="0" swAng="0"/>
                <a:close/>
              </a:path>
            </a:pathLst>
          </a:custGeom>
          <a:solidFill>
            <a:srgbClr val="ED7D31"/>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2800" b="0" strike="noStrike" spc="299">
                <a:solidFill>
                  <a:srgbClr val="FFFFFF"/>
                </a:solidFill>
                <a:latin typeface="Calibri"/>
              </a:rPr>
              <a:t>Stockage</a:t>
            </a:r>
            <a:endParaRPr lang="en-US" sz="2800" b="0" strike="noStrike" spc="-1">
              <a:solidFill>
                <a:srgbClr val="000000"/>
              </a:solidFill>
              <a:latin typeface="Arial"/>
            </a:endParaRPr>
          </a:p>
        </p:txBody>
      </p:sp>
      <p:sp>
        <p:nvSpPr>
          <p:cNvPr id="565" name="Rectangle : coins arrondis 11"/>
          <p:cNvSpPr/>
          <p:nvPr/>
        </p:nvSpPr>
        <p:spPr>
          <a:xfrm>
            <a:off x="17510400" y="2166120"/>
            <a:ext cx="1685520" cy="2238480"/>
          </a:xfrm>
          <a:custGeom>
            <a:avLst/>
            <a:gdLst>
              <a:gd name="textAreaLeft" fmla="*/ 82080 w 1685520"/>
              <a:gd name="textAreaRight" fmla="*/ 1603440 w 1685520"/>
              <a:gd name="textAreaTop" fmla="*/ 82080 h 2238480"/>
              <a:gd name="textAreaBottom" fmla="*/ 2156400 h 2238480"/>
            </a:gdLst>
            <a:ahLst/>
            <a:cxnLst/>
            <a:rect l="textAreaLeft" t="textAreaTop" r="textAreaRight" b="textAreaBottom"/>
            <a:pathLst>
              <a:path w="21600" h="28685">
                <a:moveTo>
                  <a:pt x="3600" y="0"/>
                </a:moveTo>
                <a:lnTo>
                  <a:pt x="3600" y="0"/>
                </a:lnTo>
                <a:arcTo wR="3600" hR="3600" stAng="-5400000" swAng="-5400000"/>
                <a:lnTo>
                  <a:pt x="0" y="3600"/>
                </a:lnTo>
                <a:arcTo wR="0" hR="0" stAng="0" swAng="0"/>
                <a:lnTo>
                  <a:pt x="0" y="25085"/>
                </a:lnTo>
                <a:lnTo>
                  <a:pt x="0" y="25085"/>
                </a:lnTo>
                <a:arcTo wR="3600" hR="3600" stAng="-10800000" swAng="-5400000"/>
                <a:lnTo>
                  <a:pt x="3600" y="28685"/>
                </a:lnTo>
                <a:arcTo wR="0" hR="0" stAng="0" swAng="0"/>
                <a:lnTo>
                  <a:pt x="18000" y="28685"/>
                </a:lnTo>
                <a:lnTo>
                  <a:pt x="18000" y="28685"/>
                </a:lnTo>
                <a:arcTo wR="3600" hR="3600" stAng="5400000" swAng="-5400000"/>
                <a:lnTo>
                  <a:pt x="21600" y="25085"/>
                </a:lnTo>
                <a:arcTo wR="0" hR="0" stAng="0" swAng="0"/>
                <a:lnTo>
                  <a:pt x="21600" y="3600"/>
                </a:lnTo>
                <a:lnTo>
                  <a:pt x="21600" y="3600"/>
                </a:lnTo>
                <a:arcTo wR="3600" hR="3600" stAng="0" swAng="-5400000"/>
                <a:lnTo>
                  <a:pt x="18000" y="0"/>
                </a:lnTo>
                <a:arcTo wR="0" hR="0" stAng="0" swAng="0"/>
                <a:close/>
              </a:path>
            </a:pathLst>
          </a:custGeom>
          <a:solidFill>
            <a:srgbClr val="AFABAB"/>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nSpc>
                <a:spcPct val="100000"/>
              </a:lnSpc>
            </a:pPr>
            <a:r>
              <a:rPr lang="en-US" sz="900" b="0" strike="noStrike" spc="299">
                <a:solidFill>
                  <a:srgbClr val="FFFFFF"/>
                </a:solidFill>
                <a:latin typeface="Calibri"/>
              </a:rPr>
              <a:t>Introduction</a:t>
            </a:r>
            <a:endParaRPr lang="en-US" sz="900" b="0" strike="noStrike" spc="-1">
              <a:solidFill>
                <a:srgbClr val="000000"/>
              </a:solidFill>
              <a:latin typeface="Arial"/>
            </a:endParaRPr>
          </a:p>
        </p:txBody>
      </p:sp>
      <p:sp>
        <p:nvSpPr>
          <p:cNvPr id="566" name="Rectangle : coins arrondis 11"/>
          <p:cNvSpPr/>
          <p:nvPr/>
        </p:nvSpPr>
        <p:spPr>
          <a:xfrm>
            <a:off x="4822560" y="5034600"/>
            <a:ext cx="2724120" cy="1440000"/>
          </a:xfrm>
          <a:custGeom>
            <a:avLst/>
            <a:gdLst>
              <a:gd name="textAreaLeft" fmla="*/ 70200 w 2724120"/>
              <a:gd name="textAreaRight" fmla="*/ 2653920 w 2724120"/>
              <a:gd name="textAreaTop" fmla="*/ 70200 h 1440000"/>
              <a:gd name="textAreaBottom" fmla="*/ 1369800 h 1440000"/>
            </a:gdLst>
            <a:ahLst/>
            <a:cxnLst/>
            <a:rect l="textAreaLeft" t="textAreaTop" r="textAreaRight" b="textAreaBottom"/>
            <a:pathLst>
              <a:path w="40857" h="21600">
                <a:moveTo>
                  <a:pt x="3600" y="0"/>
                </a:moveTo>
                <a:lnTo>
                  <a:pt x="3600" y="0"/>
                </a:lnTo>
                <a:arcTo wR="3600" hR="3600" stAng="-5400000" swAng="-5400000"/>
                <a:lnTo>
                  <a:pt x="0" y="3600"/>
                </a:lnTo>
                <a:arcTo wR="0" hR="0" stAng="0" swAng="0"/>
                <a:lnTo>
                  <a:pt x="0" y="18000"/>
                </a:lnTo>
                <a:lnTo>
                  <a:pt x="0" y="18000"/>
                </a:lnTo>
                <a:arcTo wR="3600" hR="3600" stAng="-10800000" swAng="-5400000"/>
                <a:lnTo>
                  <a:pt x="3600" y="21600"/>
                </a:lnTo>
                <a:arcTo wR="0" hR="0" stAng="0" swAng="0"/>
                <a:lnTo>
                  <a:pt x="37257" y="21600"/>
                </a:lnTo>
                <a:lnTo>
                  <a:pt x="37257" y="21600"/>
                </a:lnTo>
                <a:arcTo wR="3600" hR="3600" stAng="5400000" swAng="-5400000"/>
                <a:lnTo>
                  <a:pt x="40857" y="18000"/>
                </a:lnTo>
                <a:arcTo wR="0" hR="0" stAng="0" swAng="0"/>
                <a:lnTo>
                  <a:pt x="40857" y="3600"/>
                </a:lnTo>
                <a:lnTo>
                  <a:pt x="40857" y="3600"/>
                </a:lnTo>
                <a:arcTo wR="3600" hR="3600" stAng="0" swAng="-5400000"/>
                <a:lnTo>
                  <a:pt x="37257" y="0"/>
                </a:lnTo>
                <a:arcTo wR="0" hR="0" stAng="0" swAng="0"/>
                <a:close/>
              </a:path>
            </a:pathLst>
          </a:custGeom>
          <a:solidFill>
            <a:srgbClr val="FF0000"/>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2400" b="0" strike="noStrike" spc="299">
                <a:solidFill>
                  <a:srgbClr val="FFFFFF"/>
                </a:solidFill>
                <a:latin typeface="Calibri"/>
              </a:rPr>
              <a:t>Interface web</a:t>
            </a:r>
            <a:endParaRPr lang="en-US" sz="2400" b="0" strike="noStrike" spc="-1">
              <a:solidFill>
                <a:srgbClr val="000000"/>
              </a:solidFill>
              <a:latin typeface="Arial"/>
            </a:endParaRPr>
          </a:p>
        </p:txBody>
      </p:sp>
      <p:sp>
        <p:nvSpPr>
          <p:cNvPr id="567" name="Arrow: Right 29"/>
          <p:cNvSpPr/>
          <p:nvPr/>
        </p:nvSpPr>
        <p:spPr>
          <a:xfrm rot="10800000">
            <a:off x="2889360" y="2057040"/>
            <a:ext cx="2207880" cy="541800"/>
          </a:xfrm>
          <a:custGeom>
            <a:avLst/>
            <a:gdLst>
              <a:gd name="textAreaLeft" fmla="*/ 0 w 2207880"/>
              <a:gd name="textAreaRight" fmla="*/ 2072520 w 2207880"/>
              <a:gd name="textAreaTop" fmla="*/ 135360 h 541800"/>
              <a:gd name="textAreaBottom" fmla="*/ 406440 h 541800"/>
            </a:gdLst>
            <a:ahLst/>
            <a:cxnLst/>
            <a:rect l="textAreaLeft" t="textAreaTop" r="textAreaRight" b="textAreaBottom"/>
            <a:pathLst>
              <a:path w="21600" h="21600">
                <a:moveTo>
                  <a:pt x="0" y="5400"/>
                </a:moveTo>
                <a:lnTo>
                  <a:pt x="18949" y="5400"/>
                </a:lnTo>
                <a:lnTo>
                  <a:pt x="18949" y="0"/>
                </a:lnTo>
                <a:lnTo>
                  <a:pt x="21600" y="10800"/>
                </a:lnTo>
                <a:lnTo>
                  <a:pt x="18949" y="21600"/>
                </a:lnTo>
                <a:lnTo>
                  <a:pt x="18949" y="16200"/>
                </a:lnTo>
                <a:lnTo>
                  <a:pt x="0" y="16200"/>
                </a:lnTo>
                <a:close/>
              </a:path>
            </a:pathLst>
          </a:custGeom>
          <a:solidFill>
            <a:srgbClr val="4472C4"/>
          </a:solidFill>
          <a:ln w="12600">
            <a:solidFill>
              <a:srgbClr val="2F528F"/>
            </a:solidFill>
            <a:miter/>
          </a:ln>
        </p:spPr>
        <p:style>
          <a:lnRef idx="0">
            <a:scrgbClr r="0" g="0" b="0"/>
          </a:lnRef>
          <a:fillRef idx="0">
            <a:scrgbClr r="0" g="0" b="0"/>
          </a:fillRef>
          <a:effectRef idx="0">
            <a:scrgbClr r="0" g="0" b="0"/>
          </a:effectRef>
          <a:fontRef idx="minor"/>
        </p:style>
        <p:txBody>
          <a:bodyPr anchor="ctr" anchorCtr="1">
            <a:noAutofit/>
          </a:bodyPr>
          <a:lstStyle/>
          <a:p>
            <a:endParaRPr lang="en-US" sz="1800" b="0" strike="noStrike" spc="-1">
              <a:solidFill>
                <a:srgbClr val="000000"/>
              </a:solidFill>
              <a:latin typeface="Arial"/>
            </a:endParaRPr>
          </a:p>
        </p:txBody>
      </p:sp>
      <p:sp>
        <p:nvSpPr>
          <p:cNvPr id="568" name="Arrow: Right 30"/>
          <p:cNvSpPr/>
          <p:nvPr/>
        </p:nvSpPr>
        <p:spPr>
          <a:xfrm>
            <a:off x="7334280" y="2057040"/>
            <a:ext cx="1436400" cy="541800"/>
          </a:xfrm>
          <a:custGeom>
            <a:avLst/>
            <a:gdLst>
              <a:gd name="textAreaLeft" fmla="*/ 0 w 1436400"/>
              <a:gd name="textAreaRight" fmla="*/ 1301040 w 1436400"/>
              <a:gd name="textAreaTop" fmla="*/ 135360 h 541800"/>
              <a:gd name="textAreaBottom" fmla="*/ 406440 h 541800"/>
            </a:gdLst>
            <a:ahLst/>
            <a:cxnLst/>
            <a:rect l="textAreaLeft" t="textAreaTop" r="textAreaRight" b="textAreaBottom"/>
            <a:pathLst>
              <a:path w="21600" h="21600">
                <a:moveTo>
                  <a:pt x="0" y="5400"/>
                </a:moveTo>
                <a:lnTo>
                  <a:pt x="17526" y="5400"/>
                </a:lnTo>
                <a:lnTo>
                  <a:pt x="17526" y="0"/>
                </a:lnTo>
                <a:lnTo>
                  <a:pt x="21600" y="10800"/>
                </a:lnTo>
                <a:lnTo>
                  <a:pt x="17526" y="21600"/>
                </a:lnTo>
                <a:lnTo>
                  <a:pt x="17526" y="16200"/>
                </a:lnTo>
                <a:lnTo>
                  <a:pt x="0" y="16200"/>
                </a:lnTo>
                <a:close/>
              </a:path>
            </a:pathLst>
          </a:custGeom>
          <a:solidFill>
            <a:srgbClr val="4472C4"/>
          </a:solidFill>
          <a:ln w="12600">
            <a:solidFill>
              <a:srgbClr val="2F528F"/>
            </a:solidFill>
            <a:miter/>
          </a:ln>
        </p:spPr>
        <p:style>
          <a:lnRef idx="0">
            <a:scrgbClr r="0" g="0" b="0"/>
          </a:lnRef>
          <a:fillRef idx="0">
            <a:scrgbClr r="0" g="0" b="0"/>
          </a:fillRef>
          <a:effectRef idx="0">
            <a:scrgbClr r="0" g="0" b="0"/>
          </a:effectRef>
          <a:fontRef idx="minor"/>
        </p:style>
        <p:txBody>
          <a:bodyPr anchor="ctr" anchorCtr="1">
            <a:noAutofit/>
          </a:bodyPr>
          <a:lstStyle/>
          <a:p>
            <a:endParaRPr lang="en-US" sz="1800" b="0" strike="noStrike" spc="-1">
              <a:solidFill>
                <a:srgbClr val="000000"/>
              </a:solidFill>
              <a:latin typeface="Arial"/>
            </a:endParaRPr>
          </a:p>
        </p:txBody>
      </p:sp>
      <p:sp>
        <p:nvSpPr>
          <p:cNvPr id="569" name="Arrow: Right 32"/>
          <p:cNvSpPr/>
          <p:nvPr/>
        </p:nvSpPr>
        <p:spPr>
          <a:xfrm rot="5400000">
            <a:off x="5159160" y="3742560"/>
            <a:ext cx="2050920" cy="553680"/>
          </a:xfrm>
          <a:custGeom>
            <a:avLst/>
            <a:gdLst>
              <a:gd name="textAreaLeft" fmla="*/ 0 w 2050920"/>
              <a:gd name="textAreaRight" fmla="*/ 1912680 w 2050920"/>
              <a:gd name="textAreaTop" fmla="*/ 138240 h 553680"/>
              <a:gd name="textAreaBottom" fmla="*/ 415440 h 553680"/>
            </a:gdLst>
            <a:ahLst/>
            <a:cxnLst/>
            <a:rect l="textAreaLeft" t="textAreaTop" r="textAreaRight" b="textAreaBottom"/>
            <a:pathLst>
              <a:path w="21600" h="21600">
                <a:moveTo>
                  <a:pt x="0" y="5400"/>
                </a:moveTo>
                <a:lnTo>
                  <a:pt x="18684" y="5400"/>
                </a:lnTo>
                <a:lnTo>
                  <a:pt x="18684" y="0"/>
                </a:lnTo>
                <a:lnTo>
                  <a:pt x="21600" y="10800"/>
                </a:lnTo>
                <a:lnTo>
                  <a:pt x="18684" y="21600"/>
                </a:lnTo>
                <a:lnTo>
                  <a:pt x="18684" y="16200"/>
                </a:lnTo>
                <a:lnTo>
                  <a:pt x="0" y="16200"/>
                </a:lnTo>
                <a:close/>
              </a:path>
            </a:pathLst>
          </a:custGeom>
          <a:solidFill>
            <a:srgbClr val="4472C4"/>
          </a:solidFill>
          <a:ln w="12600">
            <a:solidFill>
              <a:srgbClr val="2F528F"/>
            </a:solidFill>
            <a:miter/>
          </a:ln>
        </p:spPr>
        <p:style>
          <a:lnRef idx="0">
            <a:scrgbClr r="0" g="0" b="0"/>
          </a:lnRef>
          <a:fillRef idx="0">
            <a:scrgbClr r="0" g="0" b="0"/>
          </a:fillRef>
          <a:effectRef idx="0">
            <a:scrgbClr r="0" g="0" b="0"/>
          </a:effectRef>
          <a:fontRef idx="minor"/>
        </p:style>
        <p:txBody>
          <a:bodyPr anchor="ctr" anchorCtr="1">
            <a:noAutofit/>
          </a:bodyPr>
          <a:lstStyle/>
          <a:p>
            <a:endParaRPr lang="en-US" sz="1800" b="0" strike="noStrike" spc="-1">
              <a:solidFill>
                <a:srgbClr val="000000"/>
              </a:solidFill>
              <a:latin typeface="Arial"/>
            </a:endParaRPr>
          </a:p>
        </p:txBody>
      </p:sp>
      <p:sp>
        <p:nvSpPr>
          <p:cNvPr id="570" name="ZoneTexte 60"/>
          <p:cNvSpPr txBox="1"/>
          <p:nvPr/>
        </p:nvSpPr>
        <p:spPr>
          <a:xfrm>
            <a:off x="3764520" y="238680"/>
            <a:ext cx="5538600" cy="584640"/>
          </a:xfrm>
          <a:prstGeom prst="rect">
            <a:avLst/>
          </a:prstGeom>
          <a:noFill/>
          <a:ln w="0">
            <a:noFill/>
          </a:ln>
        </p:spPr>
        <p:txBody>
          <a:bodyPr anchor="t">
            <a:noAutofit/>
          </a:bodyPr>
          <a:lstStyle/>
          <a:p>
            <a:pPr>
              <a:lnSpc>
                <a:spcPct val="100000"/>
              </a:lnSpc>
            </a:pPr>
            <a:r>
              <a:rPr lang="en-US" sz="3200" b="0" strike="noStrike" spc="299">
                <a:solidFill>
                  <a:srgbClr val="FFFFFF"/>
                </a:solidFill>
                <a:latin typeface="Calibri"/>
              </a:rPr>
              <a:t>L’architecture du projet</a:t>
            </a:r>
            <a:endParaRPr lang="en-US" sz="32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71" name="Picture 48"/>
          <p:cNvPicPr/>
          <p:nvPr/>
        </p:nvPicPr>
        <p:blipFill>
          <a:blip r:embed="rId3"/>
          <a:stretch/>
        </p:blipFill>
        <p:spPr>
          <a:xfrm>
            <a:off x="2343240" y="918360"/>
            <a:ext cx="7676640" cy="5121360"/>
          </a:xfrm>
          <a:prstGeom prst="rect">
            <a:avLst/>
          </a:prstGeom>
          <a:ln w="12600">
            <a:noFill/>
          </a:ln>
        </p:spPr>
      </p:pic>
      <p:sp>
        <p:nvSpPr>
          <p:cNvPr id="572" name="Rectangle 42"/>
          <p:cNvSpPr/>
          <p:nvPr/>
        </p:nvSpPr>
        <p:spPr>
          <a:xfrm>
            <a:off x="-838800" y="-790920"/>
            <a:ext cx="13555080" cy="8240040"/>
          </a:xfrm>
          <a:custGeom>
            <a:avLst/>
            <a:gdLst/>
            <a:ahLst/>
            <a:cxnLst/>
            <a:rect l="l" t="t" r="r" b="b"/>
            <a:pathLst>
              <a:path w="21600" h="21600">
                <a:moveTo>
                  <a:pt x="0" y="0"/>
                </a:moveTo>
                <a:lnTo>
                  <a:pt x="21600" y="0"/>
                </a:lnTo>
                <a:lnTo>
                  <a:pt x="21600" y="21600"/>
                </a:lnTo>
                <a:lnTo>
                  <a:pt x="0" y="21600"/>
                </a:lnTo>
                <a:close/>
              </a:path>
            </a:pathLst>
          </a:custGeom>
          <a:solidFill>
            <a:srgbClr val="000000">
              <a:alpha val="50000"/>
            </a:srgbClr>
          </a:solidFill>
          <a:ln w="12600">
            <a:solidFill>
              <a:srgbClr val="2F528F"/>
            </a:solidFill>
            <a:miter/>
          </a:ln>
        </p:spPr>
        <p:style>
          <a:lnRef idx="0">
            <a:scrgbClr r="0" g="0" b="0"/>
          </a:lnRef>
          <a:fillRef idx="0">
            <a:scrgbClr r="0" g="0" b="0"/>
          </a:fillRef>
          <a:effectRef idx="0">
            <a:scrgbClr r="0" g="0" b="0"/>
          </a:effectRef>
          <a:fontRef idx="minor"/>
        </p:style>
        <p:txBody>
          <a:bodyPr anchor="ctr" anchorCtr="1">
            <a:noAutofit/>
          </a:bodyPr>
          <a:lstStyle/>
          <a:p>
            <a:endParaRPr lang="en-US" sz="1800" b="0" strike="noStrike" spc="-1">
              <a:solidFill>
                <a:srgbClr val="FFFFFF"/>
              </a:solidFill>
              <a:latin typeface="Arial"/>
            </a:endParaRPr>
          </a:p>
        </p:txBody>
      </p:sp>
      <p:cxnSp>
        <p:nvCxnSpPr>
          <p:cNvPr id="573" name="Connecteur droit 32"/>
          <p:cNvCxnSpPr>
            <a:endCxn id="574" idx="0"/>
          </p:cNvCxnSpPr>
          <p:nvPr/>
        </p:nvCxnSpPr>
        <p:spPr>
          <a:xfrm flipH="1">
            <a:off x="664200" y="1373760"/>
            <a:ext cx="52200" cy="4999320"/>
          </a:xfrm>
          <a:prstGeom prst="straightConnector1">
            <a:avLst/>
          </a:prstGeom>
          <a:ln w="6480">
            <a:solidFill>
              <a:srgbClr val="FFFFFF"/>
            </a:solidFill>
            <a:miter/>
          </a:ln>
        </p:spPr>
      </p:cxnSp>
      <p:sp>
        <p:nvSpPr>
          <p:cNvPr id="575" name="Ellipse 35"/>
          <p:cNvSpPr/>
          <p:nvPr/>
        </p:nvSpPr>
        <p:spPr>
          <a:xfrm>
            <a:off x="634680" y="4340520"/>
            <a:ext cx="120240" cy="123120"/>
          </a:xfrm>
          <a:custGeom>
            <a:avLst/>
            <a:gdLst>
              <a:gd name="textAreaLeft" fmla="*/ 17640 w 120240"/>
              <a:gd name="textAreaRight" fmla="*/ 102600 w 120240"/>
              <a:gd name="textAreaTop" fmla="*/ 18000 h 123120"/>
              <a:gd name="textAreaBottom" fmla="*/ 105120 h 123120"/>
            </a:gdLst>
            <a:ahLst/>
            <a:cxnLst/>
            <a:rect l="textAreaLeft" t="textAreaTop" r="textAreaRight" b="textAreaBottom"/>
            <a:pathLst>
              <a:path w="21600" h="22116">
                <a:moveTo>
                  <a:pt x="0" y="11058"/>
                </a:moveTo>
                <a:lnTo>
                  <a:pt x="0" y="11058"/>
                </a:lnTo>
                <a:arcTo wR="0" hR="0" stAng="0" swAng="0"/>
                <a:lnTo>
                  <a:pt x="0" y="11058"/>
                </a:lnTo>
                <a:arcTo wR="10800" hR="11058"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tIns="41400" bIns="41400" anchor="ctr" anchorCtr="1">
            <a:noAutofit/>
          </a:bodyPr>
          <a:lstStyle/>
          <a:p>
            <a:endParaRPr lang="en-US" sz="1800" b="0" strike="noStrike" spc="-1">
              <a:solidFill>
                <a:srgbClr val="000000"/>
              </a:solidFill>
              <a:latin typeface="Arial"/>
            </a:endParaRPr>
          </a:p>
        </p:txBody>
      </p:sp>
      <p:sp>
        <p:nvSpPr>
          <p:cNvPr id="576" name="Ellipse 36">
            <a:hlinkClick r:id="rId4" action="ppaction://hlinksldjump"/>
          </p:cNvPr>
          <p:cNvSpPr/>
          <p:nvPr/>
        </p:nvSpPr>
        <p:spPr>
          <a:xfrm>
            <a:off x="613440" y="5431320"/>
            <a:ext cx="120240" cy="124920"/>
          </a:xfrm>
          <a:custGeom>
            <a:avLst/>
            <a:gdLst>
              <a:gd name="textAreaLeft" fmla="*/ 17640 w 120240"/>
              <a:gd name="textAreaRight" fmla="*/ 102600 w 120240"/>
              <a:gd name="textAreaTop" fmla="*/ 18000 h 124920"/>
              <a:gd name="textAreaBottom" fmla="*/ 106920 h 124920"/>
            </a:gdLst>
            <a:ahLst/>
            <a:cxnLst/>
            <a:rect l="textAreaLeft" t="textAreaTop" r="textAreaRight" b="textAreaBottom"/>
            <a:pathLst>
              <a:path w="21600" h="22438">
                <a:moveTo>
                  <a:pt x="0" y="11219"/>
                </a:moveTo>
                <a:lnTo>
                  <a:pt x="0" y="11219"/>
                </a:lnTo>
                <a:arcTo wR="0" hR="0" stAng="0" swAng="0"/>
                <a:lnTo>
                  <a:pt x="0" y="11219"/>
                </a:lnTo>
                <a:arcTo wR="10800" hR="11219"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tIns="43200" bIns="43200" anchor="ctr" anchorCtr="1">
            <a:noAutofit/>
          </a:bodyPr>
          <a:lstStyle/>
          <a:p>
            <a:endParaRPr lang="en-US" sz="1800" b="0" strike="noStrike" spc="-1">
              <a:solidFill>
                <a:srgbClr val="000000"/>
              </a:solidFill>
              <a:latin typeface="Arial"/>
            </a:endParaRPr>
          </a:p>
        </p:txBody>
      </p:sp>
      <p:sp>
        <p:nvSpPr>
          <p:cNvPr id="577" name="Ellipse 37">
            <a:hlinkClick r:id="rId5" action="ppaction://hlinksldjump"/>
          </p:cNvPr>
          <p:cNvSpPr/>
          <p:nvPr/>
        </p:nvSpPr>
        <p:spPr>
          <a:xfrm>
            <a:off x="658080" y="1288800"/>
            <a:ext cx="120240" cy="124920"/>
          </a:xfrm>
          <a:custGeom>
            <a:avLst/>
            <a:gdLst>
              <a:gd name="textAreaLeft" fmla="*/ 17640 w 120240"/>
              <a:gd name="textAreaRight" fmla="*/ 102600 w 120240"/>
              <a:gd name="textAreaTop" fmla="*/ 18000 h 124920"/>
              <a:gd name="textAreaBottom" fmla="*/ 106920 h 124920"/>
            </a:gdLst>
            <a:ahLst/>
            <a:cxnLst/>
            <a:rect l="textAreaLeft" t="textAreaTop" r="textAreaRight" b="textAreaBottom"/>
            <a:pathLst>
              <a:path w="21600" h="22438">
                <a:moveTo>
                  <a:pt x="0" y="11219"/>
                </a:moveTo>
                <a:lnTo>
                  <a:pt x="0" y="11219"/>
                </a:lnTo>
                <a:arcTo wR="0" hR="0" stAng="0" swAng="0"/>
                <a:lnTo>
                  <a:pt x="0" y="11219"/>
                </a:lnTo>
                <a:arcTo wR="10800" hR="11219"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tIns="43200" bIns="43200" anchor="ctr" anchorCtr="1">
            <a:noAutofit/>
          </a:bodyPr>
          <a:lstStyle/>
          <a:p>
            <a:endParaRPr lang="en-US" sz="1800" b="0" strike="noStrike" spc="-1">
              <a:solidFill>
                <a:srgbClr val="000000"/>
              </a:solidFill>
              <a:latin typeface="Arial"/>
            </a:endParaRPr>
          </a:p>
        </p:txBody>
      </p:sp>
      <p:sp>
        <p:nvSpPr>
          <p:cNvPr id="578" name="Ellipse 39">
            <a:hlinkClick r:id="rId5" action="ppaction://hlinksldjump"/>
          </p:cNvPr>
          <p:cNvSpPr/>
          <p:nvPr/>
        </p:nvSpPr>
        <p:spPr>
          <a:xfrm>
            <a:off x="651600" y="1288800"/>
            <a:ext cx="120240" cy="124920"/>
          </a:xfrm>
          <a:custGeom>
            <a:avLst/>
            <a:gdLst>
              <a:gd name="textAreaLeft" fmla="*/ 17640 w 120240"/>
              <a:gd name="textAreaRight" fmla="*/ 102600 w 120240"/>
              <a:gd name="textAreaTop" fmla="*/ 18000 h 124920"/>
              <a:gd name="textAreaBottom" fmla="*/ 106920 h 124920"/>
            </a:gdLst>
            <a:ahLst/>
            <a:cxnLst/>
            <a:rect l="textAreaLeft" t="textAreaTop" r="textAreaRight" b="textAreaBottom"/>
            <a:pathLst>
              <a:path w="21600" h="22438">
                <a:moveTo>
                  <a:pt x="0" y="11219"/>
                </a:moveTo>
                <a:lnTo>
                  <a:pt x="0" y="11219"/>
                </a:lnTo>
                <a:arcTo wR="0" hR="0" stAng="0" swAng="0"/>
                <a:lnTo>
                  <a:pt x="0" y="11219"/>
                </a:lnTo>
                <a:arcTo wR="10800" hR="11219"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tIns="43200" bIns="43200" anchor="ctr" anchorCtr="1">
            <a:noAutofit/>
          </a:bodyPr>
          <a:lstStyle/>
          <a:p>
            <a:endParaRPr lang="en-US" sz="1800" b="0" strike="noStrike" spc="-1">
              <a:solidFill>
                <a:srgbClr val="000000"/>
              </a:solidFill>
              <a:latin typeface="Arial"/>
            </a:endParaRPr>
          </a:p>
        </p:txBody>
      </p:sp>
      <p:sp>
        <p:nvSpPr>
          <p:cNvPr id="579" name="Rectangle : coins arrondis 9"/>
          <p:cNvSpPr/>
          <p:nvPr/>
        </p:nvSpPr>
        <p:spPr>
          <a:xfrm>
            <a:off x="6803640" y="1646640"/>
            <a:ext cx="2387880" cy="3265920"/>
          </a:xfrm>
          <a:custGeom>
            <a:avLst/>
            <a:gdLst>
              <a:gd name="textAreaLeft" fmla="*/ 116280 w 2387880"/>
              <a:gd name="textAreaRight" fmla="*/ 2271600 w 2387880"/>
              <a:gd name="textAreaTop" fmla="*/ 116280 h 3265920"/>
              <a:gd name="textAreaBottom" fmla="*/ 3149640 h 3265920"/>
            </a:gdLst>
            <a:ahLst/>
            <a:cxnLst/>
            <a:rect l="textAreaLeft" t="textAreaTop" r="textAreaRight" b="textAreaBottom"/>
            <a:pathLst>
              <a:path w="21600" h="29541">
                <a:moveTo>
                  <a:pt x="3600" y="0"/>
                </a:moveTo>
                <a:lnTo>
                  <a:pt x="3600" y="0"/>
                </a:lnTo>
                <a:arcTo wR="3600" hR="3600" stAng="-5400000" swAng="-5400000"/>
                <a:lnTo>
                  <a:pt x="0" y="3600"/>
                </a:lnTo>
                <a:arcTo wR="0" hR="0" stAng="0" swAng="0"/>
                <a:lnTo>
                  <a:pt x="0" y="25941"/>
                </a:lnTo>
                <a:lnTo>
                  <a:pt x="0" y="25941"/>
                </a:lnTo>
                <a:arcTo wR="3600" hR="3600" stAng="-10800000" swAng="-5400000"/>
                <a:lnTo>
                  <a:pt x="3600" y="29541"/>
                </a:lnTo>
                <a:arcTo wR="0" hR="0" stAng="0" swAng="0"/>
                <a:lnTo>
                  <a:pt x="18000" y="29541"/>
                </a:lnTo>
                <a:lnTo>
                  <a:pt x="18000" y="29541"/>
                </a:lnTo>
                <a:arcTo wR="3600" hR="3600" stAng="5400000" swAng="-5400000"/>
                <a:lnTo>
                  <a:pt x="21600" y="25941"/>
                </a:lnTo>
                <a:arcTo wR="0" hR="0" stAng="0" swAng="0"/>
                <a:lnTo>
                  <a:pt x="21600" y="3600"/>
                </a:lnTo>
                <a:lnTo>
                  <a:pt x="21600" y="3600"/>
                </a:lnTo>
                <a:arcTo wR="3600" hR="3600" stAng="0" swAng="-5400000"/>
                <a:lnTo>
                  <a:pt x="18000" y="0"/>
                </a:lnTo>
                <a:arcTo wR="0" hR="0" stAng="0" swAng="0"/>
                <a:close/>
              </a:path>
            </a:pathLst>
          </a:custGeom>
          <a:solidFill>
            <a:srgbClr val="000000"/>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1200" b="0" strike="noStrike" spc="299">
                <a:solidFill>
                  <a:srgbClr val="FFFFFF"/>
                </a:solidFill>
                <a:latin typeface="Calibri"/>
              </a:rPr>
              <a:t>Demonstration</a:t>
            </a:r>
            <a:endParaRPr lang="en-US" sz="1200" b="0" strike="noStrike" spc="-1">
              <a:solidFill>
                <a:srgbClr val="FFFFFF"/>
              </a:solidFill>
              <a:latin typeface="Arial"/>
            </a:endParaRPr>
          </a:p>
        </p:txBody>
      </p:sp>
      <p:sp>
        <p:nvSpPr>
          <p:cNvPr id="580" name="Rectangle : coins arrondis 10"/>
          <p:cNvSpPr/>
          <p:nvPr/>
        </p:nvSpPr>
        <p:spPr>
          <a:xfrm>
            <a:off x="9536760" y="2150640"/>
            <a:ext cx="1685520" cy="2238480"/>
          </a:xfrm>
          <a:custGeom>
            <a:avLst/>
            <a:gdLst>
              <a:gd name="textAreaLeft" fmla="*/ 82080 w 1685520"/>
              <a:gd name="textAreaRight" fmla="*/ 1603440 w 1685520"/>
              <a:gd name="textAreaTop" fmla="*/ 82080 h 2238480"/>
              <a:gd name="textAreaBottom" fmla="*/ 2156400 h 2238480"/>
            </a:gdLst>
            <a:ahLst/>
            <a:cxnLst/>
            <a:rect l="textAreaLeft" t="textAreaTop" r="textAreaRight" b="textAreaBottom"/>
            <a:pathLst>
              <a:path w="21600" h="28685">
                <a:moveTo>
                  <a:pt x="3600" y="0"/>
                </a:moveTo>
                <a:lnTo>
                  <a:pt x="3600" y="0"/>
                </a:lnTo>
                <a:arcTo wR="3600" hR="3600" stAng="-5400000" swAng="-5400000"/>
                <a:lnTo>
                  <a:pt x="0" y="3600"/>
                </a:lnTo>
                <a:arcTo wR="0" hR="0" stAng="0" swAng="0"/>
                <a:lnTo>
                  <a:pt x="0" y="25085"/>
                </a:lnTo>
                <a:lnTo>
                  <a:pt x="0" y="25085"/>
                </a:lnTo>
                <a:arcTo wR="3600" hR="3600" stAng="-10800000" swAng="-5400000"/>
                <a:lnTo>
                  <a:pt x="3600" y="28685"/>
                </a:lnTo>
                <a:arcTo wR="0" hR="0" stAng="0" swAng="0"/>
                <a:lnTo>
                  <a:pt x="18000" y="28685"/>
                </a:lnTo>
                <a:lnTo>
                  <a:pt x="18000" y="28685"/>
                </a:lnTo>
                <a:arcTo wR="3600" hR="3600" stAng="5400000" swAng="-5400000"/>
                <a:lnTo>
                  <a:pt x="21600" y="25085"/>
                </a:lnTo>
                <a:arcTo wR="0" hR="0" stAng="0" swAng="0"/>
                <a:lnTo>
                  <a:pt x="21600" y="3600"/>
                </a:lnTo>
                <a:lnTo>
                  <a:pt x="21600" y="3600"/>
                </a:lnTo>
                <a:arcTo wR="3600" hR="3600" stAng="0" swAng="-5400000"/>
                <a:lnTo>
                  <a:pt x="18000" y="0"/>
                </a:lnTo>
                <a:arcTo wR="0" hR="0" stAng="0" swAng="0"/>
                <a:close/>
              </a:path>
            </a:pathLst>
          </a:custGeom>
          <a:solidFill>
            <a:srgbClr val="4472C4"/>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900" b="0" strike="noStrike" spc="299">
                <a:solidFill>
                  <a:srgbClr val="FFFFFF"/>
                </a:solidFill>
                <a:latin typeface="Calibri"/>
              </a:rPr>
              <a:t>L’architecture du projet</a:t>
            </a:r>
            <a:endParaRPr lang="en-US" sz="900" b="0" strike="noStrike" spc="-1">
              <a:solidFill>
                <a:srgbClr val="000000"/>
              </a:solidFill>
              <a:latin typeface="Arial"/>
            </a:endParaRPr>
          </a:p>
        </p:txBody>
      </p:sp>
      <p:sp>
        <p:nvSpPr>
          <p:cNvPr id="581" name="Rectangle : coins arrondis 11"/>
          <p:cNvSpPr/>
          <p:nvPr/>
        </p:nvSpPr>
        <p:spPr>
          <a:xfrm>
            <a:off x="11557080" y="2174400"/>
            <a:ext cx="1685520" cy="2238480"/>
          </a:xfrm>
          <a:custGeom>
            <a:avLst/>
            <a:gdLst>
              <a:gd name="textAreaLeft" fmla="*/ 82080 w 1685520"/>
              <a:gd name="textAreaRight" fmla="*/ 1603440 w 1685520"/>
              <a:gd name="textAreaTop" fmla="*/ 82080 h 2238480"/>
              <a:gd name="textAreaBottom" fmla="*/ 2156400 h 2238480"/>
            </a:gdLst>
            <a:ahLst/>
            <a:cxnLst/>
            <a:rect l="textAreaLeft" t="textAreaTop" r="textAreaRight" b="textAreaBottom"/>
            <a:pathLst>
              <a:path w="21600" h="28685">
                <a:moveTo>
                  <a:pt x="3600" y="0"/>
                </a:moveTo>
                <a:lnTo>
                  <a:pt x="3600" y="0"/>
                </a:lnTo>
                <a:arcTo wR="3600" hR="3600" stAng="-5400000" swAng="-5400000"/>
                <a:lnTo>
                  <a:pt x="0" y="3600"/>
                </a:lnTo>
                <a:arcTo wR="0" hR="0" stAng="0" swAng="0"/>
                <a:lnTo>
                  <a:pt x="0" y="25085"/>
                </a:lnTo>
                <a:lnTo>
                  <a:pt x="0" y="25085"/>
                </a:lnTo>
                <a:arcTo wR="3600" hR="3600" stAng="-10800000" swAng="-5400000"/>
                <a:lnTo>
                  <a:pt x="3600" y="28685"/>
                </a:lnTo>
                <a:arcTo wR="0" hR="0" stAng="0" swAng="0"/>
                <a:lnTo>
                  <a:pt x="18000" y="28685"/>
                </a:lnTo>
                <a:lnTo>
                  <a:pt x="18000" y="28685"/>
                </a:lnTo>
                <a:arcTo wR="3600" hR="3600" stAng="5400000" swAng="-5400000"/>
                <a:lnTo>
                  <a:pt x="21600" y="25085"/>
                </a:lnTo>
                <a:arcTo wR="0" hR="0" stAng="0" swAng="0"/>
                <a:lnTo>
                  <a:pt x="21600" y="3600"/>
                </a:lnTo>
                <a:lnTo>
                  <a:pt x="21600" y="3600"/>
                </a:lnTo>
                <a:arcTo wR="3600" hR="3600" stAng="0" swAng="-5400000"/>
                <a:lnTo>
                  <a:pt x="18000" y="0"/>
                </a:lnTo>
                <a:arcTo wR="0" hR="0" stAng="0" swAng="0"/>
                <a:close/>
              </a:path>
            </a:pathLst>
          </a:custGeom>
          <a:solidFill>
            <a:srgbClr val="ED7D31"/>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900" b="0" strike="noStrike" spc="299">
                <a:solidFill>
                  <a:srgbClr val="FFFFFF"/>
                </a:solidFill>
                <a:latin typeface="Calibri"/>
              </a:rPr>
              <a:t>Challenges in Implementing Smart Cities</a:t>
            </a:r>
            <a:endParaRPr lang="en-US" sz="900" b="0" strike="noStrike" spc="-1">
              <a:solidFill>
                <a:srgbClr val="000000"/>
              </a:solidFill>
              <a:latin typeface="Arial"/>
            </a:endParaRPr>
          </a:p>
        </p:txBody>
      </p:sp>
      <p:sp>
        <p:nvSpPr>
          <p:cNvPr id="582" name="Rectangle : coins arrondis 11"/>
          <p:cNvSpPr/>
          <p:nvPr/>
        </p:nvSpPr>
        <p:spPr>
          <a:xfrm>
            <a:off x="15602400" y="2183760"/>
            <a:ext cx="1685520" cy="2238480"/>
          </a:xfrm>
          <a:custGeom>
            <a:avLst/>
            <a:gdLst>
              <a:gd name="textAreaLeft" fmla="*/ 82080 w 1685520"/>
              <a:gd name="textAreaRight" fmla="*/ 1603440 w 1685520"/>
              <a:gd name="textAreaTop" fmla="*/ 82080 h 2238480"/>
              <a:gd name="textAreaBottom" fmla="*/ 2156400 h 2238480"/>
            </a:gdLst>
            <a:ahLst/>
            <a:cxnLst/>
            <a:rect l="textAreaLeft" t="textAreaTop" r="textAreaRight" b="textAreaBottom"/>
            <a:pathLst>
              <a:path w="21600" h="28685">
                <a:moveTo>
                  <a:pt x="3600" y="0"/>
                </a:moveTo>
                <a:lnTo>
                  <a:pt x="3600" y="0"/>
                </a:lnTo>
                <a:arcTo wR="3600" hR="3600" stAng="-5400000" swAng="-5400000"/>
                <a:lnTo>
                  <a:pt x="0" y="3600"/>
                </a:lnTo>
                <a:arcTo wR="0" hR="0" stAng="0" swAng="0"/>
                <a:lnTo>
                  <a:pt x="0" y="25085"/>
                </a:lnTo>
                <a:lnTo>
                  <a:pt x="0" y="25085"/>
                </a:lnTo>
                <a:arcTo wR="3600" hR="3600" stAng="-10800000" swAng="-5400000"/>
                <a:lnTo>
                  <a:pt x="3600" y="28685"/>
                </a:lnTo>
                <a:arcTo wR="0" hR="0" stAng="0" swAng="0"/>
                <a:lnTo>
                  <a:pt x="18000" y="28685"/>
                </a:lnTo>
                <a:lnTo>
                  <a:pt x="18000" y="28685"/>
                </a:lnTo>
                <a:arcTo wR="3600" hR="3600" stAng="5400000" swAng="-5400000"/>
                <a:lnTo>
                  <a:pt x="21600" y="25085"/>
                </a:lnTo>
                <a:arcTo wR="0" hR="0" stAng="0" swAng="0"/>
                <a:lnTo>
                  <a:pt x="21600" y="3600"/>
                </a:lnTo>
                <a:lnTo>
                  <a:pt x="21600" y="3600"/>
                </a:lnTo>
                <a:arcTo wR="3600" hR="3600" stAng="0" swAng="-5400000"/>
                <a:lnTo>
                  <a:pt x="18000" y="0"/>
                </a:lnTo>
                <a:arcTo wR="0" hR="0" stAng="0" swAng="0"/>
                <a:close/>
              </a:path>
            </a:pathLst>
          </a:custGeom>
          <a:solidFill>
            <a:srgbClr val="AFABAB"/>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1800" b="0" strike="noStrike" spc="299">
                <a:solidFill>
                  <a:srgbClr val="FFFFFF"/>
                </a:solidFill>
                <a:latin typeface="Calibri"/>
              </a:rPr>
              <a:t>Case Studies and Future of Smart Cities</a:t>
            </a:r>
            <a:endParaRPr lang="en-US" sz="1800" b="0" strike="noStrike" spc="-1">
              <a:solidFill>
                <a:srgbClr val="000000"/>
              </a:solidFill>
              <a:latin typeface="Arial"/>
            </a:endParaRPr>
          </a:p>
          <a:p>
            <a:pPr algn="ctr">
              <a:lnSpc>
                <a:spcPct val="100000"/>
              </a:lnSpc>
            </a:pPr>
            <a:endParaRPr lang="en-US" sz="1800" b="0" strike="noStrike" spc="-1">
              <a:solidFill>
                <a:srgbClr val="000000"/>
              </a:solidFill>
              <a:latin typeface="Arial"/>
            </a:endParaRPr>
          </a:p>
        </p:txBody>
      </p:sp>
      <p:sp>
        <p:nvSpPr>
          <p:cNvPr id="583" name="Rectangle : coins arrondis 11"/>
          <p:cNvSpPr/>
          <p:nvPr/>
        </p:nvSpPr>
        <p:spPr>
          <a:xfrm>
            <a:off x="17611560" y="2188080"/>
            <a:ext cx="1685520" cy="2238480"/>
          </a:xfrm>
          <a:custGeom>
            <a:avLst/>
            <a:gdLst>
              <a:gd name="textAreaLeft" fmla="*/ 82080 w 1685520"/>
              <a:gd name="textAreaRight" fmla="*/ 1603440 w 1685520"/>
              <a:gd name="textAreaTop" fmla="*/ 82080 h 2238480"/>
              <a:gd name="textAreaBottom" fmla="*/ 2156400 h 2238480"/>
            </a:gdLst>
            <a:ahLst/>
            <a:cxnLst/>
            <a:rect l="textAreaLeft" t="textAreaTop" r="textAreaRight" b="textAreaBottom"/>
            <a:pathLst>
              <a:path w="21600" h="28685">
                <a:moveTo>
                  <a:pt x="3600" y="0"/>
                </a:moveTo>
                <a:lnTo>
                  <a:pt x="3600" y="0"/>
                </a:lnTo>
                <a:arcTo wR="3600" hR="3600" stAng="-5400000" swAng="-5400000"/>
                <a:lnTo>
                  <a:pt x="0" y="3600"/>
                </a:lnTo>
                <a:arcTo wR="0" hR="0" stAng="0" swAng="0"/>
                <a:lnTo>
                  <a:pt x="0" y="25085"/>
                </a:lnTo>
                <a:lnTo>
                  <a:pt x="0" y="25085"/>
                </a:lnTo>
                <a:arcTo wR="3600" hR="3600" stAng="-10800000" swAng="-5400000"/>
                <a:lnTo>
                  <a:pt x="3600" y="28685"/>
                </a:lnTo>
                <a:arcTo wR="0" hR="0" stAng="0" swAng="0"/>
                <a:lnTo>
                  <a:pt x="18000" y="28685"/>
                </a:lnTo>
                <a:lnTo>
                  <a:pt x="18000" y="28685"/>
                </a:lnTo>
                <a:arcTo wR="3600" hR="3600" stAng="5400000" swAng="-5400000"/>
                <a:lnTo>
                  <a:pt x="21600" y="25085"/>
                </a:lnTo>
                <a:arcTo wR="0" hR="0" stAng="0" swAng="0"/>
                <a:lnTo>
                  <a:pt x="21600" y="3600"/>
                </a:lnTo>
                <a:lnTo>
                  <a:pt x="21600" y="3600"/>
                </a:lnTo>
                <a:arcTo wR="3600" hR="3600" stAng="0" swAng="-5400000"/>
                <a:lnTo>
                  <a:pt x="18000" y="0"/>
                </a:lnTo>
                <a:arcTo wR="0" hR="0" stAng="0" swAng="0"/>
                <a:close/>
              </a:path>
            </a:pathLst>
          </a:custGeom>
          <a:solidFill>
            <a:srgbClr val="70AD47"/>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1800" b="0" strike="noStrike" spc="299">
                <a:solidFill>
                  <a:srgbClr val="FFFFFF"/>
                </a:solidFill>
                <a:latin typeface="Calibri"/>
              </a:rPr>
              <a:t>Case Studies and Future of Smart Cities</a:t>
            </a:r>
            <a:endParaRPr lang="en-US" sz="1800" b="0" strike="noStrike" spc="-1">
              <a:solidFill>
                <a:srgbClr val="000000"/>
              </a:solidFill>
              <a:latin typeface="Arial"/>
            </a:endParaRPr>
          </a:p>
          <a:p>
            <a:pPr algn="ctr">
              <a:lnSpc>
                <a:spcPct val="100000"/>
              </a:lnSpc>
            </a:pPr>
            <a:endParaRPr lang="en-US" sz="1800" b="0" strike="noStrike" spc="-1">
              <a:solidFill>
                <a:srgbClr val="000000"/>
              </a:solidFill>
              <a:latin typeface="Arial"/>
            </a:endParaRPr>
          </a:p>
        </p:txBody>
      </p:sp>
      <p:sp>
        <p:nvSpPr>
          <p:cNvPr id="584" name="Ellipse 34">
            <a:hlinkClick r:id="rId6" action="ppaction://hlinksldjump"/>
          </p:cNvPr>
          <p:cNvSpPr/>
          <p:nvPr/>
        </p:nvSpPr>
        <p:spPr>
          <a:xfrm>
            <a:off x="649800" y="2280240"/>
            <a:ext cx="120240" cy="124920"/>
          </a:xfrm>
          <a:custGeom>
            <a:avLst/>
            <a:gdLst>
              <a:gd name="textAreaLeft" fmla="*/ 17640 w 120240"/>
              <a:gd name="textAreaRight" fmla="*/ 102600 w 120240"/>
              <a:gd name="textAreaTop" fmla="*/ 18000 h 124920"/>
              <a:gd name="textAreaBottom" fmla="*/ 106920 h 124920"/>
            </a:gdLst>
            <a:ahLst/>
            <a:cxnLst/>
            <a:rect l="textAreaLeft" t="textAreaTop" r="textAreaRight" b="textAreaBottom"/>
            <a:pathLst>
              <a:path w="21600" h="22438">
                <a:moveTo>
                  <a:pt x="0" y="11219"/>
                </a:moveTo>
                <a:lnTo>
                  <a:pt x="0" y="11219"/>
                </a:lnTo>
                <a:arcTo wR="0" hR="0" stAng="0" swAng="0"/>
                <a:lnTo>
                  <a:pt x="0" y="11219"/>
                </a:lnTo>
                <a:arcTo wR="10800" hR="11219"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tIns="43200" bIns="43200" anchor="ctr" anchorCtr="1">
            <a:noAutofit/>
          </a:bodyPr>
          <a:lstStyle/>
          <a:p>
            <a:endParaRPr lang="en-US" sz="1800" b="0" strike="noStrike" spc="-1">
              <a:solidFill>
                <a:srgbClr val="000000"/>
              </a:solidFill>
              <a:latin typeface="Arial"/>
            </a:endParaRPr>
          </a:p>
        </p:txBody>
      </p:sp>
      <p:sp>
        <p:nvSpPr>
          <p:cNvPr id="585" name="Ellipse 57">
            <a:hlinkClick r:id="rId5" action="ppaction://hlinksldjump"/>
          </p:cNvPr>
          <p:cNvSpPr/>
          <p:nvPr/>
        </p:nvSpPr>
        <p:spPr>
          <a:xfrm>
            <a:off x="460080" y="3142080"/>
            <a:ext cx="463680" cy="461160"/>
          </a:xfrm>
          <a:custGeom>
            <a:avLst/>
            <a:gdLst>
              <a:gd name="textAreaLeft" fmla="*/ 67680 w 463680"/>
              <a:gd name="textAreaRight" fmla="*/ 396000 w 463680"/>
              <a:gd name="textAreaTop" fmla="*/ 67320 h 461160"/>
              <a:gd name="textAreaBottom" fmla="*/ 393840 h 461160"/>
            </a:gdLst>
            <a:ahLst/>
            <a:cxnLst/>
            <a:rect l="textAreaLeft" t="textAreaTop" r="textAreaRight" b="textAreaBottom"/>
            <a:pathLst>
              <a:path w="21718" h="21600">
                <a:moveTo>
                  <a:pt x="0" y="10800"/>
                </a:moveTo>
                <a:lnTo>
                  <a:pt x="0" y="10800"/>
                </a:lnTo>
                <a:arcTo wR="0" hR="0" stAng="0" swAng="0"/>
                <a:lnTo>
                  <a:pt x="0" y="10800"/>
                </a:lnTo>
                <a:arcTo wR="10859" hR="10800"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anchor="ctr" anchorCtr="1">
            <a:noAutofit/>
          </a:bodyPr>
          <a:lstStyle/>
          <a:p>
            <a:endParaRPr lang="en-US" sz="1800" b="0" strike="noStrike" spc="-1">
              <a:solidFill>
                <a:srgbClr val="000000"/>
              </a:solidFill>
              <a:latin typeface="Arial"/>
            </a:endParaRPr>
          </a:p>
        </p:txBody>
      </p:sp>
      <p:sp>
        <p:nvSpPr>
          <p:cNvPr id="586" name="Rectangle : coins arrondis 11"/>
          <p:cNvSpPr/>
          <p:nvPr/>
        </p:nvSpPr>
        <p:spPr>
          <a:xfrm>
            <a:off x="13565880" y="2174400"/>
            <a:ext cx="1685520" cy="2238480"/>
          </a:xfrm>
          <a:custGeom>
            <a:avLst/>
            <a:gdLst>
              <a:gd name="textAreaLeft" fmla="*/ 82080 w 1685520"/>
              <a:gd name="textAreaRight" fmla="*/ 1603440 w 1685520"/>
              <a:gd name="textAreaTop" fmla="*/ 82080 h 2238480"/>
              <a:gd name="textAreaBottom" fmla="*/ 2156400 h 2238480"/>
            </a:gdLst>
            <a:ahLst/>
            <a:cxnLst/>
            <a:rect l="textAreaLeft" t="textAreaTop" r="textAreaRight" b="textAreaBottom"/>
            <a:pathLst>
              <a:path w="21600" h="28685">
                <a:moveTo>
                  <a:pt x="3600" y="0"/>
                </a:moveTo>
                <a:lnTo>
                  <a:pt x="3600" y="0"/>
                </a:lnTo>
                <a:arcTo wR="3600" hR="3600" stAng="-5400000" swAng="-5400000"/>
                <a:lnTo>
                  <a:pt x="0" y="3600"/>
                </a:lnTo>
                <a:arcTo wR="0" hR="0" stAng="0" swAng="0"/>
                <a:lnTo>
                  <a:pt x="0" y="25085"/>
                </a:lnTo>
                <a:lnTo>
                  <a:pt x="0" y="25085"/>
                </a:lnTo>
                <a:arcTo wR="3600" hR="3600" stAng="-10800000" swAng="-5400000"/>
                <a:lnTo>
                  <a:pt x="3600" y="28685"/>
                </a:lnTo>
                <a:arcTo wR="0" hR="0" stAng="0" swAng="0"/>
                <a:lnTo>
                  <a:pt x="18000" y="28685"/>
                </a:lnTo>
                <a:lnTo>
                  <a:pt x="18000" y="28685"/>
                </a:lnTo>
                <a:arcTo wR="3600" hR="3600" stAng="5400000" swAng="-5400000"/>
                <a:lnTo>
                  <a:pt x="21600" y="25085"/>
                </a:lnTo>
                <a:arcTo wR="0" hR="0" stAng="0" swAng="0"/>
                <a:lnTo>
                  <a:pt x="21600" y="3600"/>
                </a:lnTo>
                <a:lnTo>
                  <a:pt x="21600" y="3600"/>
                </a:lnTo>
                <a:arcTo wR="3600" hR="3600" stAng="0" swAng="-5400000"/>
                <a:lnTo>
                  <a:pt x="18000" y="0"/>
                </a:lnTo>
                <a:arcTo wR="0" hR="0" stAng="0" swAng="0"/>
                <a:close/>
              </a:path>
            </a:pathLst>
          </a:custGeom>
          <a:solidFill>
            <a:srgbClr val="333F50"/>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nSpc>
                <a:spcPct val="100000"/>
              </a:lnSpc>
            </a:pPr>
            <a:r>
              <a:rPr lang="en-US" sz="900" b="0" strike="noStrike" spc="299">
                <a:solidFill>
                  <a:srgbClr val="FFFFFF"/>
                </a:solidFill>
                <a:latin typeface="Calibri"/>
              </a:rPr>
              <a:t>Case Studies and Future of Smart Cities</a:t>
            </a:r>
            <a:endParaRPr lang="en-US" sz="900" b="0" strike="noStrike" spc="-1">
              <a:solidFill>
                <a:srgbClr val="FFFFFF"/>
              </a:solidFill>
              <a:latin typeface="Arial"/>
            </a:endParaRPr>
          </a:p>
        </p:txBody>
      </p:sp>
      <p:sp>
        <p:nvSpPr>
          <p:cNvPr id="574" name="Ellipse 41"/>
          <p:cNvSpPr/>
          <p:nvPr/>
        </p:nvSpPr>
        <p:spPr>
          <a:xfrm>
            <a:off x="604080" y="6372720"/>
            <a:ext cx="120240" cy="124920"/>
          </a:xfrm>
          <a:custGeom>
            <a:avLst/>
            <a:gdLst>
              <a:gd name="textAreaLeft" fmla="*/ 17640 w 120240"/>
              <a:gd name="textAreaRight" fmla="*/ 102600 w 120240"/>
              <a:gd name="textAreaTop" fmla="*/ 18000 h 124920"/>
              <a:gd name="textAreaBottom" fmla="*/ 106920 h 124920"/>
            </a:gdLst>
            <a:ahLst/>
            <a:cxnLst/>
            <a:rect l="textAreaLeft" t="textAreaTop" r="textAreaRight" b="textAreaBottom"/>
            <a:pathLst>
              <a:path w="21600" h="22438">
                <a:moveTo>
                  <a:pt x="0" y="11219"/>
                </a:moveTo>
                <a:lnTo>
                  <a:pt x="0" y="11219"/>
                </a:lnTo>
                <a:arcTo wR="0" hR="0" stAng="0" swAng="0"/>
                <a:lnTo>
                  <a:pt x="0" y="11219"/>
                </a:lnTo>
                <a:arcTo wR="10800" hR="11219"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tIns="43200" bIns="43200" anchor="ctr" anchorCtr="1">
            <a:noAutofit/>
          </a:bodyPr>
          <a:lstStyle/>
          <a:p>
            <a:endParaRPr lang="en-US" sz="1800" b="0" strike="noStrike" spc="-1">
              <a:solidFill>
                <a:srgbClr val="000000"/>
              </a:solidFill>
              <a:latin typeface="Arial"/>
            </a:endParaRPr>
          </a:p>
        </p:txBody>
      </p:sp>
      <p:sp>
        <p:nvSpPr>
          <p:cNvPr id="587" name="ZoneTexte 60"/>
          <p:cNvSpPr txBox="1"/>
          <p:nvPr/>
        </p:nvSpPr>
        <p:spPr>
          <a:xfrm>
            <a:off x="1263240" y="3142080"/>
            <a:ext cx="4619880" cy="584640"/>
          </a:xfrm>
          <a:prstGeom prst="rect">
            <a:avLst/>
          </a:prstGeom>
          <a:noFill/>
          <a:ln w="0">
            <a:noFill/>
          </a:ln>
        </p:spPr>
        <p:txBody>
          <a:bodyPr anchor="t">
            <a:noAutofit/>
          </a:bodyPr>
          <a:lstStyle/>
          <a:p>
            <a:pPr>
              <a:lnSpc>
                <a:spcPct val="100000"/>
              </a:lnSpc>
            </a:pPr>
            <a:r>
              <a:rPr lang="en-US" sz="3200" b="1" strike="noStrike" spc="-1">
                <a:solidFill>
                  <a:srgbClr val="FFFFFF"/>
                </a:solidFill>
                <a:latin typeface="Calibri"/>
              </a:rPr>
              <a:t>Demonstration</a:t>
            </a:r>
            <a:endParaRPr lang="en-US" sz="3200" b="0" strike="noStrike" spc="-1">
              <a:solidFill>
                <a:srgbClr val="FFFFFF"/>
              </a:solidFill>
              <a:latin typeface="Arial"/>
            </a:endParaRPr>
          </a:p>
        </p:txBody>
      </p:sp>
      <p:sp>
        <p:nvSpPr>
          <p:cNvPr id="588" name="Rectangle : coins arrondis 62"/>
          <p:cNvSpPr/>
          <p:nvPr/>
        </p:nvSpPr>
        <p:spPr>
          <a:xfrm>
            <a:off x="1321560" y="4404960"/>
            <a:ext cx="1775520" cy="454320"/>
          </a:xfrm>
          <a:custGeom>
            <a:avLst/>
            <a:gdLst>
              <a:gd name="textAreaLeft" fmla="*/ 21960 w 1775520"/>
              <a:gd name="textAreaRight" fmla="*/ 1753560 w 1775520"/>
              <a:gd name="textAreaTop" fmla="*/ 21960 h 454320"/>
              <a:gd name="textAreaBottom" fmla="*/ 432360 h 454320"/>
            </a:gdLst>
            <a:ahLst/>
            <a:cxnLst/>
            <a:rect l="textAreaLeft" t="textAreaTop" r="textAreaRight" b="textAreaBottom"/>
            <a:pathLst>
              <a:path w="84365" h="21600">
                <a:moveTo>
                  <a:pt x="3600" y="0"/>
                </a:moveTo>
                <a:lnTo>
                  <a:pt x="3600" y="0"/>
                </a:lnTo>
                <a:arcTo wR="3600" hR="3600" stAng="-5400000" swAng="-5400000"/>
                <a:lnTo>
                  <a:pt x="0" y="3600"/>
                </a:lnTo>
                <a:arcTo wR="0" hR="0" stAng="0" swAng="0"/>
                <a:lnTo>
                  <a:pt x="0" y="18000"/>
                </a:lnTo>
                <a:lnTo>
                  <a:pt x="0" y="18000"/>
                </a:lnTo>
                <a:arcTo wR="3600" hR="3600" stAng="-10800000" swAng="-5400000"/>
                <a:lnTo>
                  <a:pt x="3600" y="21600"/>
                </a:lnTo>
                <a:arcTo wR="0" hR="0" stAng="0" swAng="0"/>
                <a:lnTo>
                  <a:pt x="80765" y="21600"/>
                </a:lnTo>
                <a:lnTo>
                  <a:pt x="80765" y="21600"/>
                </a:lnTo>
                <a:arcTo wR="3600" hR="3600" stAng="5400000" swAng="-5400000"/>
                <a:lnTo>
                  <a:pt x="84365" y="18000"/>
                </a:lnTo>
                <a:arcTo wR="0" hR="0" stAng="0" swAng="0"/>
                <a:lnTo>
                  <a:pt x="84365" y="3600"/>
                </a:lnTo>
                <a:lnTo>
                  <a:pt x="84365" y="3600"/>
                </a:lnTo>
                <a:arcTo wR="3600" hR="3600" stAng="0" swAng="-5400000"/>
                <a:lnTo>
                  <a:pt x="80765" y="0"/>
                </a:lnTo>
                <a:arcTo wR="0" hR="0" stAng="0" swAng="0"/>
                <a:close/>
              </a:path>
            </a:pathLst>
          </a:custGeom>
          <a:solidFill>
            <a:srgbClr val="A5A5A5">
              <a:alpha val="81000"/>
            </a:srgbClr>
          </a:solidFill>
          <a:ln w="0">
            <a:noFill/>
          </a:ln>
        </p:spPr>
        <p:style>
          <a:lnRef idx="0">
            <a:scrgbClr r="0" g="0" b="0"/>
          </a:lnRef>
          <a:fillRef idx="0">
            <a:scrgbClr r="0" g="0" b="0"/>
          </a:fillRef>
          <a:effectRef idx="0">
            <a:scrgbClr r="0" g="0" b="0"/>
          </a:effectRef>
          <a:fontRef idx="minor"/>
        </p:style>
        <p:txBody>
          <a:bodyPr anchor="ctr" anchorCtr="1">
            <a:noAutofit/>
          </a:bodyPr>
          <a:lstStyle/>
          <a:p>
            <a:endParaRPr lang="en-US" sz="1800" b="0" strike="noStrike" spc="-1">
              <a:solidFill>
                <a:srgbClr val="000000"/>
              </a:solidFill>
              <a:latin typeface="Arial"/>
            </a:endParaRPr>
          </a:p>
        </p:txBody>
      </p:sp>
      <p:sp>
        <p:nvSpPr>
          <p:cNvPr id="589" name="ZoneTexte 63"/>
          <p:cNvSpPr txBox="1"/>
          <p:nvPr/>
        </p:nvSpPr>
        <p:spPr>
          <a:xfrm>
            <a:off x="1572480" y="4447440"/>
            <a:ext cx="1442880" cy="369360"/>
          </a:xfrm>
          <a:prstGeom prst="rect">
            <a:avLst/>
          </a:prstGeom>
          <a:noFill/>
          <a:ln w="0">
            <a:noFill/>
          </a:ln>
        </p:spPr>
        <p:txBody>
          <a:bodyPr anchor="t">
            <a:noAutofit/>
          </a:bodyPr>
          <a:lstStyle/>
          <a:p>
            <a:pPr>
              <a:lnSpc>
                <a:spcPct val="100000"/>
              </a:lnSpc>
            </a:pPr>
            <a:r>
              <a:rPr lang="en-US" sz="1800" b="0" strike="noStrike" spc="-1">
                <a:solidFill>
                  <a:srgbClr val="FFFFFF"/>
                </a:solidFill>
                <a:latin typeface="Calibri"/>
              </a:rPr>
              <a:t>Scraping</a:t>
            </a:r>
            <a:endParaRPr lang="en-US" sz="1800" b="0" strike="noStrike" spc="-1">
              <a:solidFill>
                <a:srgbClr val="FFFFFF"/>
              </a:solidFill>
              <a:latin typeface="Arial"/>
            </a:endParaRPr>
          </a:p>
        </p:txBody>
      </p:sp>
      <p:sp>
        <p:nvSpPr>
          <p:cNvPr id="590" name="Rectangle : coins arrondis 9"/>
          <p:cNvSpPr/>
          <p:nvPr/>
        </p:nvSpPr>
        <p:spPr>
          <a:xfrm>
            <a:off x="1189440" y="-65880"/>
            <a:ext cx="2149920" cy="2249640"/>
          </a:xfrm>
          <a:custGeom>
            <a:avLst/>
            <a:gdLst>
              <a:gd name="textAreaLeft" fmla="*/ 104760 w 2149920"/>
              <a:gd name="textAreaRight" fmla="*/ 2045160 w 2149920"/>
              <a:gd name="textAreaTop" fmla="*/ 104760 h 2249640"/>
              <a:gd name="textAreaBottom" fmla="*/ 2144880 h 2249640"/>
            </a:gdLst>
            <a:ahLst/>
            <a:cxnLst/>
            <a:rect l="textAreaLeft" t="textAreaTop" r="textAreaRight" b="textAreaBottom"/>
            <a:pathLst>
              <a:path w="21600" h="22602">
                <a:moveTo>
                  <a:pt x="3600" y="0"/>
                </a:moveTo>
                <a:lnTo>
                  <a:pt x="3600" y="0"/>
                </a:lnTo>
                <a:arcTo wR="3600" hR="3600" stAng="-5400000" swAng="-5400000"/>
                <a:lnTo>
                  <a:pt x="0" y="3600"/>
                </a:lnTo>
                <a:arcTo wR="0" hR="0" stAng="0" swAng="0"/>
                <a:lnTo>
                  <a:pt x="0" y="19002"/>
                </a:lnTo>
                <a:lnTo>
                  <a:pt x="0" y="19002"/>
                </a:lnTo>
                <a:arcTo wR="3600" hR="3600" stAng="-10800000" swAng="-5400000"/>
                <a:lnTo>
                  <a:pt x="3600" y="22602"/>
                </a:lnTo>
                <a:arcTo wR="0" hR="0" stAng="0" swAng="0"/>
                <a:lnTo>
                  <a:pt x="18000" y="22602"/>
                </a:lnTo>
                <a:lnTo>
                  <a:pt x="18000" y="22602"/>
                </a:lnTo>
                <a:arcTo wR="3600" hR="3600" stAng="5400000" swAng="-5400000"/>
                <a:lnTo>
                  <a:pt x="21600" y="19002"/>
                </a:lnTo>
                <a:arcTo wR="0" hR="0" stAng="0" swAng="0"/>
                <a:lnTo>
                  <a:pt x="21600" y="3600"/>
                </a:lnTo>
                <a:lnTo>
                  <a:pt x="21600" y="3600"/>
                </a:lnTo>
                <a:arcTo wR="3600" hR="3600" stAng="0" swAng="-5400000"/>
                <a:lnTo>
                  <a:pt x="18000" y="0"/>
                </a:lnTo>
                <a:arcTo wR="0" hR="0" stAng="0" swAng="0"/>
                <a:close/>
              </a:path>
            </a:pathLst>
          </a:custGeom>
          <a:blipFill rotWithShape="0">
            <a:blip r:embed="rId7"/>
            <a:srcRect/>
            <a:stretch/>
          </a:blip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endParaRPr lang="en-US" sz="1800" b="0" strike="noStrike" spc="-1">
              <a:solidFill>
                <a:srgbClr val="000000"/>
              </a:solidFill>
              <a:latin typeface="Arial"/>
            </a:endParaRPr>
          </a:p>
        </p:txBody>
      </p:sp>
      <p:sp>
        <p:nvSpPr>
          <p:cNvPr id="591" name="Rectangle : coins arrondis 9"/>
          <p:cNvSpPr/>
          <p:nvPr/>
        </p:nvSpPr>
        <p:spPr>
          <a:xfrm>
            <a:off x="3497760" y="79200"/>
            <a:ext cx="1726560" cy="1923840"/>
          </a:xfrm>
          <a:custGeom>
            <a:avLst/>
            <a:gdLst>
              <a:gd name="textAreaLeft" fmla="*/ 84240 w 1726560"/>
              <a:gd name="textAreaRight" fmla="*/ 1642320 w 1726560"/>
              <a:gd name="textAreaTop" fmla="*/ 84240 h 1923840"/>
              <a:gd name="textAreaBottom" fmla="*/ 1839600 h 1923840"/>
            </a:gdLst>
            <a:ahLst/>
            <a:cxnLst/>
            <a:rect l="textAreaLeft" t="textAreaTop" r="textAreaRight" b="textAreaBottom"/>
            <a:pathLst>
              <a:path w="21600" h="24068">
                <a:moveTo>
                  <a:pt x="3600" y="0"/>
                </a:moveTo>
                <a:lnTo>
                  <a:pt x="3600" y="0"/>
                </a:lnTo>
                <a:arcTo wR="3600" hR="3600" stAng="-5400000" swAng="-5400000"/>
                <a:lnTo>
                  <a:pt x="0" y="3600"/>
                </a:lnTo>
                <a:arcTo wR="0" hR="0" stAng="0" swAng="0"/>
                <a:lnTo>
                  <a:pt x="0" y="20468"/>
                </a:lnTo>
                <a:lnTo>
                  <a:pt x="0" y="20468"/>
                </a:lnTo>
                <a:arcTo wR="3600" hR="3600" stAng="-10800000" swAng="-5400000"/>
                <a:lnTo>
                  <a:pt x="3600" y="24068"/>
                </a:lnTo>
                <a:arcTo wR="0" hR="0" stAng="0" swAng="0"/>
                <a:lnTo>
                  <a:pt x="18000" y="24068"/>
                </a:lnTo>
                <a:lnTo>
                  <a:pt x="18000" y="24068"/>
                </a:lnTo>
                <a:arcTo wR="3600" hR="3600" stAng="5400000" swAng="-5400000"/>
                <a:lnTo>
                  <a:pt x="21600" y="20468"/>
                </a:lnTo>
                <a:arcTo wR="0" hR="0" stAng="0" swAng="0"/>
                <a:lnTo>
                  <a:pt x="21600" y="3600"/>
                </a:lnTo>
                <a:lnTo>
                  <a:pt x="21600" y="3600"/>
                </a:lnTo>
                <a:arcTo wR="3600" hR="3600" stAng="0" swAng="-5400000"/>
                <a:lnTo>
                  <a:pt x="18000" y="0"/>
                </a:lnTo>
                <a:arcTo wR="0" hR="0" stAng="0" swAng="0"/>
                <a:close/>
              </a:path>
            </a:pathLst>
          </a:custGeom>
          <a:blipFill rotWithShape="0">
            <a:blip r:embed="rId8"/>
            <a:srcRect/>
            <a:stretch/>
          </a:blip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endParaRPr lang="en-US" sz="1800" b="0" strike="noStrike" spc="-1">
              <a:solidFill>
                <a:srgbClr val="000000"/>
              </a:solidFill>
              <a:latin typeface="Arial"/>
            </a:endParaRPr>
          </a:p>
        </p:txBody>
      </p:sp>
      <p:sp>
        <p:nvSpPr>
          <p:cNvPr id="592" name="Rectangle : coins arrondis 9"/>
          <p:cNvSpPr/>
          <p:nvPr/>
        </p:nvSpPr>
        <p:spPr>
          <a:xfrm>
            <a:off x="6803640" y="1814760"/>
            <a:ext cx="2387880" cy="3265920"/>
          </a:xfrm>
          <a:custGeom>
            <a:avLst/>
            <a:gdLst>
              <a:gd name="textAreaLeft" fmla="*/ 116280 w 2387880"/>
              <a:gd name="textAreaRight" fmla="*/ 2271600 w 2387880"/>
              <a:gd name="textAreaTop" fmla="*/ 116280 h 3265920"/>
              <a:gd name="textAreaBottom" fmla="*/ 3149640 h 3265920"/>
            </a:gdLst>
            <a:ahLst/>
            <a:cxnLst/>
            <a:rect l="textAreaLeft" t="textAreaTop" r="textAreaRight" b="textAreaBottom"/>
            <a:pathLst>
              <a:path w="21600" h="29541">
                <a:moveTo>
                  <a:pt x="3600" y="0"/>
                </a:moveTo>
                <a:lnTo>
                  <a:pt x="3600" y="0"/>
                </a:lnTo>
                <a:arcTo wR="3600" hR="3600" stAng="-5400000" swAng="-5400000"/>
                <a:lnTo>
                  <a:pt x="0" y="3600"/>
                </a:lnTo>
                <a:arcTo wR="0" hR="0" stAng="0" swAng="0"/>
                <a:lnTo>
                  <a:pt x="0" y="25941"/>
                </a:lnTo>
                <a:lnTo>
                  <a:pt x="0" y="25941"/>
                </a:lnTo>
                <a:arcTo wR="3600" hR="3600" stAng="-10800000" swAng="-5400000"/>
                <a:lnTo>
                  <a:pt x="3600" y="29541"/>
                </a:lnTo>
                <a:arcTo wR="0" hR="0" stAng="0" swAng="0"/>
                <a:lnTo>
                  <a:pt x="18000" y="29541"/>
                </a:lnTo>
                <a:lnTo>
                  <a:pt x="18000" y="29541"/>
                </a:lnTo>
                <a:arcTo wR="3600" hR="3600" stAng="5400000" swAng="-5400000"/>
                <a:lnTo>
                  <a:pt x="21600" y="25941"/>
                </a:lnTo>
                <a:arcTo wR="0" hR="0" stAng="0" swAng="0"/>
                <a:lnTo>
                  <a:pt x="21600" y="3600"/>
                </a:lnTo>
                <a:lnTo>
                  <a:pt x="21600" y="3600"/>
                </a:lnTo>
                <a:arcTo wR="3600" hR="3600" stAng="0" swAng="-5400000"/>
                <a:lnTo>
                  <a:pt x="18000" y="0"/>
                </a:lnTo>
                <a:arcTo wR="0" hR="0" stAng="0" swAng="0"/>
                <a:close/>
              </a:path>
            </a:pathLst>
          </a:custGeom>
          <a:solidFill>
            <a:srgbClr val="000000"/>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1200" b="0" strike="noStrike" spc="299">
                <a:solidFill>
                  <a:srgbClr val="FFFFFF"/>
                </a:solidFill>
                <a:latin typeface="Calibri"/>
              </a:rPr>
              <a:t>Demonstration</a:t>
            </a:r>
            <a:endParaRPr lang="en-US" sz="1200" b="0" strike="noStrike" spc="-1">
              <a:solidFill>
                <a:srgbClr val="FFFFFF"/>
              </a:solidFill>
              <a:latin typeface="Arial"/>
            </a:endParaRPr>
          </a:p>
        </p:txBody>
      </p:sp>
      <p:pic>
        <p:nvPicPr>
          <p:cNvPr id="593" name="Picture 24"/>
          <p:cNvPicPr/>
          <p:nvPr/>
        </p:nvPicPr>
        <p:blipFill>
          <a:blip r:embed="rId9"/>
          <a:srcRect t="32689" b="23753"/>
          <a:stretch/>
        </p:blipFill>
        <p:spPr>
          <a:xfrm>
            <a:off x="3952800" y="4925160"/>
            <a:ext cx="2143080" cy="933480"/>
          </a:xfrm>
          <a:prstGeom prst="rect">
            <a:avLst/>
          </a:prstGeom>
          <a:ln w="12600">
            <a:noFill/>
          </a:ln>
        </p:spPr>
      </p:pic>
      <p:pic>
        <p:nvPicPr>
          <p:cNvPr id="594" name="Picture 26"/>
          <p:cNvPicPr/>
          <p:nvPr/>
        </p:nvPicPr>
        <p:blipFill>
          <a:blip r:embed="rId10"/>
          <a:stretch/>
        </p:blipFill>
        <p:spPr>
          <a:xfrm>
            <a:off x="6724440" y="4925160"/>
            <a:ext cx="2467440" cy="933480"/>
          </a:xfrm>
          <a:prstGeom prst="rect">
            <a:avLst/>
          </a:prstGeom>
          <a:ln w="12600">
            <a:noFill/>
          </a:ln>
        </p:spPr>
      </p:pic>
      <p:sp>
        <p:nvSpPr>
          <p:cNvPr id="595" name="ZoneTexte 60"/>
          <p:cNvSpPr txBox="1"/>
          <p:nvPr/>
        </p:nvSpPr>
        <p:spPr>
          <a:xfrm>
            <a:off x="3533760" y="1995840"/>
            <a:ext cx="2231280" cy="584640"/>
          </a:xfrm>
          <a:prstGeom prst="rect">
            <a:avLst/>
          </a:prstGeom>
          <a:noFill/>
          <a:ln w="0">
            <a:noFill/>
          </a:ln>
        </p:spPr>
        <p:txBody>
          <a:bodyPr anchor="t">
            <a:noAutofit/>
          </a:bodyPr>
          <a:lstStyle/>
          <a:p>
            <a:pPr>
              <a:lnSpc>
                <a:spcPct val="100000"/>
              </a:lnSpc>
            </a:pPr>
            <a:r>
              <a:rPr lang="en-US" sz="3200" b="1" strike="noStrike" spc="-1">
                <a:solidFill>
                  <a:srgbClr val="FFFFFF"/>
                </a:solidFill>
                <a:latin typeface="Calibri"/>
              </a:rPr>
              <a:t>Extract data</a:t>
            </a:r>
            <a:endParaRPr lang="en-US" sz="3200" b="0" strike="noStrike" spc="-1">
              <a:solidFill>
                <a:srgbClr val="FFFFFF"/>
              </a:solidFill>
              <a:latin typeface="Arial"/>
            </a:endParaRPr>
          </a:p>
        </p:txBody>
      </p:sp>
      <p:sp>
        <p:nvSpPr>
          <p:cNvPr id="596" name="ZoneTexte 60"/>
          <p:cNvSpPr txBox="1"/>
          <p:nvPr/>
        </p:nvSpPr>
        <p:spPr>
          <a:xfrm>
            <a:off x="1349640" y="2045520"/>
            <a:ext cx="2231280" cy="584640"/>
          </a:xfrm>
          <a:prstGeom prst="rect">
            <a:avLst/>
          </a:prstGeom>
          <a:noFill/>
          <a:ln w="0">
            <a:noFill/>
          </a:ln>
        </p:spPr>
        <p:txBody>
          <a:bodyPr anchor="t">
            <a:noAutofit/>
          </a:bodyPr>
          <a:lstStyle/>
          <a:p>
            <a:pPr>
              <a:lnSpc>
                <a:spcPct val="100000"/>
              </a:lnSpc>
            </a:pPr>
            <a:r>
              <a:rPr lang="en-US" sz="3200" b="1" strike="noStrike" spc="-1">
                <a:solidFill>
                  <a:srgbClr val="FFFFFF"/>
                </a:solidFill>
                <a:latin typeface="Calibri"/>
              </a:rPr>
              <a:t>Load Data</a:t>
            </a:r>
            <a:endParaRPr lang="en-US" sz="3200" b="0" strike="noStrike" spc="-1">
              <a:solidFill>
                <a:srgbClr val="FFFFFF"/>
              </a:solidFill>
              <a:latin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97" name="Image 21"/>
          <p:cNvPicPr/>
          <p:nvPr/>
        </p:nvPicPr>
        <p:blipFill>
          <a:blip r:embed="rId3"/>
          <a:srcRect b="15411"/>
          <a:stretch/>
        </p:blipFill>
        <p:spPr>
          <a:xfrm>
            <a:off x="0" y="-17280"/>
            <a:ext cx="12192120" cy="6875280"/>
          </a:xfrm>
          <a:prstGeom prst="rect">
            <a:avLst/>
          </a:prstGeom>
          <a:ln w="12600">
            <a:noFill/>
          </a:ln>
        </p:spPr>
      </p:pic>
      <p:sp>
        <p:nvSpPr>
          <p:cNvPr id="598" name="Rectangle 34"/>
          <p:cNvSpPr/>
          <p:nvPr/>
        </p:nvSpPr>
        <p:spPr>
          <a:xfrm>
            <a:off x="0" y="0"/>
            <a:ext cx="12192120" cy="6858000"/>
          </a:xfrm>
          <a:custGeom>
            <a:avLst/>
            <a:gdLst/>
            <a:ahLst/>
            <a:cxnLst/>
            <a:rect l="l" t="t" r="r" b="b"/>
            <a:pathLst>
              <a:path w="21600" h="21600">
                <a:moveTo>
                  <a:pt x="0" y="0"/>
                </a:moveTo>
                <a:lnTo>
                  <a:pt x="21600" y="0"/>
                </a:lnTo>
                <a:lnTo>
                  <a:pt x="21600" y="21600"/>
                </a:lnTo>
                <a:lnTo>
                  <a:pt x="0" y="21600"/>
                </a:lnTo>
                <a:close/>
              </a:path>
            </a:pathLst>
          </a:custGeom>
          <a:solidFill>
            <a:srgbClr val="000000">
              <a:alpha val="50000"/>
            </a:srgbClr>
          </a:solidFill>
          <a:ln w="12600">
            <a:solidFill>
              <a:srgbClr val="2F528F"/>
            </a:solidFill>
            <a:miter/>
          </a:ln>
        </p:spPr>
        <p:style>
          <a:lnRef idx="0">
            <a:scrgbClr r="0" g="0" b="0"/>
          </a:lnRef>
          <a:fillRef idx="0">
            <a:scrgbClr r="0" g="0" b="0"/>
          </a:fillRef>
          <a:effectRef idx="0">
            <a:scrgbClr r="0" g="0" b="0"/>
          </a:effectRef>
          <a:fontRef idx="minor"/>
        </p:style>
        <p:txBody>
          <a:bodyPr anchor="ctr" anchorCtr="1">
            <a:noAutofit/>
          </a:bodyPr>
          <a:lstStyle/>
          <a:p>
            <a:endParaRPr lang="en-US" sz="1800" b="0" strike="noStrike" spc="-1">
              <a:solidFill>
                <a:srgbClr val="FFFFFF"/>
              </a:solidFill>
              <a:latin typeface="Arial"/>
            </a:endParaRPr>
          </a:p>
        </p:txBody>
      </p:sp>
      <p:cxnSp>
        <p:nvCxnSpPr>
          <p:cNvPr id="599" name="Connecteur droit 26"/>
          <p:cNvCxnSpPr/>
          <p:nvPr/>
        </p:nvCxnSpPr>
        <p:spPr>
          <a:xfrm flipH="1">
            <a:off x="664200" y="1373760"/>
            <a:ext cx="52200" cy="4999320"/>
          </a:xfrm>
          <a:prstGeom prst="straightConnector1">
            <a:avLst/>
          </a:prstGeom>
          <a:ln w="6480">
            <a:solidFill>
              <a:srgbClr val="FFFFFF"/>
            </a:solidFill>
            <a:miter/>
          </a:ln>
        </p:spPr>
      </p:cxnSp>
      <p:sp>
        <p:nvSpPr>
          <p:cNvPr id="600" name="Ellipse 27">
            <a:hlinkClick r:id="rId4" action="ppaction://hlinksldjump"/>
          </p:cNvPr>
          <p:cNvSpPr/>
          <p:nvPr/>
        </p:nvSpPr>
        <p:spPr>
          <a:xfrm>
            <a:off x="649800" y="2202480"/>
            <a:ext cx="120240" cy="124920"/>
          </a:xfrm>
          <a:custGeom>
            <a:avLst/>
            <a:gdLst>
              <a:gd name="textAreaLeft" fmla="*/ 17640 w 120240"/>
              <a:gd name="textAreaRight" fmla="*/ 102600 w 120240"/>
              <a:gd name="textAreaTop" fmla="*/ 18000 h 124920"/>
              <a:gd name="textAreaBottom" fmla="*/ 106920 h 124920"/>
            </a:gdLst>
            <a:ahLst/>
            <a:cxnLst/>
            <a:rect l="textAreaLeft" t="textAreaTop" r="textAreaRight" b="textAreaBottom"/>
            <a:pathLst>
              <a:path w="21600" h="22438">
                <a:moveTo>
                  <a:pt x="0" y="11219"/>
                </a:moveTo>
                <a:lnTo>
                  <a:pt x="0" y="11219"/>
                </a:lnTo>
                <a:arcTo wR="0" hR="0" stAng="0" swAng="0"/>
                <a:lnTo>
                  <a:pt x="0" y="11219"/>
                </a:lnTo>
                <a:arcTo wR="10800" hR="11219"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tIns="43200" bIns="43200" anchor="ctr" anchorCtr="1">
            <a:noAutofit/>
          </a:bodyPr>
          <a:lstStyle/>
          <a:p>
            <a:endParaRPr lang="en-US" sz="1800" b="0" strike="noStrike" spc="-1">
              <a:solidFill>
                <a:srgbClr val="000000"/>
              </a:solidFill>
              <a:latin typeface="Arial"/>
            </a:endParaRPr>
          </a:p>
        </p:txBody>
      </p:sp>
      <p:sp>
        <p:nvSpPr>
          <p:cNvPr id="601" name="Ellipse 31">
            <a:hlinkClick r:id="rId5" action="ppaction://hlinksldjump"/>
          </p:cNvPr>
          <p:cNvSpPr/>
          <p:nvPr/>
        </p:nvSpPr>
        <p:spPr>
          <a:xfrm>
            <a:off x="658080" y="1288800"/>
            <a:ext cx="120240" cy="124920"/>
          </a:xfrm>
          <a:custGeom>
            <a:avLst/>
            <a:gdLst>
              <a:gd name="textAreaLeft" fmla="*/ 17640 w 120240"/>
              <a:gd name="textAreaRight" fmla="*/ 102600 w 120240"/>
              <a:gd name="textAreaTop" fmla="*/ 18000 h 124920"/>
              <a:gd name="textAreaBottom" fmla="*/ 106920 h 124920"/>
            </a:gdLst>
            <a:ahLst/>
            <a:cxnLst/>
            <a:rect l="textAreaLeft" t="textAreaTop" r="textAreaRight" b="textAreaBottom"/>
            <a:pathLst>
              <a:path w="21600" h="22438">
                <a:moveTo>
                  <a:pt x="0" y="11219"/>
                </a:moveTo>
                <a:lnTo>
                  <a:pt x="0" y="11219"/>
                </a:lnTo>
                <a:arcTo wR="0" hR="0" stAng="0" swAng="0"/>
                <a:lnTo>
                  <a:pt x="0" y="11219"/>
                </a:lnTo>
                <a:arcTo wR="10800" hR="11219"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tIns="43200" bIns="43200" anchor="ctr" anchorCtr="1">
            <a:noAutofit/>
          </a:bodyPr>
          <a:lstStyle/>
          <a:p>
            <a:endParaRPr lang="en-US" sz="1800" b="0" strike="noStrike" spc="-1">
              <a:solidFill>
                <a:srgbClr val="000000"/>
              </a:solidFill>
              <a:latin typeface="Arial"/>
            </a:endParaRPr>
          </a:p>
        </p:txBody>
      </p:sp>
      <p:sp>
        <p:nvSpPr>
          <p:cNvPr id="602" name="Ellipse 33">
            <a:hlinkClick r:id="rId5" action="ppaction://hlinksldjump"/>
          </p:cNvPr>
          <p:cNvSpPr/>
          <p:nvPr/>
        </p:nvSpPr>
        <p:spPr>
          <a:xfrm>
            <a:off x="651600" y="1288800"/>
            <a:ext cx="120240" cy="124920"/>
          </a:xfrm>
          <a:custGeom>
            <a:avLst/>
            <a:gdLst>
              <a:gd name="textAreaLeft" fmla="*/ 17640 w 120240"/>
              <a:gd name="textAreaRight" fmla="*/ 102600 w 120240"/>
              <a:gd name="textAreaTop" fmla="*/ 18000 h 124920"/>
              <a:gd name="textAreaBottom" fmla="*/ 106920 h 124920"/>
            </a:gdLst>
            <a:ahLst/>
            <a:cxnLst/>
            <a:rect l="textAreaLeft" t="textAreaTop" r="textAreaRight" b="textAreaBottom"/>
            <a:pathLst>
              <a:path w="21600" h="22438">
                <a:moveTo>
                  <a:pt x="0" y="11219"/>
                </a:moveTo>
                <a:lnTo>
                  <a:pt x="0" y="11219"/>
                </a:lnTo>
                <a:arcTo wR="0" hR="0" stAng="0" swAng="0"/>
                <a:lnTo>
                  <a:pt x="0" y="11219"/>
                </a:lnTo>
                <a:arcTo wR="10800" hR="11219"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tIns="43200" bIns="43200" anchor="ctr" anchorCtr="1">
            <a:noAutofit/>
          </a:bodyPr>
          <a:lstStyle/>
          <a:p>
            <a:endParaRPr lang="en-US" sz="1800" b="0" strike="noStrike" spc="-1">
              <a:solidFill>
                <a:srgbClr val="000000"/>
              </a:solidFill>
              <a:latin typeface="Arial"/>
            </a:endParaRPr>
          </a:p>
        </p:txBody>
      </p:sp>
      <p:sp>
        <p:nvSpPr>
          <p:cNvPr id="603" name="ZoneTexte 37"/>
          <p:cNvSpPr txBox="1"/>
          <p:nvPr/>
        </p:nvSpPr>
        <p:spPr>
          <a:xfrm>
            <a:off x="1143720" y="3986640"/>
            <a:ext cx="3694320" cy="1077120"/>
          </a:xfrm>
          <a:prstGeom prst="rect">
            <a:avLst/>
          </a:prstGeom>
          <a:noFill/>
          <a:ln w="0">
            <a:noFill/>
          </a:ln>
        </p:spPr>
        <p:txBody>
          <a:bodyPr anchor="t">
            <a:noAutofit/>
          </a:bodyPr>
          <a:lstStyle/>
          <a:p>
            <a:pPr>
              <a:lnSpc>
                <a:spcPct val="100000"/>
              </a:lnSpc>
            </a:pPr>
            <a:r>
              <a:rPr lang="en-US" sz="3200" b="1" strike="noStrike" spc="-1">
                <a:solidFill>
                  <a:srgbClr val="FFFFFF"/>
                </a:solidFill>
                <a:latin typeface="Calibri"/>
              </a:rPr>
              <a:t>Interface Web Utilisateur</a:t>
            </a:r>
            <a:endParaRPr lang="en-US" sz="3200" b="0" strike="noStrike" spc="-1">
              <a:solidFill>
                <a:srgbClr val="000000"/>
              </a:solidFill>
              <a:latin typeface="Arial"/>
            </a:endParaRPr>
          </a:p>
        </p:txBody>
      </p:sp>
      <p:sp>
        <p:nvSpPr>
          <p:cNvPr id="604" name="Rectangle : coins arrondis 9"/>
          <p:cNvSpPr/>
          <p:nvPr/>
        </p:nvSpPr>
        <p:spPr>
          <a:xfrm>
            <a:off x="6803640" y="1646640"/>
            <a:ext cx="2387880" cy="3265920"/>
          </a:xfrm>
          <a:custGeom>
            <a:avLst/>
            <a:gdLst>
              <a:gd name="textAreaLeft" fmla="*/ 116280 w 2387880"/>
              <a:gd name="textAreaRight" fmla="*/ 2271600 w 2387880"/>
              <a:gd name="textAreaTop" fmla="*/ 116280 h 3265920"/>
              <a:gd name="textAreaBottom" fmla="*/ 3149640 h 3265920"/>
            </a:gdLst>
            <a:ahLst/>
            <a:cxnLst/>
            <a:rect l="textAreaLeft" t="textAreaTop" r="textAreaRight" b="textAreaBottom"/>
            <a:pathLst>
              <a:path w="21600" h="29541">
                <a:moveTo>
                  <a:pt x="3600" y="0"/>
                </a:moveTo>
                <a:lnTo>
                  <a:pt x="3600" y="0"/>
                </a:lnTo>
                <a:arcTo wR="3600" hR="3600" stAng="-5400000" swAng="-5400000"/>
                <a:lnTo>
                  <a:pt x="0" y="3600"/>
                </a:lnTo>
                <a:arcTo wR="0" hR="0" stAng="0" swAng="0"/>
                <a:lnTo>
                  <a:pt x="0" y="25941"/>
                </a:lnTo>
                <a:lnTo>
                  <a:pt x="0" y="25941"/>
                </a:lnTo>
                <a:arcTo wR="3600" hR="3600" stAng="-10800000" swAng="-5400000"/>
                <a:lnTo>
                  <a:pt x="3600" y="29541"/>
                </a:lnTo>
                <a:arcTo wR="0" hR="0" stAng="0" swAng="0"/>
                <a:lnTo>
                  <a:pt x="18000" y="29541"/>
                </a:lnTo>
                <a:lnTo>
                  <a:pt x="18000" y="29541"/>
                </a:lnTo>
                <a:arcTo wR="3600" hR="3600" stAng="5400000" swAng="-5400000"/>
                <a:lnTo>
                  <a:pt x="21600" y="25941"/>
                </a:lnTo>
                <a:arcTo wR="0" hR="0" stAng="0" swAng="0"/>
                <a:lnTo>
                  <a:pt x="21600" y="3600"/>
                </a:lnTo>
                <a:lnTo>
                  <a:pt x="21600" y="3600"/>
                </a:lnTo>
                <a:arcTo wR="3600" hR="3600" stAng="0" swAng="-5400000"/>
                <a:lnTo>
                  <a:pt x="18000" y="0"/>
                </a:lnTo>
                <a:arcTo wR="0" hR="0" stAng="0" swAng="0"/>
                <a:close/>
              </a:path>
            </a:pathLst>
          </a:custGeom>
          <a:solidFill>
            <a:srgbClr val="4472C4"/>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1800" b="0" strike="noStrike" spc="299">
                <a:solidFill>
                  <a:srgbClr val="FFFFFF"/>
                </a:solidFill>
                <a:latin typeface="Calibri"/>
              </a:rPr>
              <a:t>Interface Web Utilisateur</a:t>
            </a:r>
            <a:endParaRPr lang="en-US" sz="1800" b="0" strike="noStrike" spc="-1">
              <a:solidFill>
                <a:srgbClr val="000000"/>
              </a:solidFill>
              <a:latin typeface="Arial"/>
            </a:endParaRPr>
          </a:p>
        </p:txBody>
      </p:sp>
      <p:sp>
        <p:nvSpPr>
          <p:cNvPr id="605" name="Rectangle : coins arrondis 10"/>
          <p:cNvSpPr/>
          <p:nvPr/>
        </p:nvSpPr>
        <p:spPr>
          <a:xfrm>
            <a:off x="9536760" y="2150640"/>
            <a:ext cx="1685520" cy="2238480"/>
          </a:xfrm>
          <a:custGeom>
            <a:avLst/>
            <a:gdLst>
              <a:gd name="textAreaLeft" fmla="*/ 82080 w 1685520"/>
              <a:gd name="textAreaRight" fmla="*/ 1603440 w 1685520"/>
              <a:gd name="textAreaTop" fmla="*/ 82080 h 2238480"/>
              <a:gd name="textAreaBottom" fmla="*/ 2156400 h 2238480"/>
            </a:gdLst>
            <a:ahLst/>
            <a:cxnLst/>
            <a:rect l="textAreaLeft" t="textAreaTop" r="textAreaRight" b="textAreaBottom"/>
            <a:pathLst>
              <a:path w="21600" h="28685">
                <a:moveTo>
                  <a:pt x="3600" y="0"/>
                </a:moveTo>
                <a:lnTo>
                  <a:pt x="3600" y="0"/>
                </a:lnTo>
                <a:arcTo wR="3600" hR="3600" stAng="-5400000" swAng="-5400000"/>
                <a:lnTo>
                  <a:pt x="0" y="3600"/>
                </a:lnTo>
                <a:arcTo wR="0" hR="0" stAng="0" swAng="0"/>
                <a:lnTo>
                  <a:pt x="0" y="25085"/>
                </a:lnTo>
                <a:lnTo>
                  <a:pt x="0" y="25085"/>
                </a:lnTo>
                <a:arcTo wR="3600" hR="3600" stAng="-10800000" swAng="-5400000"/>
                <a:lnTo>
                  <a:pt x="3600" y="28685"/>
                </a:lnTo>
                <a:arcTo wR="0" hR="0" stAng="0" swAng="0"/>
                <a:lnTo>
                  <a:pt x="18000" y="28685"/>
                </a:lnTo>
                <a:lnTo>
                  <a:pt x="18000" y="28685"/>
                </a:lnTo>
                <a:arcTo wR="3600" hR="3600" stAng="5400000" swAng="-5400000"/>
                <a:lnTo>
                  <a:pt x="21600" y="25085"/>
                </a:lnTo>
                <a:arcTo wR="0" hR="0" stAng="0" swAng="0"/>
                <a:lnTo>
                  <a:pt x="21600" y="3600"/>
                </a:lnTo>
                <a:lnTo>
                  <a:pt x="21600" y="3600"/>
                </a:lnTo>
                <a:arcTo wR="3600" hR="3600" stAng="0" swAng="-5400000"/>
                <a:lnTo>
                  <a:pt x="18000" y="0"/>
                </a:lnTo>
                <a:arcTo wR="0" hR="0" stAng="0" swAng="0"/>
                <a:close/>
              </a:path>
            </a:pathLst>
          </a:custGeom>
          <a:solidFill>
            <a:srgbClr val="ED7D31"/>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900" b="0" strike="noStrike" spc="299">
                <a:solidFill>
                  <a:srgbClr val="FFFFFF"/>
                </a:solidFill>
                <a:latin typeface="Calibri"/>
              </a:rPr>
              <a:t>Demonstration</a:t>
            </a:r>
            <a:endParaRPr lang="en-US" sz="900" b="0" strike="noStrike" spc="-1">
              <a:solidFill>
                <a:srgbClr val="000000"/>
              </a:solidFill>
              <a:latin typeface="Arial"/>
            </a:endParaRPr>
          </a:p>
        </p:txBody>
      </p:sp>
      <p:sp>
        <p:nvSpPr>
          <p:cNvPr id="606" name="Rectangle : coins arrondis 11"/>
          <p:cNvSpPr/>
          <p:nvPr/>
        </p:nvSpPr>
        <p:spPr>
          <a:xfrm>
            <a:off x="13593960" y="2202480"/>
            <a:ext cx="1685520" cy="2238480"/>
          </a:xfrm>
          <a:custGeom>
            <a:avLst/>
            <a:gdLst>
              <a:gd name="textAreaLeft" fmla="*/ 82080 w 1685520"/>
              <a:gd name="textAreaRight" fmla="*/ 1603440 w 1685520"/>
              <a:gd name="textAreaTop" fmla="*/ 82080 h 2238480"/>
              <a:gd name="textAreaBottom" fmla="*/ 2156400 h 2238480"/>
            </a:gdLst>
            <a:ahLst/>
            <a:cxnLst/>
            <a:rect l="textAreaLeft" t="textAreaTop" r="textAreaRight" b="textAreaBottom"/>
            <a:pathLst>
              <a:path w="21600" h="28685">
                <a:moveTo>
                  <a:pt x="3600" y="0"/>
                </a:moveTo>
                <a:lnTo>
                  <a:pt x="3600" y="0"/>
                </a:lnTo>
                <a:arcTo wR="3600" hR="3600" stAng="-5400000" swAng="-5400000"/>
                <a:lnTo>
                  <a:pt x="0" y="3600"/>
                </a:lnTo>
                <a:arcTo wR="0" hR="0" stAng="0" swAng="0"/>
                <a:lnTo>
                  <a:pt x="0" y="25085"/>
                </a:lnTo>
                <a:lnTo>
                  <a:pt x="0" y="25085"/>
                </a:lnTo>
                <a:arcTo wR="3600" hR="3600" stAng="-10800000" swAng="-5400000"/>
                <a:lnTo>
                  <a:pt x="3600" y="28685"/>
                </a:lnTo>
                <a:arcTo wR="0" hR="0" stAng="0" swAng="0"/>
                <a:lnTo>
                  <a:pt x="18000" y="28685"/>
                </a:lnTo>
                <a:lnTo>
                  <a:pt x="18000" y="28685"/>
                </a:lnTo>
                <a:arcTo wR="3600" hR="3600" stAng="5400000" swAng="-5400000"/>
                <a:lnTo>
                  <a:pt x="21600" y="25085"/>
                </a:lnTo>
                <a:arcTo wR="0" hR="0" stAng="0" swAng="0"/>
                <a:lnTo>
                  <a:pt x="21600" y="3600"/>
                </a:lnTo>
                <a:lnTo>
                  <a:pt x="21600" y="3600"/>
                </a:lnTo>
                <a:arcTo wR="3600" hR="3600" stAng="0" swAng="-5400000"/>
                <a:lnTo>
                  <a:pt x="18000" y="0"/>
                </a:lnTo>
                <a:arcTo wR="0" hR="0" stAng="0" swAng="0"/>
                <a:close/>
              </a:path>
            </a:pathLst>
          </a:custGeom>
          <a:solidFill>
            <a:srgbClr val="AFABAB"/>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1800" b="0" strike="noStrike" spc="299">
                <a:solidFill>
                  <a:srgbClr val="FFFFFF"/>
                </a:solidFill>
                <a:latin typeface="Calibri"/>
              </a:rPr>
              <a:t>Case Studies and Future of Smart Cities</a:t>
            </a:r>
            <a:endParaRPr lang="en-US" sz="1800" b="0" strike="noStrike" spc="-1">
              <a:solidFill>
                <a:srgbClr val="000000"/>
              </a:solidFill>
              <a:latin typeface="Arial"/>
            </a:endParaRPr>
          </a:p>
          <a:p>
            <a:pPr algn="ctr">
              <a:lnSpc>
                <a:spcPct val="100000"/>
              </a:lnSpc>
            </a:pPr>
            <a:endParaRPr lang="en-US" sz="1800" b="0" strike="noStrike" spc="-1">
              <a:solidFill>
                <a:srgbClr val="000000"/>
              </a:solidFill>
              <a:latin typeface="Arial"/>
            </a:endParaRPr>
          </a:p>
        </p:txBody>
      </p:sp>
      <p:sp>
        <p:nvSpPr>
          <p:cNvPr id="607" name="Rectangle : coins arrondis 11"/>
          <p:cNvSpPr/>
          <p:nvPr/>
        </p:nvSpPr>
        <p:spPr>
          <a:xfrm>
            <a:off x="15624720" y="2202480"/>
            <a:ext cx="1685520" cy="2238480"/>
          </a:xfrm>
          <a:custGeom>
            <a:avLst/>
            <a:gdLst>
              <a:gd name="textAreaLeft" fmla="*/ 82080 w 1685520"/>
              <a:gd name="textAreaRight" fmla="*/ 1603440 w 1685520"/>
              <a:gd name="textAreaTop" fmla="*/ 82080 h 2238480"/>
              <a:gd name="textAreaBottom" fmla="*/ 2156400 h 2238480"/>
            </a:gdLst>
            <a:ahLst/>
            <a:cxnLst/>
            <a:rect l="textAreaLeft" t="textAreaTop" r="textAreaRight" b="textAreaBottom"/>
            <a:pathLst>
              <a:path w="21600" h="28685">
                <a:moveTo>
                  <a:pt x="3600" y="0"/>
                </a:moveTo>
                <a:lnTo>
                  <a:pt x="3600" y="0"/>
                </a:lnTo>
                <a:arcTo wR="3600" hR="3600" stAng="-5400000" swAng="-5400000"/>
                <a:lnTo>
                  <a:pt x="0" y="3600"/>
                </a:lnTo>
                <a:arcTo wR="0" hR="0" stAng="0" swAng="0"/>
                <a:lnTo>
                  <a:pt x="0" y="25085"/>
                </a:lnTo>
                <a:lnTo>
                  <a:pt x="0" y="25085"/>
                </a:lnTo>
                <a:arcTo wR="3600" hR="3600" stAng="-10800000" swAng="-5400000"/>
                <a:lnTo>
                  <a:pt x="3600" y="28685"/>
                </a:lnTo>
                <a:arcTo wR="0" hR="0" stAng="0" swAng="0"/>
                <a:lnTo>
                  <a:pt x="18000" y="28685"/>
                </a:lnTo>
                <a:lnTo>
                  <a:pt x="18000" y="28685"/>
                </a:lnTo>
                <a:arcTo wR="3600" hR="3600" stAng="5400000" swAng="-5400000"/>
                <a:lnTo>
                  <a:pt x="21600" y="25085"/>
                </a:lnTo>
                <a:arcTo wR="0" hR="0" stAng="0" swAng="0"/>
                <a:lnTo>
                  <a:pt x="21600" y="3600"/>
                </a:lnTo>
                <a:lnTo>
                  <a:pt x="21600" y="3600"/>
                </a:lnTo>
                <a:arcTo wR="3600" hR="3600" stAng="0" swAng="-5400000"/>
                <a:lnTo>
                  <a:pt x="18000" y="0"/>
                </a:lnTo>
                <a:arcTo wR="0" hR="0" stAng="0" swAng="0"/>
                <a:close/>
              </a:path>
            </a:pathLst>
          </a:custGeom>
          <a:solidFill>
            <a:srgbClr val="70AD47"/>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1800" b="0" strike="noStrike" spc="299">
                <a:solidFill>
                  <a:srgbClr val="FFFFFF"/>
                </a:solidFill>
                <a:latin typeface="Calibri"/>
              </a:rPr>
              <a:t>Case Studies and Future of Smart Cities</a:t>
            </a:r>
            <a:endParaRPr lang="en-US" sz="1800" b="0" strike="noStrike" spc="-1">
              <a:solidFill>
                <a:srgbClr val="000000"/>
              </a:solidFill>
              <a:latin typeface="Arial"/>
            </a:endParaRPr>
          </a:p>
        </p:txBody>
      </p:sp>
      <p:sp>
        <p:nvSpPr>
          <p:cNvPr id="608" name="Rectangle : coins arrondis 11"/>
          <p:cNvSpPr/>
          <p:nvPr/>
        </p:nvSpPr>
        <p:spPr>
          <a:xfrm>
            <a:off x="17655480" y="2202480"/>
            <a:ext cx="1685520" cy="2238480"/>
          </a:xfrm>
          <a:custGeom>
            <a:avLst/>
            <a:gdLst>
              <a:gd name="textAreaLeft" fmla="*/ 82080 w 1685520"/>
              <a:gd name="textAreaRight" fmla="*/ 1603440 w 1685520"/>
              <a:gd name="textAreaTop" fmla="*/ 82080 h 2238480"/>
              <a:gd name="textAreaBottom" fmla="*/ 2156400 h 2238480"/>
            </a:gdLst>
            <a:ahLst/>
            <a:cxnLst/>
            <a:rect l="textAreaLeft" t="textAreaTop" r="textAreaRight" b="textAreaBottom"/>
            <a:pathLst>
              <a:path w="21600" h="28685">
                <a:moveTo>
                  <a:pt x="3600" y="0"/>
                </a:moveTo>
                <a:lnTo>
                  <a:pt x="3600" y="0"/>
                </a:lnTo>
                <a:arcTo wR="3600" hR="3600" stAng="-5400000" swAng="-5400000"/>
                <a:lnTo>
                  <a:pt x="0" y="3600"/>
                </a:lnTo>
                <a:arcTo wR="0" hR="0" stAng="0" swAng="0"/>
                <a:lnTo>
                  <a:pt x="0" y="25085"/>
                </a:lnTo>
                <a:lnTo>
                  <a:pt x="0" y="25085"/>
                </a:lnTo>
                <a:arcTo wR="3600" hR="3600" stAng="-10800000" swAng="-5400000"/>
                <a:lnTo>
                  <a:pt x="3600" y="28685"/>
                </a:lnTo>
                <a:arcTo wR="0" hR="0" stAng="0" swAng="0"/>
                <a:lnTo>
                  <a:pt x="18000" y="28685"/>
                </a:lnTo>
                <a:lnTo>
                  <a:pt x="18000" y="28685"/>
                </a:lnTo>
                <a:arcTo wR="3600" hR="3600" stAng="5400000" swAng="-5400000"/>
                <a:lnTo>
                  <a:pt x="21600" y="25085"/>
                </a:lnTo>
                <a:arcTo wR="0" hR="0" stAng="0" swAng="0"/>
                <a:lnTo>
                  <a:pt x="21600" y="3600"/>
                </a:lnTo>
                <a:lnTo>
                  <a:pt x="21600" y="3600"/>
                </a:lnTo>
                <a:arcTo wR="3600" hR="3600" stAng="0" swAng="-5400000"/>
                <a:lnTo>
                  <a:pt x="18000" y="0"/>
                </a:lnTo>
                <a:arcTo wR="0" hR="0" stAng="0" swAng="0"/>
                <a:close/>
              </a:path>
            </a:pathLst>
          </a:custGeom>
          <a:solidFill>
            <a:srgbClr val="000000"/>
          </a:solidFill>
          <a:ln w="0">
            <a:noFill/>
          </a:ln>
          <a:effectLst>
            <a:outerShdw dist="38183" dir="8100000" rotWithShape="0">
              <a:srgbClr val="000000">
                <a:alpha val="40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1800" b="0" strike="noStrike" spc="299">
                <a:solidFill>
                  <a:srgbClr val="FFFFFF"/>
                </a:solidFill>
                <a:latin typeface="Calibri"/>
              </a:rPr>
              <a:t>Case Studies and Future of Smart Cities</a:t>
            </a:r>
            <a:endParaRPr lang="en-US" sz="1800" b="0" strike="noStrike" spc="-1">
              <a:solidFill>
                <a:srgbClr val="FFFFFF"/>
              </a:solidFill>
              <a:latin typeface="Arial"/>
            </a:endParaRPr>
          </a:p>
          <a:p>
            <a:pPr algn="ctr">
              <a:lnSpc>
                <a:spcPct val="100000"/>
              </a:lnSpc>
            </a:pPr>
            <a:endParaRPr lang="en-US" sz="1800" b="0" strike="noStrike" spc="-1">
              <a:solidFill>
                <a:srgbClr val="FFFFFF"/>
              </a:solidFill>
              <a:latin typeface="Arial"/>
            </a:endParaRPr>
          </a:p>
        </p:txBody>
      </p:sp>
      <p:sp>
        <p:nvSpPr>
          <p:cNvPr id="609" name="Ellipse 27">
            <a:hlinkClick r:id="rId4" action="ppaction://hlinksldjump"/>
          </p:cNvPr>
          <p:cNvSpPr/>
          <p:nvPr/>
        </p:nvSpPr>
        <p:spPr>
          <a:xfrm>
            <a:off x="633960" y="3188880"/>
            <a:ext cx="120240" cy="124920"/>
          </a:xfrm>
          <a:custGeom>
            <a:avLst/>
            <a:gdLst>
              <a:gd name="textAreaLeft" fmla="*/ 17640 w 120240"/>
              <a:gd name="textAreaRight" fmla="*/ 102600 w 120240"/>
              <a:gd name="textAreaTop" fmla="*/ 18000 h 124920"/>
              <a:gd name="textAreaBottom" fmla="*/ 106920 h 124920"/>
            </a:gdLst>
            <a:ahLst/>
            <a:cxnLst/>
            <a:rect l="textAreaLeft" t="textAreaTop" r="textAreaRight" b="textAreaBottom"/>
            <a:pathLst>
              <a:path w="21600" h="22438">
                <a:moveTo>
                  <a:pt x="0" y="11219"/>
                </a:moveTo>
                <a:lnTo>
                  <a:pt x="0" y="11219"/>
                </a:lnTo>
                <a:arcTo wR="0" hR="0" stAng="0" swAng="0"/>
                <a:lnTo>
                  <a:pt x="0" y="11219"/>
                </a:lnTo>
                <a:arcTo wR="10800" hR="11219"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tIns="43200" bIns="43200" anchor="ctr" anchorCtr="1">
            <a:noAutofit/>
          </a:bodyPr>
          <a:lstStyle/>
          <a:p>
            <a:endParaRPr lang="en-US" sz="1800" b="0" strike="noStrike" spc="-1">
              <a:solidFill>
                <a:srgbClr val="000000"/>
              </a:solidFill>
              <a:latin typeface="Arial"/>
            </a:endParaRPr>
          </a:p>
        </p:txBody>
      </p:sp>
      <p:sp>
        <p:nvSpPr>
          <p:cNvPr id="610" name="Ellipse 57">
            <a:hlinkClick r:id="rId5" action="ppaction://hlinksldjump"/>
          </p:cNvPr>
          <p:cNvSpPr/>
          <p:nvPr/>
        </p:nvSpPr>
        <p:spPr>
          <a:xfrm>
            <a:off x="460080" y="4102560"/>
            <a:ext cx="463680" cy="461160"/>
          </a:xfrm>
          <a:custGeom>
            <a:avLst/>
            <a:gdLst>
              <a:gd name="textAreaLeft" fmla="*/ 67680 w 463680"/>
              <a:gd name="textAreaRight" fmla="*/ 396000 w 463680"/>
              <a:gd name="textAreaTop" fmla="*/ 67320 h 461160"/>
              <a:gd name="textAreaBottom" fmla="*/ 393840 h 461160"/>
            </a:gdLst>
            <a:ahLst/>
            <a:cxnLst/>
            <a:rect l="textAreaLeft" t="textAreaTop" r="textAreaRight" b="textAreaBottom"/>
            <a:pathLst>
              <a:path w="21718" h="21600">
                <a:moveTo>
                  <a:pt x="0" y="10800"/>
                </a:moveTo>
                <a:lnTo>
                  <a:pt x="0" y="10800"/>
                </a:lnTo>
                <a:arcTo wR="0" hR="0" stAng="0" swAng="0"/>
                <a:lnTo>
                  <a:pt x="0" y="10800"/>
                </a:lnTo>
                <a:arcTo wR="10859" hR="10800" stAng="-10800000" swAng="21550000"/>
                <a:close/>
              </a:path>
            </a:pathLst>
          </a:custGeom>
          <a:solidFill>
            <a:srgbClr val="FFFFFF"/>
          </a:solidFill>
          <a:ln w="12600">
            <a:solidFill>
              <a:srgbClr val="FFFFFF"/>
            </a:solidFill>
            <a:miter/>
          </a:ln>
        </p:spPr>
        <p:style>
          <a:lnRef idx="0">
            <a:scrgbClr r="0" g="0" b="0"/>
          </a:lnRef>
          <a:fillRef idx="0">
            <a:scrgbClr r="0" g="0" b="0"/>
          </a:fillRef>
          <a:effectRef idx="0">
            <a:scrgbClr r="0" g="0" b="0"/>
          </a:effectRef>
          <a:fontRef idx="minor"/>
        </p:style>
        <p:txBody>
          <a:bodyPr anchor="ctr" anchorCtr="1">
            <a:noAutofit/>
          </a:bodyPr>
          <a:lstStyle/>
          <a:p>
            <a:endParaRPr lang="en-US" sz="1800" b="0" strike="noStrike" spc="-1">
              <a:solidFill>
                <a:srgbClr val="000000"/>
              </a:solidFill>
              <a:latin typeface="Arial"/>
            </a:endParaRPr>
          </a:p>
        </p:txBody>
      </p:sp>
      <p:sp>
        <p:nvSpPr>
          <p:cNvPr id="611" name="Rectangle : coins arrondis 11"/>
          <p:cNvSpPr/>
          <p:nvPr/>
        </p:nvSpPr>
        <p:spPr>
          <a:xfrm>
            <a:off x="11562840" y="2150640"/>
            <a:ext cx="1685520" cy="2238480"/>
          </a:xfrm>
          <a:custGeom>
            <a:avLst/>
            <a:gdLst>
              <a:gd name="textAreaLeft" fmla="*/ 82080 w 1685520"/>
              <a:gd name="textAreaRight" fmla="*/ 1603440 w 1685520"/>
              <a:gd name="textAreaTop" fmla="*/ 82080 h 2238480"/>
              <a:gd name="textAreaBottom" fmla="*/ 2156400 h 2238480"/>
            </a:gdLst>
            <a:ahLst/>
            <a:cxnLst/>
            <a:rect l="textAreaLeft" t="textAreaTop" r="textAreaRight" b="textAreaBottom"/>
            <a:pathLst>
              <a:path w="21600" h="28685">
                <a:moveTo>
                  <a:pt x="3600" y="0"/>
                </a:moveTo>
                <a:lnTo>
                  <a:pt x="3600" y="0"/>
                </a:lnTo>
                <a:arcTo wR="3600" hR="3600" stAng="-5400000" swAng="-5400000"/>
                <a:lnTo>
                  <a:pt x="0" y="3600"/>
                </a:lnTo>
                <a:arcTo wR="0" hR="0" stAng="0" swAng="0"/>
                <a:lnTo>
                  <a:pt x="0" y="25085"/>
                </a:lnTo>
                <a:lnTo>
                  <a:pt x="0" y="25085"/>
                </a:lnTo>
                <a:arcTo wR="3600" hR="3600" stAng="-10800000" swAng="-5400000"/>
                <a:lnTo>
                  <a:pt x="3600" y="28685"/>
                </a:lnTo>
                <a:arcTo wR="0" hR="0" stAng="0" swAng="0"/>
                <a:lnTo>
                  <a:pt x="18000" y="28685"/>
                </a:lnTo>
                <a:lnTo>
                  <a:pt x="18000" y="28685"/>
                </a:lnTo>
                <a:arcTo wR="3600" hR="3600" stAng="5400000" swAng="-5400000"/>
                <a:lnTo>
                  <a:pt x="21600" y="25085"/>
                </a:lnTo>
                <a:arcTo wR="0" hR="0" stAng="0" swAng="0"/>
                <a:lnTo>
                  <a:pt x="21600" y="3600"/>
                </a:lnTo>
                <a:lnTo>
                  <a:pt x="21600" y="3600"/>
                </a:lnTo>
                <a:arcTo wR="3600" hR="3600" stAng="0" swAng="-5400000"/>
                <a:lnTo>
                  <a:pt x="18000" y="0"/>
                </a:lnTo>
                <a:arcTo wR="0" hR="0" stAng="0" swAng="0"/>
                <a:close/>
              </a:path>
            </a:pathLst>
          </a:custGeom>
          <a:solidFill>
            <a:srgbClr val="333F50"/>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900" b="0" strike="noStrike" spc="299">
                <a:solidFill>
                  <a:srgbClr val="FFFFFF"/>
                </a:solidFill>
                <a:latin typeface="Calibri"/>
              </a:rPr>
              <a:t>Case Studies and Future of Smart Cities</a:t>
            </a:r>
            <a:endParaRPr lang="en-US" sz="900" b="0" strike="noStrike" spc="-1">
              <a:solidFill>
                <a:srgbClr val="FFFFFF"/>
              </a:solidFill>
              <a:latin typeface="Arial"/>
            </a:endParaRPr>
          </a:p>
        </p:txBody>
      </p:sp>
      <p:sp>
        <p:nvSpPr>
          <p:cNvPr id="612" name="Rectangle : coins arrondis 62"/>
          <p:cNvSpPr/>
          <p:nvPr/>
        </p:nvSpPr>
        <p:spPr>
          <a:xfrm>
            <a:off x="1195920" y="5346720"/>
            <a:ext cx="1775520" cy="454320"/>
          </a:xfrm>
          <a:custGeom>
            <a:avLst/>
            <a:gdLst>
              <a:gd name="textAreaLeft" fmla="*/ 21960 w 1775520"/>
              <a:gd name="textAreaRight" fmla="*/ 1753560 w 1775520"/>
              <a:gd name="textAreaTop" fmla="*/ 21960 h 454320"/>
              <a:gd name="textAreaBottom" fmla="*/ 432360 h 454320"/>
            </a:gdLst>
            <a:ahLst/>
            <a:cxnLst/>
            <a:rect l="textAreaLeft" t="textAreaTop" r="textAreaRight" b="textAreaBottom"/>
            <a:pathLst>
              <a:path w="84365" h="21600">
                <a:moveTo>
                  <a:pt x="3600" y="0"/>
                </a:moveTo>
                <a:lnTo>
                  <a:pt x="3600" y="0"/>
                </a:lnTo>
                <a:arcTo wR="3600" hR="3600" stAng="-5400000" swAng="-5400000"/>
                <a:lnTo>
                  <a:pt x="0" y="3600"/>
                </a:lnTo>
                <a:arcTo wR="0" hR="0" stAng="0" swAng="0"/>
                <a:lnTo>
                  <a:pt x="0" y="18000"/>
                </a:lnTo>
                <a:lnTo>
                  <a:pt x="0" y="18000"/>
                </a:lnTo>
                <a:arcTo wR="3600" hR="3600" stAng="-10800000" swAng="-5400000"/>
                <a:lnTo>
                  <a:pt x="3600" y="21600"/>
                </a:lnTo>
                <a:arcTo wR="0" hR="0" stAng="0" swAng="0"/>
                <a:lnTo>
                  <a:pt x="80765" y="21600"/>
                </a:lnTo>
                <a:lnTo>
                  <a:pt x="80765" y="21600"/>
                </a:lnTo>
                <a:arcTo wR="3600" hR="3600" stAng="5400000" swAng="-5400000"/>
                <a:lnTo>
                  <a:pt x="84365" y="18000"/>
                </a:lnTo>
                <a:arcTo wR="0" hR="0" stAng="0" swAng="0"/>
                <a:lnTo>
                  <a:pt x="84365" y="3600"/>
                </a:lnTo>
                <a:lnTo>
                  <a:pt x="84365" y="3600"/>
                </a:lnTo>
                <a:arcTo wR="3600" hR="3600" stAng="0" swAng="-5400000"/>
                <a:lnTo>
                  <a:pt x="80765" y="0"/>
                </a:lnTo>
                <a:arcTo wR="0" hR="0" stAng="0" swAng="0"/>
                <a:close/>
              </a:path>
            </a:pathLst>
          </a:custGeom>
          <a:solidFill>
            <a:srgbClr val="A5A5A5">
              <a:alpha val="81000"/>
            </a:srgbClr>
          </a:solidFill>
          <a:ln w="0">
            <a:noFill/>
          </a:ln>
        </p:spPr>
        <p:style>
          <a:lnRef idx="0">
            <a:scrgbClr r="0" g="0" b="0"/>
          </a:lnRef>
          <a:fillRef idx="0">
            <a:scrgbClr r="0" g="0" b="0"/>
          </a:fillRef>
          <a:effectRef idx="0">
            <a:scrgbClr r="0" g="0" b="0"/>
          </a:effectRef>
          <a:fontRef idx="minor"/>
        </p:style>
        <p:txBody>
          <a:bodyPr anchor="ctr" anchorCtr="1">
            <a:noAutofit/>
          </a:bodyPr>
          <a:lstStyle/>
          <a:p>
            <a:endParaRPr lang="en-US" sz="1800" b="0" strike="noStrike" spc="-1">
              <a:solidFill>
                <a:srgbClr val="000000"/>
              </a:solidFill>
              <a:latin typeface="Arial"/>
            </a:endParaRPr>
          </a:p>
        </p:txBody>
      </p:sp>
      <p:sp>
        <p:nvSpPr>
          <p:cNvPr id="613" name="ZoneTexte 63"/>
          <p:cNvSpPr txBox="1"/>
          <p:nvPr/>
        </p:nvSpPr>
        <p:spPr>
          <a:xfrm>
            <a:off x="1507680" y="5371920"/>
            <a:ext cx="1442880" cy="369360"/>
          </a:xfrm>
          <a:prstGeom prst="rect">
            <a:avLst/>
          </a:prstGeom>
          <a:noFill/>
          <a:ln w="0">
            <a:noFill/>
          </a:ln>
        </p:spPr>
        <p:txBody>
          <a:bodyPr anchor="t">
            <a:noAutofit/>
          </a:bodyPr>
          <a:lstStyle/>
          <a:p>
            <a:pPr>
              <a:lnSpc>
                <a:spcPct val="100000"/>
              </a:lnSpc>
            </a:pPr>
            <a:r>
              <a:rPr lang="en-US" sz="1800" b="0" strike="noStrike" spc="-1">
                <a:solidFill>
                  <a:srgbClr val="FFFFFF"/>
                </a:solidFill>
                <a:latin typeface="Calibri"/>
              </a:rPr>
              <a:t>Scraping</a:t>
            </a:r>
            <a:endParaRPr lang="en-US" sz="18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614" name="Rectangle : coins arrondis 11"/>
          <p:cNvSpPr/>
          <p:nvPr/>
        </p:nvSpPr>
        <p:spPr>
          <a:xfrm>
            <a:off x="2478600" y="2815560"/>
            <a:ext cx="7234920" cy="1226520"/>
          </a:xfrm>
          <a:custGeom>
            <a:avLst/>
            <a:gdLst>
              <a:gd name="textAreaLeft" fmla="*/ 59760 w 7234920"/>
              <a:gd name="textAreaRight" fmla="*/ 7175160 w 7234920"/>
              <a:gd name="textAreaTop" fmla="*/ 59760 h 1226520"/>
              <a:gd name="textAreaBottom" fmla="*/ 1166760 h 1226520"/>
            </a:gdLst>
            <a:ahLst/>
            <a:cxnLst/>
            <a:rect l="textAreaLeft" t="textAreaTop" r="textAreaRight" b="textAreaBottom"/>
            <a:pathLst>
              <a:path w="127382" h="21600">
                <a:moveTo>
                  <a:pt x="3600" y="0"/>
                </a:moveTo>
                <a:lnTo>
                  <a:pt x="3600" y="0"/>
                </a:lnTo>
                <a:arcTo wR="3600" hR="3600" stAng="-5400000" swAng="-5400000"/>
                <a:lnTo>
                  <a:pt x="0" y="3600"/>
                </a:lnTo>
                <a:arcTo wR="0" hR="0" stAng="0" swAng="0"/>
                <a:lnTo>
                  <a:pt x="0" y="18000"/>
                </a:lnTo>
                <a:lnTo>
                  <a:pt x="0" y="18000"/>
                </a:lnTo>
                <a:arcTo wR="3600" hR="3600" stAng="-10800000" swAng="-5400000"/>
                <a:lnTo>
                  <a:pt x="3600" y="21600"/>
                </a:lnTo>
                <a:arcTo wR="0" hR="0" stAng="0" swAng="0"/>
                <a:lnTo>
                  <a:pt x="123782" y="21600"/>
                </a:lnTo>
                <a:lnTo>
                  <a:pt x="123782" y="21600"/>
                </a:lnTo>
                <a:arcTo wR="3600" hR="3600" stAng="5400000" swAng="-5400000"/>
                <a:lnTo>
                  <a:pt x="127382" y="18000"/>
                </a:lnTo>
                <a:arcTo wR="0" hR="0" stAng="0" swAng="0"/>
                <a:lnTo>
                  <a:pt x="127382" y="3600"/>
                </a:lnTo>
                <a:lnTo>
                  <a:pt x="127382" y="3600"/>
                </a:lnTo>
                <a:arcTo wR="3600" hR="3600" stAng="0" swAng="-5400000"/>
                <a:lnTo>
                  <a:pt x="123782" y="0"/>
                </a:lnTo>
                <a:arcTo wR="0" hR="0" stAng="0" swAng="0"/>
                <a:close/>
              </a:path>
            </a:pathLst>
          </a:custGeom>
          <a:solidFill>
            <a:srgbClr val="002060"/>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nSpc>
                <a:spcPct val="100000"/>
              </a:lnSpc>
            </a:pPr>
            <a:r>
              <a:rPr lang="en-US" sz="4000" b="1" strike="noStrike" spc="-1" dirty="0">
                <a:solidFill>
                  <a:srgbClr val="FFFFFF"/>
                </a:solidFill>
                <a:latin typeface="Calibri"/>
              </a:rPr>
              <a:t>Merci pour </a:t>
            </a:r>
            <a:r>
              <a:rPr lang="en-US" sz="4000" b="1" strike="noStrike" spc="-1" dirty="0" err="1">
                <a:solidFill>
                  <a:srgbClr val="FFFFFF"/>
                </a:solidFill>
                <a:latin typeface="Calibri"/>
              </a:rPr>
              <a:t>votre</a:t>
            </a:r>
            <a:r>
              <a:rPr lang="en-US" sz="4000" b="1" strike="noStrike" spc="-1" dirty="0">
                <a:solidFill>
                  <a:srgbClr val="FFFFFF"/>
                </a:solidFill>
                <a:latin typeface="Calibri"/>
              </a:rPr>
              <a:t> attention</a:t>
            </a:r>
            <a:endParaRPr lang="en-US" sz="4000" b="0" strike="noStrike" spc="-1" dirty="0">
              <a:solidFill>
                <a:srgbClr val="FFFFFF"/>
              </a:solidFill>
              <a:latin typeface="Arial"/>
            </a:endParaRPr>
          </a:p>
        </p:txBody>
      </p:sp>
      <p:sp>
        <p:nvSpPr>
          <p:cNvPr id="615" name="Rectangle : coins arrondis 11"/>
          <p:cNvSpPr/>
          <p:nvPr/>
        </p:nvSpPr>
        <p:spPr>
          <a:xfrm>
            <a:off x="15624720" y="2202480"/>
            <a:ext cx="1685520" cy="2238480"/>
          </a:xfrm>
          <a:custGeom>
            <a:avLst/>
            <a:gdLst>
              <a:gd name="textAreaLeft" fmla="*/ 82080 w 1685520"/>
              <a:gd name="textAreaRight" fmla="*/ 1603440 w 1685520"/>
              <a:gd name="textAreaTop" fmla="*/ 82080 h 2238480"/>
              <a:gd name="textAreaBottom" fmla="*/ 2156400 h 2238480"/>
            </a:gdLst>
            <a:ahLst/>
            <a:cxnLst/>
            <a:rect l="textAreaLeft" t="textAreaTop" r="textAreaRight" b="textAreaBottom"/>
            <a:pathLst>
              <a:path w="21600" h="28685">
                <a:moveTo>
                  <a:pt x="3600" y="0"/>
                </a:moveTo>
                <a:lnTo>
                  <a:pt x="3600" y="0"/>
                </a:lnTo>
                <a:arcTo wR="3600" hR="3600" stAng="-5400000" swAng="-5400000"/>
                <a:lnTo>
                  <a:pt x="0" y="3600"/>
                </a:lnTo>
                <a:arcTo wR="0" hR="0" stAng="0" swAng="0"/>
                <a:lnTo>
                  <a:pt x="0" y="25085"/>
                </a:lnTo>
                <a:lnTo>
                  <a:pt x="0" y="25085"/>
                </a:lnTo>
                <a:arcTo wR="3600" hR="3600" stAng="-10800000" swAng="-5400000"/>
                <a:lnTo>
                  <a:pt x="3600" y="28685"/>
                </a:lnTo>
                <a:arcTo wR="0" hR="0" stAng="0" swAng="0"/>
                <a:lnTo>
                  <a:pt x="18000" y="28685"/>
                </a:lnTo>
                <a:lnTo>
                  <a:pt x="18000" y="28685"/>
                </a:lnTo>
                <a:arcTo wR="3600" hR="3600" stAng="5400000" swAng="-5400000"/>
                <a:lnTo>
                  <a:pt x="21600" y="25085"/>
                </a:lnTo>
                <a:arcTo wR="0" hR="0" stAng="0" swAng="0"/>
                <a:lnTo>
                  <a:pt x="21600" y="3600"/>
                </a:lnTo>
                <a:lnTo>
                  <a:pt x="21600" y="3600"/>
                </a:lnTo>
                <a:arcTo wR="3600" hR="3600" stAng="0" swAng="-5400000"/>
                <a:lnTo>
                  <a:pt x="18000" y="0"/>
                </a:lnTo>
                <a:arcTo wR="0" hR="0" stAng="0" swAng="0"/>
                <a:close/>
              </a:path>
            </a:pathLst>
          </a:custGeom>
          <a:solidFill>
            <a:srgbClr val="70AD47"/>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1800" b="0" strike="noStrike" spc="299">
                <a:solidFill>
                  <a:srgbClr val="FFFFFF"/>
                </a:solidFill>
                <a:latin typeface="Calibri"/>
              </a:rPr>
              <a:t>Case Studies and Future of Smart Cities</a:t>
            </a:r>
            <a:endParaRPr lang="en-US" sz="1800" b="0" strike="noStrike" spc="-1">
              <a:solidFill>
                <a:srgbClr val="000000"/>
              </a:solidFill>
              <a:latin typeface="Arial"/>
            </a:endParaRPr>
          </a:p>
        </p:txBody>
      </p:sp>
      <p:sp>
        <p:nvSpPr>
          <p:cNvPr id="616" name="Rectangle : coins arrondis 11"/>
          <p:cNvSpPr/>
          <p:nvPr/>
        </p:nvSpPr>
        <p:spPr>
          <a:xfrm>
            <a:off x="17655480" y="2202480"/>
            <a:ext cx="1685520" cy="2238480"/>
          </a:xfrm>
          <a:custGeom>
            <a:avLst/>
            <a:gdLst>
              <a:gd name="textAreaLeft" fmla="*/ 82080 w 1685520"/>
              <a:gd name="textAreaRight" fmla="*/ 1603440 w 1685520"/>
              <a:gd name="textAreaTop" fmla="*/ 82080 h 2238480"/>
              <a:gd name="textAreaBottom" fmla="*/ 2156400 h 2238480"/>
            </a:gdLst>
            <a:ahLst/>
            <a:cxnLst/>
            <a:rect l="textAreaLeft" t="textAreaTop" r="textAreaRight" b="textAreaBottom"/>
            <a:pathLst>
              <a:path w="21600" h="28685">
                <a:moveTo>
                  <a:pt x="3600" y="0"/>
                </a:moveTo>
                <a:lnTo>
                  <a:pt x="3600" y="0"/>
                </a:lnTo>
                <a:arcTo wR="3600" hR="3600" stAng="-5400000" swAng="-5400000"/>
                <a:lnTo>
                  <a:pt x="0" y="3600"/>
                </a:lnTo>
                <a:arcTo wR="0" hR="0" stAng="0" swAng="0"/>
                <a:lnTo>
                  <a:pt x="0" y="25085"/>
                </a:lnTo>
                <a:lnTo>
                  <a:pt x="0" y="25085"/>
                </a:lnTo>
                <a:arcTo wR="3600" hR="3600" stAng="-10800000" swAng="-5400000"/>
                <a:lnTo>
                  <a:pt x="3600" y="28685"/>
                </a:lnTo>
                <a:arcTo wR="0" hR="0" stAng="0" swAng="0"/>
                <a:lnTo>
                  <a:pt x="18000" y="28685"/>
                </a:lnTo>
                <a:lnTo>
                  <a:pt x="18000" y="28685"/>
                </a:lnTo>
                <a:arcTo wR="3600" hR="3600" stAng="5400000" swAng="-5400000"/>
                <a:lnTo>
                  <a:pt x="21600" y="25085"/>
                </a:lnTo>
                <a:arcTo wR="0" hR="0" stAng="0" swAng="0"/>
                <a:lnTo>
                  <a:pt x="21600" y="3600"/>
                </a:lnTo>
                <a:lnTo>
                  <a:pt x="21600" y="3600"/>
                </a:lnTo>
                <a:arcTo wR="3600" hR="3600" stAng="0" swAng="-5400000"/>
                <a:lnTo>
                  <a:pt x="18000" y="0"/>
                </a:lnTo>
                <a:arcTo wR="0" hR="0" stAng="0" swAng="0"/>
                <a:close/>
              </a:path>
            </a:pathLst>
          </a:custGeom>
          <a:solidFill>
            <a:srgbClr val="000000"/>
          </a:solidFill>
          <a:ln w="0">
            <a:noFill/>
          </a:ln>
          <a:effectLst>
            <a:outerShdw dist="38183" dir="8100000" rotWithShape="0">
              <a:srgbClr val="000000">
                <a:alpha val="40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1800" b="0" strike="noStrike" spc="299">
                <a:solidFill>
                  <a:srgbClr val="FFFFFF"/>
                </a:solidFill>
                <a:latin typeface="Calibri"/>
              </a:rPr>
              <a:t>Case Studies and Future of Smart Cities</a:t>
            </a:r>
            <a:endParaRPr lang="en-US" sz="1800" b="0" strike="noStrike" spc="-1">
              <a:solidFill>
                <a:srgbClr val="FFFFFF"/>
              </a:solidFill>
              <a:latin typeface="Arial"/>
            </a:endParaRPr>
          </a:p>
          <a:p>
            <a:pPr algn="ctr">
              <a:lnSpc>
                <a:spcPct val="100000"/>
              </a:lnSpc>
            </a:pPr>
            <a:endParaRPr lang="en-US" sz="1800" b="0" strike="noStrike" spc="-1">
              <a:solidFill>
                <a:srgbClr val="FFFFFF"/>
              </a:solidFill>
              <a:latin typeface="Arial"/>
            </a:endParaRPr>
          </a:p>
        </p:txBody>
      </p:sp>
      <p:sp>
        <p:nvSpPr>
          <p:cNvPr id="617" name="Rectangle : coins arrondis 11"/>
          <p:cNvSpPr/>
          <p:nvPr/>
        </p:nvSpPr>
        <p:spPr>
          <a:xfrm>
            <a:off x="9251640" y="11290680"/>
            <a:ext cx="1685520" cy="2238480"/>
          </a:xfrm>
          <a:custGeom>
            <a:avLst/>
            <a:gdLst>
              <a:gd name="textAreaLeft" fmla="*/ 82080 w 1685520"/>
              <a:gd name="textAreaRight" fmla="*/ 1603440 w 1685520"/>
              <a:gd name="textAreaTop" fmla="*/ 82080 h 2238480"/>
              <a:gd name="textAreaBottom" fmla="*/ 2156400 h 2238480"/>
            </a:gdLst>
            <a:ahLst/>
            <a:cxnLst/>
            <a:rect l="textAreaLeft" t="textAreaTop" r="textAreaRight" b="textAreaBottom"/>
            <a:pathLst>
              <a:path w="21600" h="28685">
                <a:moveTo>
                  <a:pt x="3600" y="0"/>
                </a:moveTo>
                <a:lnTo>
                  <a:pt x="3600" y="0"/>
                </a:lnTo>
                <a:arcTo wR="3600" hR="3600" stAng="-5400000" swAng="-5400000"/>
                <a:lnTo>
                  <a:pt x="0" y="3600"/>
                </a:lnTo>
                <a:arcTo wR="0" hR="0" stAng="0" swAng="0"/>
                <a:lnTo>
                  <a:pt x="0" y="25085"/>
                </a:lnTo>
                <a:lnTo>
                  <a:pt x="0" y="25085"/>
                </a:lnTo>
                <a:arcTo wR="3600" hR="3600" stAng="-10800000" swAng="-5400000"/>
                <a:lnTo>
                  <a:pt x="3600" y="28685"/>
                </a:lnTo>
                <a:arcTo wR="0" hR="0" stAng="0" swAng="0"/>
                <a:lnTo>
                  <a:pt x="18000" y="28685"/>
                </a:lnTo>
                <a:lnTo>
                  <a:pt x="18000" y="28685"/>
                </a:lnTo>
                <a:arcTo wR="3600" hR="3600" stAng="5400000" swAng="-5400000"/>
                <a:lnTo>
                  <a:pt x="21600" y="25085"/>
                </a:lnTo>
                <a:arcTo wR="0" hR="0" stAng="0" swAng="0"/>
                <a:lnTo>
                  <a:pt x="21600" y="3600"/>
                </a:lnTo>
                <a:lnTo>
                  <a:pt x="21600" y="3600"/>
                </a:lnTo>
                <a:arcTo wR="3600" hR="3600" stAng="0" swAng="-5400000"/>
                <a:lnTo>
                  <a:pt x="18000" y="0"/>
                </a:lnTo>
                <a:arcTo wR="0" hR="0" stAng="0" swAng="0"/>
                <a:close/>
              </a:path>
            </a:pathLst>
          </a:custGeom>
          <a:solidFill>
            <a:srgbClr val="7030A0"/>
          </a:solidFill>
          <a:ln w="0">
            <a:noFill/>
          </a:ln>
          <a:effectLst>
            <a:outerShdw dist="164947" dir="8761948" rotWithShape="0">
              <a:srgbClr val="000000">
                <a:alpha val="44000"/>
              </a:srgbClr>
            </a:outerShdw>
          </a:effectLst>
        </p:spPr>
        <p:style>
          <a:lnRef idx="0">
            <a:scrgbClr r="0" g="0" b="0"/>
          </a:lnRef>
          <a:fillRef idx="0">
            <a:scrgbClr r="0" g="0" b="0"/>
          </a:fillRef>
          <a:effectRef idx="0">
            <a:scrgbClr r="0" g="0" b="0"/>
          </a:effectRef>
          <a:fontRef idx="minor"/>
        </p:style>
        <p:txBody>
          <a:bodyPr anchor="ctr" anchorCtr="1">
            <a:noAutofit/>
          </a:bodyPr>
          <a:lstStyle/>
          <a:p>
            <a:pPr algn="ctr">
              <a:lnSpc>
                <a:spcPct val="100000"/>
              </a:lnSpc>
            </a:pPr>
            <a:r>
              <a:rPr lang="en-US" sz="1800" b="1" strike="noStrike" spc="-1">
                <a:solidFill>
                  <a:srgbClr val="FFFFFF"/>
                </a:solidFill>
                <a:latin typeface="Calibri"/>
              </a:rPr>
              <a:t>Digital Divide</a:t>
            </a:r>
            <a:endParaRPr lang="en-US" sz="18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0.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1.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13.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3.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4.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5.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6.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7.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8.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9.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965</TotalTime>
  <Words>595</Words>
  <Application>Microsoft Office PowerPoint</Application>
  <PresentationFormat>Widescreen</PresentationFormat>
  <Paragraphs>91</Paragraphs>
  <Slides>8</Slides>
  <Notes>7</Notes>
  <HiddenSlides>0</HiddenSlides>
  <MMClips>0</MMClips>
  <ScaleCrop>false</ScaleCrop>
  <HeadingPairs>
    <vt:vector size="6" baseType="variant">
      <vt:variant>
        <vt:lpstr>Fonts Used</vt:lpstr>
      </vt:variant>
      <vt:variant>
        <vt:i4>7</vt:i4>
      </vt:variant>
      <vt:variant>
        <vt:lpstr>Theme</vt:lpstr>
      </vt:variant>
      <vt:variant>
        <vt:i4>12</vt:i4>
      </vt:variant>
      <vt:variant>
        <vt:lpstr>Slide Titles</vt:lpstr>
      </vt:variant>
      <vt:variant>
        <vt:i4>8</vt:i4>
      </vt:variant>
    </vt:vector>
  </HeadingPairs>
  <TitlesOfParts>
    <vt:vector size="27" baseType="lpstr">
      <vt:lpstr>Arial</vt:lpstr>
      <vt:lpstr>Bodoni MT</vt:lpstr>
      <vt:lpstr>Calibri</vt:lpstr>
      <vt:lpstr>Calibri Light</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HP</dc:creator>
  <dc:description/>
  <cp:lastModifiedBy>AKESKOUS Osama</cp:lastModifiedBy>
  <cp:revision>83</cp:revision>
  <dcterms:created xsi:type="dcterms:W3CDTF">2025-02-25T06:35:42Z</dcterms:created>
  <dcterms:modified xsi:type="dcterms:W3CDTF">2025-03-21T05:05:33Z</dcterms:modified>
  <dc:language>en-US</dc:language>
</cp:coreProperties>
</file>