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7B1CC2-D0FE-46B5-AB38-A3816BCA2BF1}" v="5" dt="2024-07-11T09:39:23.8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 sampath" userId="2e4f224c4cdd94b5" providerId="LiveId" clId="{A67B1CC2-D0FE-46B5-AB38-A3816BCA2BF1}"/>
    <pc:docChg chg="undo custSel modSld">
      <pc:chgData name="satya sampath" userId="2e4f224c4cdd94b5" providerId="LiveId" clId="{A67B1CC2-D0FE-46B5-AB38-A3816BCA2BF1}" dt="2024-07-11T09:40:03.329" v="1503" actId="20577"/>
      <pc:docMkLst>
        <pc:docMk/>
      </pc:docMkLst>
      <pc:sldChg chg="addSp delSp modSp mod">
        <pc:chgData name="satya sampath" userId="2e4f224c4cdd94b5" providerId="LiveId" clId="{A67B1CC2-D0FE-46B5-AB38-A3816BCA2BF1}" dt="2024-07-11T09:40:03.329" v="1503" actId="20577"/>
        <pc:sldMkLst>
          <pc:docMk/>
          <pc:sldMk cId="2475805559" sldId="257"/>
        </pc:sldMkLst>
        <pc:spChg chg="mod">
          <ac:chgData name="satya sampath" userId="2e4f224c4cdd94b5" providerId="LiveId" clId="{A67B1CC2-D0FE-46B5-AB38-A3816BCA2BF1}" dt="2024-07-11T09:31:50.739" v="772" actId="1076"/>
          <ac:spMkLst>
            <pc:docMk/>
            <pc:sldMk cId="2475805559" sldId="257"/>
            <ac:spMk id="2" creationId="{1C21E816-31F5-48BB-BD02-D15F2F18B48A}"/>
          </ac:spMkLst>
        </pc:spChg>
        <pc:spChg chg="mod">
          <ac:chgData name="satya sampath" userId="2e4f224c4cdd94b5" providerId="LiveId" clId="{A67B1CC2-D0FE-46B5-AB38-A3816BCA2BF1}" dt="2024-07-11T09:40:03.329" v="1503" actId="20577"/>
          <ac:spMkLst>
            <pc:docMk/>
            <pc:sldMk cId="2475805559" sldId="257"/>
            <ac:spMk id="3" creationId="{835D6E6B-3353-491C-A3C6-F278D6CED8B3}"/>
          </ac:spMkLst>
        </pc:spChg>
        <pc:picChg chg="add del mod">
          <ac:chgData name="satya sampath" userId="2e4f224c4cdd94b5" providerId="LiveId" clId="{A67B1CC2-D0FE-46B5-AB38-A3816BCA2BF1}" dt="2024-07-11T09:27:31.760" v="709" actId="478"/>
          <ac:picMkLst>
            <pc:docMk/>
            <pc:sldMk cId="2475805559" sldId="257"/>
            <ac:picMk id="5" creationId="{9CBCBB9D-0C7E-7945-099A-F090AE6377DB}"/>
          </ac:picMkLst>
        </pc:picChg>
        <pc:picChg chg="add mod">
          <ac:chgData name="satya sampath" userId="2e4f224c4cdd94b5" providerId="LiveId" clId="{A67B1CC2-D0FE-46B5-AB38-A3816BCA2BF1}" dt="2024-07-11T09:28:07.950" v="715" actId="1440"/>
          <ac:picMkLst>
            <pc:docMk/>
            <pc:sldMk cId="2475805559" sldId="257"/>
            <ac:picMk id="7" creationId="{E7986C5A-5290-38AF-C181-66A5E3636DF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7/11/2024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7/11/2024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7/11/2024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7/11/2024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mohammadmohammad7978@gmail.com"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ohammed78622/hiding-a-text-inside-an-image.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70090" y="474587"/>
            <a:ext cx="10993549" cy="984144"/>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70090" y="1386348"/>
            <a:ext cx="10930050" cy="3503153"/>
          </a:xfrm>
        </p:spPr>
        <p:txBody>
          <a:bodyPr>
            <a:normAutofit/>
          </a:bodyPr>
          <a:lstStyle/>
          <a:p>
            <a:r>
              <a:rPr lang="en-US" sz="1800" dirty="0">
                <a:solidFill>
                  <a:schemeClr val="tx1"/>
                </a:solidFill>
              </a:rPr>
              <a:t>NAME:-MD.MOHAMMED                                                                                                                                                EMAIL ID:- </a:t>
            </a:r>
            <a:r>
              <a:rPr lang="en-US" sz="1800" cap="none" dirty="0">
                <a:solidFill>
                  <a:schemeClr val="tx1"/>
                </a:solidFill>
                <a:hlinkClick r:id="rId2">
                  <a:extLst>
                    <a:ext uri="{A12FA001-AC4F-418D-AE19-62706E023703}">
                      <ahyp:hlinkClr xmlns:ahyp="http://schemas.microsoft.com/office/drawing/2018/hyperlinkcolor" val="tx"/>
                    </a:ext>
                  </a:extLst>
                </a:hlinkClick>
              </a:rPr>
              <a:t>mohammadmohammad7978</a:t>
            </a:r>
            <a:r>
              <a:rPr lang="en-US" sz="1800" dirty="0">
                <a:solidFill>
                  <a:schemeClr val="tx1"/>
                </a:solidFill>
                <a:hlinkClick r:id="rId2">
                  <a:extLst>
                    <a:ext uri="{A12FA001-AC4F-418D-AE19-62706E023703}">
                      <ahyp:hlinkClr xmlns:ahyp="http://schemas.microsoft.com/office/drawing/2018/hyperlinkcolor" val="tx"/>
                    </a:ext>
                  </a:extLst>
                </a:hlinkClick>
              </a:rPr>
              <a:t>@gmail.com</a:t>
            </a:r>
            <a:r>
              <a:rPr lang="en-US" sz="1800" dirty="0">
                <a:solidFill>
                  <a:schemeClr val="tx1"/>
                </a:solidFill>
              </a:rPr>
              <a:t>                                                                                                                        COLLEGE NAME:-SRK INSTITUTE OF </a:t>
            </a:r>
            <a:r>
              <a:rPr lang="en-US" sz="1800" dirty="0" err="1">
                <a:solidFill>
                  <a:schemeClr val="tx1"/>
                </a:solidFill>
              </a:rPr>
              <a:t>TECHNOLOGy</a:t>
            </a:r>
            <a:r>
              <a:rPr lang="en-US" sz="1800" dirty="0">
                <a:solidFill>
                  <a:schemeClr val="tx1"/>
                </a:solidFill>
              </a:rPr>
              <a:t>                                                                                                                               Skill </a:t>
            </a:r>
            <a:r>
              <a:rPr lang="en-US" sz="1800" dirty="0" err="1">
                <a:solidFill>
                  <a:schemeClr val="tx1"/>
                </a:solidFill>
              </a:rPr>
              <a:t>bulid</a:t>
            </a:r>
            <a:r>
              <a:rPr lang="en-US" sz="1800" dirty="0">
                <a:solidFill>
                  <a:schemeClr val="tx1"/>
                </a:solidFill>
              </a:rPr>
              <a:t> id: </a:t>
            </a:r>
            <a:r>
              <a:rPr lang="en-US" sz="1800" cap="none" dirty="0">
                <a:solidFill>
                  <a:schemeClr val="tx1"/>
                </a:solidFill>
                <a:hlinkClick r:id="rId2">
                  <a:extLst>
                    <a:ext uri="{A12FA001-AC4F-418D-AE19-62706E023703}">
                      <ahyp:hlinkClr xmlns:ahyp="http://schemas.microsoft.com/office/drawing/2018/hyperlinkcolor" val="tx"/>
                    </a:ext>
                  </a:extLst>
                </a:hlinkClick>
              </a:rPr>
              <a:t>mohammadmohammad7978</a:t>
            </a:r>
            <a:r>
              <a:rPr lang="en-US" sz="1800" dirty="0">
                <a:solidFill>
                  <a:schemeClr val="tx1"/>
                </a:solidFill>
                <a:hlinkClick r:id="rId2">
                  <a:extLst>
                    <a:ext uri="{A12FA001-AC4F-418D-AE19-62706E023703}">
                      <ahyp:hlinkClr xmlns:ahyp="http://schemas.microsoft.com/office/drawing/2018/hyperlinkcolor" val="tx"/>
                    </a:ext>
                  </a:extLst>
                </a:hlinkClick>
              </a:rPr>
              <a:t>@gmail.com</a:t>
            </a:r>
            <a:r>
              <a:rPr lang="en-US" sz="1800" dirty="0">
                <a:solidFill>
                  <a:schemeClr val="tx1"/>
                </a:solidFill>
              </a:rPr>
              <a:t>                                                                                                                                                                       </a:t>
            </a:r>
            <a:r>
              <a:rPr lang="en-US" sz="1800" dirty="0" err="1">
                <a:solidFill>
                  <a:schemeClr val="tx1"/>
                </a:solidFill>
              </a:rPr>
              <a:t>collge</a:t>
            </a:r>
            <a:r>
              <a:rPr lang="en-US" sz="1800">
                <a:solidFill>
                  <a:schemeClr val="tx1"/>
                </a:solidFill>
              </a:rPr>
              <a:t> STATE</a:t>
            </a:r>
            <a:r>
              <a:rPr lang="en-US" sz="1800" dirty="0">
                <a:solidFill>
                  <a:schemeClr val="tx1"/>
                </a:solidFill>
              </a:rPr>
              <a:t>:-KRISHNA                                                                                                                                                                                   Internship domain :-cyber security                                                                                                                                    Internship start date:-3/06/2024 and END date:-12/07/2024</a:t>
            </a:r>
            <a:endParaRPr lang="en-GB" sz="1800" dirty="0">
              <a:solidFill>
                <a:schemeClr val="tx1"/>
              </a:solidFill>
            </a:endParaRPr>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74133" y="3746500"/>
            <a:ext cx="11260667" cy="3022600"/>
          </a:xfrm>
          <a:prstGeom prst="rect">
            <a:avLst/>
          </a:prstGeom>
        </p:spPr>
      </p:pic>
      <p:pic>
        <p:nvPicPr>
          <p:cNvPr id="7" name="Picture 6">
            <a:extLst>
              <a:ext uri="{FF2B5EF4-FFF2-40B4-BE49-F238E27FC236}">
                <a16:creationId xmlns:a16="http://schemas.microsoft.com/office/drawing/2014/main" id="{E7986C5A-5290-38AF-C181-66A5E3636DF1}"/>
              </a:ext>
            </a:extLst>
          </p:cNvPr>
          <p:cNvPicPr>
            <a:picLocks noChangeAspect="1"/>
          </p:cNvPicPr>
          <p:nvPr/>
        </p:nvPicPr>
        <p:blipFill>
          <a:blip r:embed="rId4"/>
          <a:stretch>
            <a:fillRect/>
          </a:stretch>
        </p:blipFill>
        <p:spPr>
          <a:xfrm>
            <a:off x="8908026" y="711892"/>
            <a:ext cx="2232168" cy="2791416"/>
          </a:xfrm>
          <a:prstGeom prst="rect">
            <a:avLst/>
          </a:prstGeom>
          <a:ln>
            <a:noFill/>
          </a:ln>
          <a:effectLst>
            <a:softEdge rad="112500"/>
          </a:effectLst>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ncryptedImage.jpg"/>
          <p:cNvPicPr>
            <a:picLocks noGrp="1" noChangeAspect="1"/>
          </p:cNvPicPr>
          <p:nvPr>
            <p:ph idx="1"/>
          </p:nvPr>
        </p:nvPicPr>
        <p:blipFill>
          <a:blip r:embed="rId2"/>
          <a:stretch>
            <a:fillRect/>
          </a:stretch>
        </p:blipFill>
        <p:spPr>
          <a:xfrm>
            <a:off x="6960167" y="2850490"/>
            <a:ext cx="3463992" cy="3290428"/>
          </a:xfrm>
        </p:spPr>
      </p:pic>
      <p:pic>
        <p:nvPicPr>
          <p:cNvPr id="5" name="Picture 4" descr="download.jpg"/>
          <p:cNvPicPr>
            <a:picLocks noChangeAspect="1"/>
          </p:cNvPicPr>
          <p:nvPr/>
        </p:nvPicPr>
        <p:blipFill>
          <a:blip r:embed="rId3"/>
          <a:stretch>
            <a:fillRect/>
          </a:stretch>
        </p:blipFill>
        <p:spPr>
          <a:xfrm>
            <a:off x="1704775" y="2891052"/>
            <a:ext cx="3733499" cy="3249865"/>
          </a:xfrm>
          <a:prstGeom prst="rect">
            <a:avLst/>
          </a:prstGeom>
        </p:spPr>
      </p:pic>
      <p:sp>
        <p:nvSpPr>
          <p:cNvPr id="6" name="TextBox 5"/>
          <p:cNvSpPr txBox="1"/>
          <p:nvPr/>
        </p:nvSpPr>
        <p:spPr>
          <a:xfrm>
            <a:off x="2589196" y="2290813"/>
            <a:ext cx="1739579" cy="400110"/>
          </a:xfrm>
          <a:prstGeom prst="rect">
            <a:avLst/>
          </a:prstGeom>
          <a:noFill/>
        </p:spPr>
        <p:txBody>
          <a:bodyPr wrap="none" rtlCol="0">
            <a:spAutoFit/>
          </a:bodyPr>
          <a:lstStyle/>
          <a:p>
            <a:r>
              <a:rPr lang="en-US" sz="2000" dirty="0"/>
              <a:t>Original image</a:t>
            </a:r>
          </a:p>
        </p:txBody>
      </p:sp>
      <p:sp>
        <p:nvSpPr>
          <p:cNvPr id="7" name="TextBox 6"/>
          <p:cNvSpPr txBox="1"/>
          <p:nvPr/>
        </p:nvSpPr>
        <p:spPr>
          <a:xfrm>
            <a:off x="7806088" y="2338938"/>
            <a:ext cx="1811393" cy="369332"/>
          </a:xfrm>
          <a:prstGeom prst="rect">
            <a:avLst/>
          </a:prstGeom>
          <a:noFill/>
        </p:spPr>
        <p:txBody>
          <a:bodyPr wrap="none" rtlCol="0">
            <a:spAutoFit/>
          </a:bodyPr>
          <a:lstStyle/>
          <a:p>
            <a:r>
              <a:rPr lang="en-US" dirty="0"/>
              <a:t>Encrypted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96694" y="1523716"/>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solidFill>
                  <a:schemeClr val="tx1"/>
                </a:solidFill>
                <a:hlinkClick r:id="rId2">
                  <a:extLst>
                    <a:ext uri="{A12FA001-AC4F-418D-AE19-62706E023703}">
                      <ahyp:hlinkClr xmlns:ahyp="http://schemas.microsoft.com/office/drawing/2018/hyperlinkcolor" val="tx"/>
                    </a:ext>
                  </a:extLst>
                </a:hlinkClick>
              </a:rPr>
              <a:t>https://github.com/Mohammed78622/hiding-a-text-inside-an-image.git</a:t>
            </a:r>
            <a:endParaRPr lang="en-US" dirty="0">
              <a:solidFill>
                <a:schemeClr val="tx1"/>
              </a:solidFill>
            </a:endParaRP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7092" y="1502256"/>
            <a:ext cx="11029616" cy="1188720"/>
          </a:xfrm>
        </p:spPr>
        <p:txBody>
          <a:bodyPr>
            <a:normAutofit/>
          </a:bodyPr>
          <a:lstStyle/>
          <a:p>
            <a:r>
              <a:rPr lang="en-GB" dirty="0"/>
              <a:t>Hiding a text inside an image using steganography </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161782" y="2435192"/>
            <a:ext cx="6644306" cy="3445845"/>
          </a:xfrm>
        </p:spPr>
        <p:txBody>
          <a:bodyPr/>
          <a:lstStyle/>
          <a:p>
            <a:pPr>
              <a:buNone/>
            </a:pPr>
            <a:endParaRPr lang="en-US" dirty="0"/>
          </a:p>
          <a:p>
            <a:r>
              <a:rPr lang="en-US" sz="2000" dirty="0"/>
              <a:t>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p>
        </p:txBody>
      </p:sp>
      <p:pic>
        <p:nvPicPr>
          <p:cNvPr id="4" name="Picture 3" descr="police pic.jpg"/>
          <p:cNvPicPr>
            <a:picLocks noChangeAspect="1"/>
          </p:cNvPicPr>
          <p:nvPr/>
        </p:nvPicPr>
        <p:blipFill>
          <a:blip r:embed="rId2"/>
          <a:stretch>
            <a:fillRect/>
          </a:stretch>
        </p:blipFill>
        <p:spPr>
          <a:xfrm>
            <a:off x="8238825" y="2741396"/>
            <a:ext cx="2810978" cy="2857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907139" y="1428462"/>
            <a:ext cx="11029616" cy="1188720"/>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58194" y="3223514"/>
            <a:ext cx="11029615" cy="3634486"/>
          </a:xfrm>
        </p:spPr>
        <p:txBody>
          <a:bodyPr>
            <a:normAutofit/>
          </a:bodyPr>
          <a:lstStyle/>
          <a:p>
            <a:r>
              <a:rPr lang="en-US" sz="20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p>
        </p:txBody>
      </p:sp>
      <p:pic>
        <p:nvPicPr>
          <p:cNvPr id="4" name="Picture 3" descr="text inside image.jpg"/>
          <p:cNvPicPr>
            <a:picLocks noChangeAspect="1"/>
          </p:cNvPicPr>
          <p:nvPr/>
        </p:nvPicPr>
        <p:blipFill>
          <a:blip r:embed="rId2"/>
          <a:stretch>
            <a:fillRect/>
          </a:stretch>
        </p:blipFill>
        <p:spPr>
          <a:xfrm>
            <a:off x="5678905" y="873493"/>
            <a:ext cx="5216893" cy="270710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012344"/>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03200" y="1092200"/>
            <a:ext cx="11506200" cy="5765800"/>
          </a:xfrm>
        </p:spPr>
        <p:txBody>
          <a:bodyPr>
            <a:noAutofit/>
          </a:bodyPr>
          <a:lstStyle/>
          <a:p>
            <a:r>
              <a:rPr lang="en-US" sz="20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2000" b="1" dirty="0"/>
              <a:t>Image Encoding: </a:t>
            </a:r>
            <a:r>
              <a:rPr lang="en-US" sz="2000" dirty="0"/>
              <a:t>Secret text is hidden within the image’s pixel values using the LSB method, with additional security provided by XOR the text characters with a user-provided security key.  </a:t>
            </a:r>
          </a:p>
          <a:p>
            <a:r>
              <a:rPr lang="en-US" sz="2000" b="1" dirty="0"/>
              <a:t>Pixel Manipulation: </a:t>
            </a:r>
            <a:r>
              <a:rPr lang="en-US" sz="2000" dirty="0"/>
              <a:t>The encoded text is distributed across the image’s pixels, maintaining the visual integrity of the image while embedding the hidden message.</a:t>
            </a:r>
          </a:p>
          <a:p>
            <a:r>
              <a:rPr lang="en-US" sz="2000" b="1" dirty="0"/>
              <a:t>Text Decoding: </a:t>
            </a:r>
            <a:r>
              <a:rPr lang="en-US" sz="2000" dirty="0"/>
              <a:t>The project includes functionality to decrypt and retrieve the hidden text from the image using the correct security key, ensuring that only authorized users can access the information.</a:t>
            </a:r>
          </a:p>
          <a:p>
            <a:r>
              <a:rPr lang="en-US" sz="2000" dirty="0"/>
              <a:t>This project demonstrates a practical application of steganography for secure communication, embedding and retrieving secret messages within images in a secure and efficient manner.</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129109"/>
            <a:ext cx="7889040" cy="3634486"/>
          </a:xfrm>
        </p:spPr>
        <p:txBody>
          <a:bodyPr>
            <a:normAutofit/>
          </a:bodyPr>
          <a:lstStyle/>
          <a:p>
            <a:r>
              <a:rPr lang="en-US" sz="2000" dirty="0"/>
              <a:t>The primary end users for this steganography project include government and military personnel secure communication, corporate executives protecting proprietary data, and journalists sharing sensitive information discreetly.</a:t>
            </a:r>
          </a:p>
          <a:p>
            <a:r>
              <a:rPr lang="en-US" sz="2000" dirty="0"/>
              <a:t>IT and cyber security teams can integrate this technique to enhance organizational data security.</a:t>
            </a:r>
          </a:p>
          <a:p>
            <a:r>
              <a:rPr lang="en-US" sz="2000" dirty="0"/>
              <a:t>Additionally,  the person who wants to send any secret message other person in a hidden format then this project will helpful for them.</a:t>
            </a:r>
          </a:p>
        </p:txBody>
      </p:sp>
      <p:pic>
        <p:nvPicPr>
          <p:cNvPr id="4" name="Picture 3" descr="person.jpg"/>
          <p:cNvPicPr>
            <a:picLocks noChangeAspect="1"/>
          </p:cNvPicPr>
          <p:nvPr/>
        </p:nvPicPr>
        <p:blipFill>
          <a:blip r:embed="rId2"/>
          <a:stretch>
            <a:fillRect/>
          </a:stretch>
        </p:blipFill>
        <p:spPr>
          <a:xfrm>
            <a:off x="8998518" y="1876926"/>
            <a:ext cx="1801028" cy="377310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55791" y="7605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a:buNone/>
            </a:pPr>
            <a:r>
              <a:rPr lang="en-US" dirty="0"/>
              <a:t>.</a:t>
            </a:r>
          </a:p>
          <a:p>
            <a:r>
              <a:rPr lang="en-US" sz="2200" dirty="0"/>
              <a:t>Steganography is the basic concept to hide the data inside other data.</a:t>
            </a:r>
          </a:p>
          <a:p>
            <a:r>
              <a:rPr lang="en-US" sz="2200" dirty="0"/>
              <a:t>In this project RGB Mechanism is used for pixel manipulation.</a:t>
            </a:r>
          </a:p>
          <a:p>
            <a:r>
              <a:rPr lang="en-US" sz="2200" dirty="0"/>
              <a:t>XOR operation is used for encryption and decryption of the test inside the image.</a:t>
            </a:r>
          </a:p>
          <a:p>
            <a:r>
              <a:rPr lang="en-US" sz="2200" dirty="0"/>
              <a:t>The project reads an image and hides the secret text within the pixel values using the least significant bits (LSB) method.</a:t>
            </a:r>
          </a:p>
          <a:p>
            <a:r>
              <a:rPr lang="en-US" sz="2200" dirty="0"/>
              <a:t>For security purpose that means to avoid unauthorized users taking the advantage of the message, a secret key used to hide and unhide the data.</a:t>
            </a:r>
          </a:p>
          <a:p>
            <a:r>
              <a:rPr lang="en-US" sz="2200" dirty="0"/>
              <a:t>Finally, By using this project we can hide the data inside an image using secret key and for unhide the message secret is used.</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31991" y="11542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04190" y="2228650"/>
            <a:ext cx="7013142" cy="3634486"/>
          </a:xfrm>
        </p:spPr>
        <p:txBody>
          <a:bodyPr>
            <a:normAutofit/>
          </a:bodyPr>
          <a:lstStyle/>
          <a:p>
            <a:r>
              <a:rPr lang="en-US" sz="2000" dirty="0"/>
              <a:t>By using problem statement this project is created to hide a text inside an image using RGB, LSB method is used for imperceptible to the human eye. And here XOR operation is used for hide and unhide the image.</a:t>
            </a:r>
          </a:p>
          <a:p>
            <a:r>
              <a:rPr lang="en-US" sz="2000" dirty="0"/>
              <a:t>This project is customized only to hide a text inside an image using above conditions and can only unhide the image who has secret key others are not able to unhide the image.</a:t>
            </a:r>
          </a:p>
        </p:txBody>
      </p:sp>
      <p:pic>
        <p:nvPicPr>
          <p:cNvPr id="4" name="Picture 3" descr="stegno image.jpg"/>
          <p:cNvPicPr>
            <a:picLocks noChangeAspect="1"/>
          </p:cNvPicPr>
          <p:nvPr/>
        </p:nvPicPr>
        <p:blipFill>
          <a:blip r:embed="rId2"/>
          <a:stretch>
            <a:fillRect/>
          </a:stretch>
        </p:blipFill>
        <p:spPr>
          <a:xfrm>
            <a:off x="7707396" y="2616267"/>
            <a:ext cx="3803650" cy="2857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2947" y="1234957"/>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29317" y="2931295"/>
            <a:ext cx="11029615" cy="3634486"/>
          </a:xfrm>
        </p:spPr>
        <p:txBody>
          <a:bodyPr>
            <a:normAutofit/>
          </a:bodyPr>
          <a:lstStyle/>
          <a:p>
            <a:r>
              <a:rPr lang="en-US" sz="2000" b="1" dirty="0"/>
              <a:t>Step 1:  </a:t>
            </a:r>
            <a:r>
              <a:rPr lang="en-US" sz="2000" dirty="0"/>
              <a:t>importing some libraries like cv2 and os for accessing relevant concept into code.</a:t>
            </a:r>
          </a:p>
          <a:p>
            <a:r>
              <a:rPr lang="en-US" sz="2000" b="1" dirty="0"/>
              <a:t>Step 2: </a:t>
            </a:r>
            <a:r>
              <a:rPr lang="en-US" sz="2000" dirty="0"/>
              <a:t>After converting the text into their ascii values then that ascii values are stored in variable.</a:t>
            </a:r>
          </a:p>
          <a:p>
            <a:r>
              <a:rPr lang="en-US" sz="2000" b="1" dirty="0"/>
              <a:t>Step 3:  </a:t>
            </a:r>
            <a:r>
              <a:rPr lang="en-US" sz="2000" dirty="0"/>
              <a:t>Read the image from it’s path and hiding the image using XOR operation , RGB mechanism</a:t>
            </a:r>
          </a:p>
          <a:p>
            <a:r>
              <a:rPr lang="en-US" sz="2000" b="1" dirty="0"/>
              <a:t>Step 4: </a:t>
            </a:r>
            <a:r>
              <a:rPr lang="en-US" sz="2000" dirty="0"/>
              <a:t>A secret is created to avoid unauthorized users.</a:t>
            </a:r>
          </a:p>
          <a:p>
            <a:r>
              <a:rPr lang="en-US" sz="2000" b="1" dirty="0"/>
              <a:t>Step 5: </a:t>
            </a:r>
            <a:r>
              <a:rPr lang="en-US" sz="2000" dirty="0"/>
              <a:t>To unhide the image user wants to enter the secret key.</a:t>
            </a:r>
          </a:p>
          <a:p>
            <a:r>
              <a:rPr lang="en-US" sz="2000" b="1" dirty="0"/>
              <a:t>Step 6: </a:t>
            </a:r>
            <a:r>
              <a:rPr lang="en-US" sz="2000" dirty="0"/>
              <a:t>Finally, user can able to see the secret message.</a:t>
            </a:r>
            <a:endParaRPr lang="en-US" sz="2000" b="1" dirty="0"/>
          </a:p>
        </p:txBody>
      </p:sp>
      <p:pic>
        <p:nvPicPr>
          <p:cNvPr id="4" name="Picture 3" descr="stegno steps.png"/>
          <p:cNvPicPr>
            <a:picLocks noChangeAspect="1"/>
          </p:cNvPicPr>
          <p:nvPr/>
        </p:nvPicPr>
        <p:blipFill>
          <a:blip r:embed="rId2"/>
          <a:stretch>
            <a:fillRect/>
          </a:stretch>
        </p:blipFill>
        <p:spPr>
          <a:xfrm>
            <a:off x="4889167" y="914401"/>
            <a:ext cx="5397500" cy="19431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368591" y="468412"/>
            <a:ext cx="11029616" cy="1188720"/>
          </a:xfrm>
        </p:spPr>
        <p:txBody>
          <a:bodyPr anchor="ctr"/>
          <a:lstStyle/>
          <a:p>
            <a:r>
              <a:rPr lang="en-GB" dirty="0"/>
              <a:t>Results</a:t>
            </a:r>
            <a:endParaRPr lang="en-US" dirty="0"/>
          </a:p>
        </p:txBody>
      </p:sp>
      <p:pic>
        <p:nvPicPr>
          <p:cNvPr id="7" name="Picture 6" descr="Screenshot (212).png"/>
          <p:cNvPicPr>
            <a:picLocks noChangeAspect="1"/>
          </p:cNvPicPr>
          <p:nvPr/>
        </p:nvPicPr>
        <p:blipFill>
          <a:blip r:embed="rId2"/>
          <a:stretch>
            <a:fillRect/>
          </a:stretch>
        </p:blipFill>
        <p:spPr>
          <a:xfrm>
            <a:off x="6350000" y="1663700"/>
            <a:ext cx="5575300" cy="4724400"/>
          </a:xfrm>
          <a:prstGeom prst="rect">
            <a:avLst/>
          </a:prstGeom>
        </p:spPr>
      </p:pic>
      <p:pic>
        <p:nvPicPr>
          <p:cNvPr id="11" name="Content Placeholder 10" descr="Screenshot (208).png"/>
          <p:cNvPicPr>
            <a:picLocks noGrp="1" noChangeAspect="1"/>
          </p:cNvPicPr>
          <p:nvPr>
            <p:ph idx="1"/>
          </p:nvPr>
        </p:nvPicPr>
        <p:blipFill>
          <a:blip r:embed="rId3"/>
          <a:stretch>
            <a:fillRect/>
          </a:stretch>
        </p:blipFill>
        <p:spPr>
          <a:xfrm>
            <a:off x="537634" y="1676400"/>
            <a:ext cx="5448299" cy="4673600"/>
          </a:xfr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309</TotalTime>
  <Words>807</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Franklin Gothic Book</vt:lpstr>
      <vt:lpstr>Franklin Gothic Demi</vt:lpstr>
      <vt:lpstr>Wingdings 2</vt:lpstr>
      <vt:lpstr>DividendVTI</vt:lpstr>
      <vt:lpstr>Student Details</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satya sampath</cp:lastModifiedBy>
  <cp:revision>33</cp:revision>
  <dcterms:created xsi:type="dcterms:W3CDTF">2021-05-26T16:50:10Z</dcterms:created>
  <dcterms:modified xsi:type="dcterms:W3CDTF">2024-07-11T09:40:09Z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