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ohammed78622/hiding-a-text-inside-an-image.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70091" y="546100"/>
            <a:ext cx="10993549" cy="98414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06594" y="1746145"/>
            <a:ext cx="10993546" cy="3143355"/>
          </a:xfrm>
        </p:spPr>
        <p:txBody>
          <a:bodyPr>
            <a:normAutofit/>
          </a:bodyPr>
          <a:lstStyle/>
          <a:p>
            <a:pPr marL="342900" indent="-342900">
              <a:lnSpc>
                <a:spcPct val="100000"/>
              </a:lnSpc>
              <a:buClr>
                <a:schemeClr val="tx1"/>
              </a:buClr>
              <a:buFont typeface="Arial" panose="020B0604020202020204" pitchFamily="34" charset="0"/>
              <a:buChar char="•"/>
            </a:pPr>
            <a:r>
              <a:rPr lang="en-GB" sz="1600" b="1" dirty="0">
                <a:solidFill>
                  <a:schemeClr val="tx1"/>
                </a:solidFill>
                <a:hlinkClick r:id="rId2">
                  <a:extLst>
                    <a:ext uri="{A12FA001-AC4F-418D-AE19-62706E023703}">
                      <ahyp:hlinkClr xmlns:ahyp="http://schemas.microsoft.com/office/drawing/2018/hyperlinkcolor" val="tx"/>
                    </a:ext>
                  </a:extLst>
                </a:hlinkClick>
              </a:rPr>
              <a:t>name:</a:t>
            </a:r>
            <a:r>
              <a:rPr lang="en-GB" sz="1600" dirty="0">
                <a:solidFill>
                  <a:schemeClr val="tx1"/>
                </a:solidFill>
                <a:hlinkClick r:id="rId2">
                  <a:extLst>
                    <a:ext uri="{A12FA001-AC4F-418D-AE19-62706E023703}">
                      <ahyp:hlinkClr xmlns:ahyp="http://schemas.microsoft.com/office/drawing/2018/hyperlinkcolor" val="tx"/>
                    </a:ext>
                  </a:extLst>
                </a:hlinkClick>
              </a:rPr>
              <a:t> md </a:t>
            </a:r>
            <a:r>
              <a:rPr lang="en-GB" sz="1600" dirty="0" err="1">
                <a:solidFill>
                  <a:schemeClr val="tx1"/>
                </a:solidFill>
                <a:hlinkClick r:id="rId2">
                  <a:extLst>
                    <a:ext uri="{A12FA001-AC4F-418D-AE19-62706E023703}">
                      <ahyp:hlinkClr xmlns:ahyp="http://schemas.microsoft.com/office/drawing/2018/hyperlinkcolor" val="tx"/>
                    </a:ext>
                  </a:extLst>
                </a:hlinkClick>
              </a:rPr>
              <a:t>mohammed</a:t>
            </a:r>
            <a:endParaRPr lang="en-GB" sz="1600" dirty="0">
              <a:solidFill>
                <a:schemeClr val="tx1"/>
              </a:solidFill>
              <a:hlinkClick r:id="rId2">
                <a:extLst>
                  <a:ext uri="{A12FA001-AC4F-418D-AE19-62706E023703}">
                    <ahyp:hlinkClr xmlns:ahyp="http://schemas.microsoft.com/office/drawing/2018/hyperlinkcolor" val="tx"/>
                  </a:ext>
                </a:extLst>
              </a:hlinkClick>
            </a:endParaRPr>
          </a:p>
          <a:p>
            <a:pPr marL="342900" indent="-342900">
              <a:lnSpc>
                <a:spcPct val="100000"/>
              </a:lnSpc>
              <a:buClr>
                <a:schemeClr val="tx1"/>
              </a:buClr>
              <a:buFont typeface="Arial" panose="020B0604020202020204" pitchFamily="34" charset="0"/>
              <a:buChar char="•"/>
            </a:pPr>
            <a:r>
              <a:rPr lang="en-GB" sz="1600" b="1" dirty="0">
                <a:solidFill>
                  <a:schemeClr val="tx1"/>
                </a:solidFill>
                <a:hlinkClick r:id="rId2">
                  <a:extLst>
                    <a:ext uri="{A12FA001-AC4F-418D-AE19-62706E023703}">
                      <ahyp:hlinkClr xmlns:ahyp="http://schemas.microsoft.com/office/drawing/2018/hyperlinkcolor" val="tx"/>
                    </a:ext>
                  </a:extLst>
                </a:hlinkClick>
              </a:rPr>
              <a:t>Roll no: </a:t>
            </a:r>
            <a:r>
              <a:rPr lang="en-GB" sz="1600" dirty="0">
                <a:solidFill>
                  <a:schemeClr val="tx1"/>
                </a:solidFill>
                <a:hlinkClick r:id="rId2">
                  <a:extLst>
                    <a:ext uri="{A12FA001-AC4F-418D-AE19-62706E023703}">
                      <ahyp:hlinkClr xmlns:ahyp="http://schemas.microsoft.com/office/drawing/2018/hyperlinkcolor" val="tx"/>
                    </a:ext>
                  </a:extLst>
                </a:hlinkClick>
              </a:rPr>
              <a:t>23x45a1209</a:t>
            </a:r>
          </a:p>
          <a:p>
            <a:pPr marL="342900" indent="-342900">
              <a:lnSpc>
                <a:spcPct val="100000"/>
              </a:lnSpc>
              <a:buClr>
                <a:schemeClr val="tx1"/>
              </a:buClr>
              <a:buFont typeface="Arial" panose="020B0604020202020204" pitchFamily="34" charset="0"/>
              <a:buChar char="•"/>
            </a:pPr>
            <a:r>
              <a:rPr lang="en-GB" sz="1600" b="1" dirty="0">
                <a:solidFill>
                  <a:schemeClr val="tx1"/>
                </a:solidFill>
                <a:hlinkClick r:id="rId2">
                  <a:extLst>
                    <a:ext uri="{A12FA001-AC4F-418D-AE19-62706E023703}">
                      <ahyp:hlinkClr xmlns:ahyp="http://schemas.microsoft.com/office/drawing/2018/hyperlinkcolor" val="tx"/>
                    </a:ext>
                  </a:extLst>
                </a:hlinkClick>
              </a:rPr>
              <a:t>EMAIL</a:t>
            </a:r>
            <a:r>
              <a:rPr lang="en-GB" sz="1600" dirty="0">
                <a:solidFill>
                  <a:schemeClr val="tx1"/>
                </a:solidFill>
                <a:hlinkClick r:id="rId2">
                  <a:extLst>
                    <a:ext uri="{A12FA001-AC4F-418D-AE19-62706E023703}">
                      <ahyp:hlinkClr xmlns:ahyp="http://schemas.microsoft.com/office/drawing/2018/hyperlinkcolor" val="tx"/>
                    </a:ext>
                  </a:extLst>
                </a:hlinkClick>
              </a:rPr>
              <a:t>: mohammadmohammad7978@GMAIL.COM</a:t>
            </a:r>
          </a:p>
          <a:p>
            <a:pPr marL="342900" indent="-342900">
              <a:lnSpc>
                <a:spcPct val="100000"/>
              </a:lnSpc>
              <a:buClr>
                <a:schemeClr val="tx1"/>
              </a:buClr>
              <a:buFont typeface="Arial" panose="020B0604020202020204" pitchFamily="34" charset="0"/>
              <a:buChar char="•"/>
            </a:pPr>
            <a:r>
              <a:rPr lang="en-GB" sz="1600" b="1" dirty="0">
                <a:solidFill>
                  <a:schemeClr val="tx1"/>
                </a:solidFill>
                <a:hlinkClick r:id="rId2">
                  <a:extLst>
                    <a:ext uri="{A12FA001-AC4F-418D-AE19-62706E023703}">
                      <ahyp:hlinkClr xmlns:ahyp="http://schemas.microsoft.com/office/drawing/2018/hyperlinkcolor" val="tx"/>
                    </a:ext>
                  </a:extLst>
                </a:hlinkClick>
              </a:rPr>
              <a:t>BRANCH</a:t>
            </a:r>
            <a:r>
              <a:rPr lang="en-GB" sz="1600" dirty="0">
                <a:solidFill>
                  <a:schemeClr val="tx1"/>
                </a:solidFill>
                <a:hlinkClick r:id="" action="ppaction://noaction">
                  <a:extLst>
                    <a:ext uri="{A12FA001-AC4F-418D-AE19-62706E023703}">
                      <ahyp:hlinkClr xmlns:ahyp="http://schemas.microsoft.com/office/drawing/2018/hyperlinkcolor" val="tx"/>
                    </a:ext>
                  </a:extLst>
                </a:hlinkClick>
              </a:rPr>
              <a:t>: it</a:t>
            </a:r>
          </a:p>
          <a:p>
            <a:pPr marL="342900" indent="-342900">
              <a:lnSpc>
                <a:spcPct val="100000"/>
              </a:lnSpc>
              <a:buClr>
                <a:schemeClr val="tx1"/>
              </a:buClr>
              <a:buFont typeface="Arial" panose="020B0604020202020204" pitchFamily="34" charset="0"/>
              <a:buChar char="•"/>
            </a:pPr>
            <a:r>
              <a:rPr lang="en-GB" sz="1600" dirty="0">
                <a:solidFill>
                  <a:schemeClr val="tx1"/>
                </a:solidFill>
                <a:hlinkClick r:id="" action="ppaction://noaction">
                  <a:extLst>
                    <a:ext uri="{A12FA001-AC4F-418D-AE19-62706E023703}">
                      <ahyp:hlinkClr xmlns:ahyp="http://schemas.microsoft.com/office/drawing/2018/hyperlinkcolor" val="tx"/>
                    </a:ext>
                  </a:extLst>
                </a:hlinkClick>
              </a:rPr>
              <a:t>COLLEGE: SRK INSTITUTE OF TECHNOLOGY</a:t>
            </a:r>
            <a:endParaRPr lang="en-GB" sz="1600" dirty="0">
              <a:solidFill>
                <a:schemeClr val="tx1"/>
              </a:solidFill>
            </a:endParaRPr>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74133" y="3746500"/>
            <a:ext cx="11260667" cy="302260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cryptedImage.jpg"/>
          <p:cNvPicPr>
            <a:picLocks noGrp="1" noChangeAspect="1"/>
          </p:cNvPicPr>
          <p:nvPr>
            <p:ph idx="1"/>
          </p:nvPr>
        </p:nvPicPr>
        <p:blipFill>
          <a:blip r:embed="rId2"/>
          <a:stretch>
            <a:fillRect/>
          </a:stretch>
        </p:blipFill>
        <p:spPr>
          <a:xfrm>
            <a:off x="6960167" y="2850490"/>
            <a:ext cx="3463992" cy="3290428"/>
          </a:xfrm>
        </p:spPr>
      </p:pic>
      <p:pic>
        <p:nvPicPr>
          <p:cNvPr id="5" name="Picture 4" descr="download.jpg"/>
          <p:cNvPicPr>
            <a:picLocks noChangeAspect="1"/>
          </p:cNvPicPr>
          <p:nvPr/>
        </p:nvPicPr>
        <p:blipFill>
          <a:blip r:embed="rId3"/>
          <a:stretch>
            <a:fillRect/>
          </a:stretch>
        </p:blipFill>
        <p:spPr>
          <a:xfrm>
            <a:off x="1704775" y="2891052"/>
            <a:ext cx="3733499" cy="3249865"/>
          </a:xfrm>
          <a:prstGeom prst="rect">
            <a:avLst/>
          </a:prstGeom>
        </p:spPr>
      </p:pic>
      <p:sp>
        <p:nvSpPr>
          <p:cNvPr id="6" name="TextBox 5"/>
          <p:cNvSpPr txBox="1"/>
          <p:nvPr/>
        </p:nvSpPr>
        <p:spPr>
          <a:xfrm>
            <a:off x="2589196" y="2290813"/>
            <a:ext cx="1739579" cy="400110"/>
          </a:xfrm>
          <a:prstGeom prst="rect">
            <a:avLst/>
          </a:prstGeom>
          <a:noFill/>
        </p:spPr>
        <p:txBody>
          <a:bodyPr wrap="none" rtlCol="0">
            <a:spAutoFit/>
          </a:bodyPr>
          <a:lstStyle/>
          <a:p>
            <a:r>
              <a:rPr lang="en-US" sz="2000" dirty="0"/>
              <a:t>Original image</a:t>
            </a:r>
          </a:p>
        </p:txBody>
      </p:sp>
      <p:sp>
        <p:nvSpPr>
          <p:cNvPr id="7" name="TextBox 6"/>
          <p:cNvSpPr txBox="1"/>
          <p:nvPr/>
        </p:nvSpPr>
        <p:spPr>
          <a:xfrm>
            <a:off x="7806088" y="2338938"/>
            <a:ext cx="1811393" cy="369332"/>
          </a:xfrm>
          <a:prstGeom prst="rect">
            <a:avLst/>
          </a:prstGeom>
          <a:noFill/>
        </p:spPr>
        <p:txBody>
          <a:bodyPr wrap="non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solidFill>
                  <a:schemeClr val="tx1"/>
                </a:solidFill>
                <a:hlinkClick r:id="rId2">
                  <a:extLst>
                    <a:ext uri="{A12FA001-AC4F-418D-AE19-62706E023703}">
                      <ahyp:hlinkClr xmlns:ahyp="http://schemas.microsoft.com/office/drawing/2018/hyperlinkcolor" val="tx"/>
                    </a:ext>
                  </a:extLst>
                </a:hlinkClick>
              </a:rPr>
              <a:t>https://github.com/Mohammed78622/hiding-a-text-inside-an-image.git</a:t>
            </a:r>
            <a:endParaRPr lang="en-US" dirty="0">
              <a:solidFill>
                <a:schemeClr val="tx1"/>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61782" y="2435192"/>
            <a:ext cx="6644306" cy="3445845"/>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907139" y="1428462"/>
            <a:ext cx="11029616"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t>Image Encoding: </a:t>
            </a:r>
            <a:r>
              <a:rPr lang="en-US" sz="2000" dirty="0"/>
              <a:t>Secret text is hidden within the image’s pixel values using the LSB method, with additional security provided by XOR the text characters with a user-provided security key.  </a:t>
            </a:r>
          </a:p>
          <a:p>
            <a:r>
              <a:rPr lang="en-US" sz="2000" b="1" dirty="0"/>
              <a:t>Pixel Manipulation: </a:t>
            </a:r>
            <a:r>
              <a:rPr lang="en-US" sz="2000" dirty="0"/>
              <a:t>The encoded text is distributed across the image’s pixels, maintaining the visual integrity of the image while embedding the hidden message.</a:t>
            </a:r>
          </a:p>
          <a:p>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04190" y="2228650"/>
            <a:ext cx="7013142" cy="3634486"/>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2931295"/>
            <a:ext cx="11029615" cy="3634486"/>
          </a:xfrm>
        </p:spPr>
        <p:txBody>
          <a:bodyPr>
            <a:normAutofit/>
          </a:bodyPr>
          <a:lstStyle/>
          <a:p>
            <a:r>
              <a:rPr lang="en-US" sz="2000" b="1" dirty="0"/>
              <a:t>Step 1:  </a:t>
            </a:r>
            <a:r>
              <a:rPr lang="en-US" sz="2000" dirty="0"/>
              <a:t>importing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294</TotalTime>
  <Words>783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satya sampath</cp:lastModifiedBy>
  <cp:revision>33</cp:revision>
  <dcterms:created xsi:type="dcterms:W3CDTF">2021-05-26T16:50:10Z</dcterms:created>
  <dcterms:modified xsi:type="dcterms:W3CDTF">2024-07-11T07:49:10Z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