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B1CC2-D0FE-46B5-AB38-A3816BCA2BF1}" v="5" dt="2024-07-11T09:39:23.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ampath" userId="2e4f224c4cdd94b5" providerId="LiveId" clId="{A67B1CC2-D0FE-46B5-AB38-A3816BCA2BF1}"/>
    <pc:docChg chg="undo custSel modSld">
      <pc:chgData name="satya sampath" userId="2e4f224c4cdd94b5" providerId="LiveId" clId="{A67B1CC2-D0FE-46B5-AB38-A3816BCA2BF1}" dt="2024-07-11T09:57:02.411" v="1706" actId="20577"/>
      <pc:docMkLst>
        <pc:docMk/>
      </pc:docMkLst>
      <pc:sldChg chg="addSp delSp modSp mod">
        <pc:chgData name="satya sampath" userId="2e4f224c4cdd94b5" providerId="LiveId" clId="{A67B1CC2-D0FE-46B5-AB38-A3816BCA2BF1}" dt="2024-07-11T09:57:02.411" v="1706" actId="20577"/>
        <pc:sldMkLst>
          <pc:docMk/>
          <pc:sldMk cId="2475805559" sldId="257"/>
        </pc:sldMkLst>
        <pc:spChg chg="mod">
          <ac:chgData name="satya sampath" userId="2e4f224c4cdd94b5" providerId="LiveId" clId="{A67B1CC2-D0FE-46B5-AB38-A3816BCA2BF1}" dt="2024-07-11T09:31:50.739" v="772" actId="1076"/>
          <ac:spMkLst>
            <pc:docMk/>
            <pc:sldMk cId="2475805559" sldId="257"/>
            <ac:spMk id="2" creationId="{1C21E816-31F5-48BB-BD02-D15F2F18B48A}"/>
          </ac:spMkLst>
        </pc:spChg>
        <pc:spChg chg="mod">
          <ac:chgData name="satya sampath" userId="2e4f224c4cdd94b5" providerId="LiveId" clId="{A67B1CC2-D0FE-46B5-AB38-A3816BCA2BF1}" dt="2024-07-11T09:57:02.411" v="1706" actId="20577"/>
          <ac:spMkLst>
            <pc:docMk/>
            <pc:sldMk cId="2475805559" sldId="257"/>
            <ac:spMk id="3" creationId="{835D6E6B-3353-491C-A3C6-F278D6CED8B3}"/>
          </ac:spMkLst>
        </pc:spChg>
        <pc:picChg chg="add del mod">
          <ac:chgData name="satya sampath" userId="2e4f224c4cdd94b5" providerId="LiveId" clId="{A67B1CC2-D0FE-46B5-AB38-A3816BCA2BF1}" dt="2024-07-11T09:27:31.760" v="709" actId="478"/>
          <ac:picMkLst>
            <pc:docMk/>
            <pc:sldMk cId="2475805559" sldId="257"/>
            <ac:picMk id="5" creationId="{9CBCBB9D-0C7E-7945-099A-F090AE6377DB}"/>
          </ac:picMkLst>
        </pc:picChg>
        <pc:picChg chg="add mod">
          <ac:chgData name="satya sampath" userId="2e4f224c4cdd94b5" providerId="LiveId" clId="{A67B1CC2-D0FE-46B5-AB38-A3816BCA2BF1}" dt="2024-07-11T09:28:07.950" v="715" actId="1440"/>
          <ac:picMkLst>
            <pc:docMk/>
            <pc:sldMk cId="2475805559" sldId="257"/>
            <ac:picMk id="7" creationId="{E7986C5A-5290-38AF-C181-66A5E3636D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ohammadmohammad7978@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hammed78622/hiding-a-text-inside-an-image.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0" y="474587"/>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0090" y="1386348"/>
            <a:ext cx="10930050" cy="3503153"/>
          </a:xfrm>
        </p:spPr>
        <p:txBody>
          <a:bodyPr>
            <a:normAutofit/>
          </a:bodyPr>
          <a:lstStyle/>
          <a:p>
            <a:r>
              <a:rPr lang="en-US" sz="1800" dirty="0">
                <a:solidFill>
                  <a:schemeClr val="tx1"/>
                </a:solidFill>
              </a:rPr>
              <a:t>NAME:-MD.</a:t>
            </a:r>
            <a:r>
              <a:rPr lang="en-US" sz="1800">
                <a:solidFill>
                  <a:schemeClr val="tx1"/>
                </a:solidFill>
              </a:rPr>
              <a:t>MOHAMMED                                                                                                                                                                                                                                                                                                                                                 </a:t>
            </a:r>
            <a:r>
              <a:rPr lang="en-US" sz="1800" dirty="0">
                <a:solidFill>
                  <a:schemeClr val="tx1"/>
                </a:solidFill>
              </a:rPr>
              <a:t>EMAIL ID:- </a:t>
            </a:r>
            <a:r>
              <a:rPr lang="en-US" sz="1800" cap="none" dirty="0">
                <a:solidFill>
                  <a:schemeClr val="tx1"/>
                </a:solidFill>
                <a:hlinkClick r:id="rId2">
                  <a:extLst>
                    <a:ext uri="{A12FA001-AC4F-418D-AE19-62706E023703}">
                      <ahyp:hlinkClr xmlns:ahyp="http://schemas.microsoft.com/office/drawing/2018/hyperlinkcolor" val="tx"/>
                    </a:ext>
                  </a:extLst>
                </a:hlinkClick>
              </a:rPr>
              <a:t>mohammadmohammad7978</a:t>
            </a:r>
            <a:r>
              <a:rPr lang="en-US" sz="1800" dirty="0">
                <a:solidFill>
                  <a:schemeClr val="tx1"/>
                </a:solidFill>
                <a:hlinkClick r:id="rId2">
                  <a:extLst>
                    <a:ext uri="{A12FA001-AC4F-418D-AE19-62706E023703}">
                      <ahyp:hlinkClr xmlns:ahyp="http://schemas.microsoft.com/office/drawing/2018/hyperlinkcolor" val="tx"/>
                    </a:ext>
                  </a:extLst>
                </a:hlinkClick>
              </a:rPr>
              <a:t>@gmail.com</a:t>
            </a:r>
            <a:r>
              <a:rPr lang="en-US" sz="1800" dirty="0">
                <a:solidFill>
                  <a:schemeClr val="tx1"/>
                </a:solidFill>
              </a:rPr>
              <a:t>                                                                                                                        COLLEGE NAME:-SRK INSTITUTE OF </a:t>
            </a:r>
            <a:r>
              <a:rPr lang="en-US" sz="1800" dirty="0" err="1">
                <a:solidFill>
                  <a:schemeClr val="tx1"/>
                </a:solidFill>
              </a:rPr>
              <a:t>TECHNOLOGy</a:t>
            </a:r>
            <a:r>
              <a:rPr lang="en-US" sz="1800" dirty="0">
                <a:solidFill>
                  <a:schemeClr val="tx1"/>
                </a:solidFill>
              </a:rPr>
              <a:t>                                                                                                                               Skill </a:t>
            </a:r>
            <a:r>
              <a:rPr lang="en-US" sz="1800" dirty="0" err="1">
                <a:solidFill>
                  <a:schemeClr val="tx1"/>
                </a:solidFill>
              </a:rPr>
              <a:t>bulid</a:t>
            </a:r>
            <a:r>
              <a:rPr lang="en-US" sz="1800" dirty="0">
                <a:solidFill>
                  <a:schemeClr val="tx1"/>
                </a:solidFill>
              </a:rPr>
              <a:t> id: </a:t>
            </a:r>
            <a:r>
              <a:rPr lang="en-US" sz="1800" cap="none" dirty="0">
                <a:solidFill>
                  <a:schemeClr val="tx1"/>
                </a:solidFill>
                <a:hlinkClick r:id="rId2">
                  <a:extLst>
                    <a:ext uri="{A12FA001-AC4F-418D-AE19-62706E023703}">
                      <ahyp:hlinkClr xmlns:ahyp="http://schemas.microsoft.com/office/drawing/2018/hyperlinkcolor" val="tx"/>
                    </a:ext>
                  </a:extLst>
                </a:hlinkClick>
              </a:rPr>
              <a:t>mohammadmohammad7978</a:t>
            </a:r>
            <a:r>
              <a:rPr lang="en-US" sz="1800" dirty="0">
                <a:solidFill>
                  <a:schemeClr val="tx1"/>
                </a:solidFill>
                <a:hlinkClick r:id="rId2">
                  <a:extLst>
                    <a:ext uri="{A12FA001-AC4F-418D-AE19-62706E023703}">
                      <ahyp:hlinkClr xmlns:ahyp="http://schemas.microsoft.com/office/drawing/2018/hyperlinkcolor" val="tx"/>
                    </a:ext>
                  </a:extLst>
                </a:hlinkClick>
              </a:rPr>
              <a:t>@gmail.com</a:t>
            </a:r>
            <a:r>
              <a:rPr lang="en-US" sz="1800" dirty="0">
                <a:solidFill>
                  <a:schemeClr val="tx1"/>
                </a:solidFill>
              </a:rPr>
              <a:t>                                                                                                                                                                       </a:t>
            </a:r>
            <a:r>
              <a:rPr lang="en-US" sz="1800" dirty="0" err="1">
                <a:solidFill>
                  <a:schemeClr val="tx1"/>
                </a:solidFill>
              </a:rPr>
              <a:t>collge</a:t>
            </a:r>
            <a:r>
              <a:rPr lang="en-US" sz="1800" dirty="0">
                <a:solidFill>
                  <a:schemeClr val="tx1"/>
                </a:solidFill>
              </a:rPr>
              <a:t> STATE:-KRISHNA                                                                                                                                                                                   Internship domain :-cyber security                                                                                                                                    Internship start date:-3/06/2024 and END date:-12/07/2024</a:t>
            </a:r>
            <a:endParaRPr lang="en-GB" sz="1800" dirty="0">
              <a:solidFill>
                <a:schemeClr val="tx1"/>
              </a:solidFill>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pic>
        <p:nvPicPr>
          <p:cNvPr id="7" name="Picture 6">
            <a:extLst>
              <a:ext uri="{FF2B5EF4-FFF2-40B4-BE49-F238E27FC236}">
                <a16:creationId xmlns:a16="http://schemas.microsoft.com/office/drawing/2014/main" id="{E7986C5A-5290-38AF-C181-66A5E3636DF1}"/>
              </a:ext>
            </a:extLst>
          </p:cNvPr>
          <p:cNvPicPr>
            <a:picLocks noChangeAspect="1"/>
          </p:cNvPicPr>
          <p:nvPr/>
        </p:nvPicPr>
        <p:blipFill>
          <a:blip r:embed="rId4"/>
          <a:stretch>
            <a:fillRect/>
          </a:stretch>
        </p:blipFill>
        <p:spPr>
          <a:xfrm>
            <a:off x="8908026" y="711892"/>
            <a:ext cx="2232168" cy="2791416"/>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https://github.com/Mohammed78622/hiding-a-text-inside-an-image.git</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309</TotalTime>
  <Words>807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2024-07-11T09:57:07Z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