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
      <p:font typeface="Epilogue"/>
      <p:regular r:id="rId24"/>
      <p:bold r:id="rId25"/>
      <p:italic r:id="rId26"/>
      <p:boldItalic r:id="rId27"/>
    </p:embeddedFont>
    <p:embeddedFont>
      <p:font typeface="PT Sans"/>
      <p:regular r:id="rId28"/>
      <p:bold r:id="rId29"/>
      <p:italic r:id="rId30"/>
      <p:boldItalic r:id="rId31"/>
    </p:embeddedFont>
    <p:embeddedFont>
      <p:font typeface="Open Sans"/>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22" Type="http://schemas.openxmlformats.org/officeDocument/2006/relationships/font" Target="fonts/Lato-italic.fntdata"/><Relationship Id="rId21" Type="http://schemas.openxmlformats.org/officeDocument/2006/relationships/font" Target="fonts/Lato-bold.fntdata"/><Relationship Id="rId24" Type="http://schemas.openxmlformats.org/officeDocument/2006/relationships/font" Target="fonts/Epilogue-regular.fntdata"/><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Epilogue-italic.fntdata"/><Relationship Id="rId25" Type="http://schemas.openxmlformats.org/officeDocument/2006/relationships/font" Target="fonts/Epilogue-bold.fntdata"/><Relationship Id="rId28" Type="http://schemas.openxmlformats.org/officeDocument/2006/relationships/font" Target="fonts/PTSans-regular.fntdata"/><Relationship Id="rId27" Type="http://schemas.openxmlformats.org/officeDocument/2006/relationships/font" Target="fonts/Epilogue-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TSans-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PTSans-boldItalic.fntdata"/><Relationship Id="rId30" Type="http://schemas.openxmlformats.org/officeDocument/2006/relationships/font" Target="fonts/PTSans-italic.fntdata"/><Relationship Id="rId11" Type="http://schemas.openxmlformats.org/officeDocument/2006/relationships/slide" Target="slides/slide7.xml"/><Relationship Id="rId33" Type="http://schemas.openxmlformats.org/officeDocument/2006/relationships/font" Target="fonts/OpenSans-bold.fntdata"/><Relationship Id="rId10" Type="http://schemas.openxmlformats.org/officeDocument/2006/relationships/slide" Target="slides/slide6.xml"/><Relationship Id="rId32" Type="http://schemas.openxmlformats.org/officeDocument/2006/relationships/font" Target="fonts/OpenSans-regular.fntdata"/><Relationship Id="rId13" Type="http://schemas.openxmlformats.org/officeDocument/2006/relationships/slide" Target="slides/slide9.xml"/><Relationship Id="rId35" Type="http://schemas.openxmlformats.org/officeDocument/2006/relationships/font" Target="fonts/OpenSans-boldItalic.fntdata"/><Relationship Id="rId12" Type="http://schemas.openxmlformats.org/officeDocument/2006/relationships/slide" Target="slides/slide8.xml"/><Relationship Id="rId34" Type="http://schemas.openxmlformats.org/officeDocument/2006/relationships/font" Target="fonts/OpenSans-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aleway-bold.fntdata"/><Relationship Id="rId16" Type="http://schemas.openxmlformats.org/officeDocument/2006/relationships/font" Target="fonts/Raleway-regular.fntdata"/><Relationship Id="rId19" Type="http://schemas.openxmlformats.org/officeDocument/2006/relationships/font" Target="fonts/Raleway-boldItalic.fntdata"/><Relationship Id="rId18" Type="http://schemas.openxmlformats.org/officeDocument/2006/relationships/font" Target="fonts/Raleway-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4" name="Google Shape;694;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0" name="Shape 940"/>
        <p:cNvGrpSpPr/>
        <p:nvPr/>
      </p:nvGrpSpPr>
      <p:grpSpPr>
        <a:xfrm>
          <a:off x="0" y="0"/>
          <a:ext cx="0" cy="0"/>
          <a:chOff x="0" y="0"/>
          <a:chExt cx="0" cy="0"/>
        </a:xfrm>
      </p:grpSpPr>
      <p:sp>
        <p:nvSpPr>
          <p:cNvPr id="941" name="Google Shape;941;g33df390b74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2" name="Google Shape;942;g33df390b74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6" name="Shape 946"/>
        <p:cNvGrpSpPr/>
        <p:nvPr/>
      </p:nvGrpSpPr>
      <p:grpSpPr>
        <a:xfrm>
          <a:off x="0" y="0"/>
          <a:ext cx="0" cy="0"/>
          <a:chOff x="0" y="0"/>
          <a:chExt cx="0" cy="0"/>
        </a:xfrm>
      </p:grpSpPr>
      <p:sp>
        <p:nvSpPr>
          <p:cNvPr id="947" name="Google Shape;947;g33df390b74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8" name="Google Shape;948;g33df390b74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7" name="Shape 877"/>
        <p:cNvGrpSpPr/>
        <p:nvPr/>
      </p:nvGrpSpPr>
      <p:grpSpPr>
        <a:xfrm>
          <a:off x="0" y="0"/>
          <a:ext cx="0" cy="0"/>
          <a:chOff x="0" y="0"/>
          <a:chExt cx="0" cy="0"/>
        </a:xfrm>
      </p:grpSpPr>
      <p:sp>
        <p:nvSpPr>
          <p:cNvPr id="878" name="Google Shape;878;gd431007ba2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9" name="Google Shape;879;gd431007ba2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gd431007ba2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5" name="Google Shape;885;gd431007ba2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9" name="Shape 889"/>
        <p:cNvGrpSpPr/>
        <p:nvPr/>
      </p:nvGrpSpPr>
      <p:grpSpPr>
        <a:xfrm>
          <a:off x="0" y="0"/>
          <a:ext cx="0" cy="0"/>
          <a:chOff x="0" y="0"/>
          <a:chExt cx="0" cy="0"/>
        </a:xfrm>
      </p:grpSpPr>
      <p:sp>
        <p:nvSpPr>
          <p:cNvPr id="890" name="Google Shape;890;g54dda1946d_6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1" name="Google Shape;891;g54dda1946d_6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5" name="Shape 895"/>
        <p:cNvGrpSpPr/>
        <p:nvPr/>
      </p:nvGrpSpPr>
      <p:grpSpPr>
        <a:xfrm>
          <a:off x="0" y="0"/>
          <a:ext cx="0" cy="0"/>
          <a:chOff x="0" y="0"/>
          <a:chExt cx="0" cy="0"/>
        </a:xfrm>
      </p:grpSpPr>
      <p:sp>
        <p:nvSpPr>
          <p:cNvPr id="896" name="Google Shape;896;g54dda1946d_6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7" name="Google Shape;897;g54dda1946d_6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6" name="Shape 916"/>
        <p:cNvGrpSpPr/>
        <p:nvPr/>
      </p:nvGrpSpPr>
      <p:grpSpPr>
        <a:xfrm>
          <a:off x="0" y="0"/>
          <a:ext cx="0" cy="0"/>
          <a:chOff x="0" y="0"/>
          <a:chExt cx="0" cy="0"/>
        </a:xfrm>
      </p:grpSpPr>
      <p:sp>
        <p:nvSpPr>
          <p:cNvPr id="917" name="Google Shape;917;g184d99d1a7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8" name="Google Shape;918;g184d99d1a7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2" name="Shape 922"/>
        <p:cNvGrpSpPr/>
        <p:nvPr/>
      </p:nvGrpSpPr>
      <p:grpSpPr>
        <a:xfrm>
          <a:off x="0" y="0"/>
          <a:ext cx="0" cy="0"/>
          <a:chOff x="0" y="0"/>
          <a:chExt cx="0" cy="0"/>
        </a:xfrm>
      </p:grpSpPr>
      <p:sp>
        <p:nvSpPr>
          <p:cNvPr id="923" name="Google Shape;923;g33df390b74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4" name="Google Shape;924;g33df390b74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g33df390b74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0" name="Google Shape;930;g33df390b74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4" name="Shape 934"/>
        <p:cNvGrpSpPr/>
        <p:nvPr/>
      </p:nvGrpSpPr>
      <p:grpSpPr>
        <a:xfrm>
          <a:off x="0" y="0"/>
          <a:ext cx="0" cy="0"/>
          <a:chOff x="0" y="0"/>
          <a:chExt cx="0" cy="0"/>
        </a:xfrm>
      </p:grpSpPr>
      <p:sp>
        <p:nvSpPr>
          <p:cNvPr id="935" name="Google Shape;935;g33df390b74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6" name="Google Shape;936;g33df390b74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3225" y="1144500"/>
            <a:ext cx="4112100" cy="2378700"/>
          </a:xfrm>
          <a:prstGeom prst="rect">
            <a:avLst/>
          </a:prstGeom>
        </p:spPr>
        <p:txBody>
          <a:bodyPr anchorCtr="0" anchor="b" bIns="91425" lIns="91425" spcFirstLastPara="1" rIns="91425" wrap="square" tIns="91425">
            <a:noAutofit/>
          </a:bodyPr>
          <a:lstStyle>
            <a:lvl1pPr lvl="0">
              <a:spcBef>
                <a:spcPts val="0"/>
              </a:spcBef>
              <a:spcAft>
                <a:spcPts val="0"/>
              </a:spcAft>
              <a:buClr>
                <a:srgbClr val="191919"/>
              </a:buClr>
              <a:buSzPts val="5200"/>
              <a:buNone/>
              <a:defRPr sz="5000">
                <a:latin typeface="Epilogue"/>
                <a:ea typeface="Epilogue"/>
                <a:cs typeface="Epilogue"/>
                <a:sym typeface="Epilogue"/>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713225" y="3523200"/>
            <a:ext cx="4112100" cy="475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sz="1600">
                <a:solidFill>
                  <a:schemeClr val="dk1"/>
                </a:solidFill>
                <a:latin typeface="Lato"/>
                <a:ea typeface="Lato"/>
                <a:cs typeface="Lato"/>
                <a:sym typeface="La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 name="Google Shape;11;p2"/>
          <p:cNvSpPr/>
          <p:nvPr/>
        </p:nvSpPr>
        <p:spPr>
          <a:xfrm rot="10800000">
            <a:off x="-1604593" y="-845132"/>
            <a:ext cx="3281418" cy="2132806"/>
          </a:xfrm>
          <a:custGeom>
            <a:rect b="b" l="l" r="r" t="t"/>
            <a:pathLst>
              <a:path extrusionOk="0" h="30330" w="38869">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rot="-9899992">
            <a:off x="-1515196" y="4121356"/>
            <a:ext cx="3953580" cy="1921771"/>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1" name="Shape 161"/>
        <p:cNvGrpSpPr/>
        <p:nvPr/>
      </p:nvGrpSpPr>
      <p:grpSpPr>
        <a:xfrm>
          <a:off x="0" y="0"/>
          <a:ext cx="0" cy="0"/>
          <a:chOff x="0" y="0"/>
          <a:chExt cx="0" cy="0"/>
        </a:xfrm>
      </p:grpSpPr>
      <p:sp>
        <p:nvSpPr>
          <p:cNvPr id="162" name="Google Shape;162;p11"/>
          <p:cNvSpPr txBox="1"/>
          <p:nvPr>
            <p:ph hasCustomPrompt="1" type="title"/>
          </p:nvPr>
        </p:nvSpPr>
        <p:spPr>
          <a:xfrm>
            <a:off x="713225" y="1477363"/>
            <a:ext cx="6576000" cy="1526700"/>
          </a:xfrm>
          <a:prstGeom prst="rect">
            <a:avLst/>
          </a:prstGeom>
        </p:spPr>
        <p:txBody>
          <a:bodyPr anchorCtr="0" anchor="b" bIns="91425" lIns="91425" spcFirstLastPara="1" rIns="91425" wrap="square" tIns="91425">
            <a:noAutofit/>
          </a:bodyPr>
          <a:lstStyle>
            <a:lvl1pPr lvl="0">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63" name="Google Shape;163;p11"/>
          <p:cNvSpPr txBox="1"/>
          <p:nvPr>
            <p:ph idx="1" type="subTitle"/>
          </p:nvPr>
        </p:nvSpPr>
        <p:spPr>
          <a:xfrm>
            <a:off x="713225" y="3169038"/>
            <a:ext cx="6576000" cy="49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64" name="Google Shape;164;p11"/>
          <p:cNvSpPr/>
          <p:nvPr/>
        </p:nvSpPr>
        <p:spPr>
          <a:xfrm flipH="1" rot="-1900174">
            <a:off x="-500059" y="-436065"/>
            <a:ext cx="1729608" cy="1398556"/>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rot="-3263452">
            <a:off x="5847147" y="3927927"/>
            <a:ext cx="2997856" cy="2576292"/>
          </a:xfrm>
          <a:custGeom>
            <a:rect b="b" l="l" r="r" t="t"/>
            <a:pathLst>
              <a:path extrusionOk="0" h="30330" w="38869">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rot="460623">
            <a:off x="6387251" y="-1517085"/>
            <a:ext cx="4087061" cy="3304707"/>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rot="531593">
            <a:off x="-1222788" y="3829381"/>
            <a:ext cx="2902962" cy="2347327"/>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8" name="Google Shape;168;p11"/>
          <p:cNvGrpSpPr/>
          <p:nvPr/>
        </p:nvGrpSpPr>
        <p:grpSpPr>
          <a:xfrm>
            <a:off x="7441503" y="289852"/>
            <a:ext cx="1366913" cy="1382099"/>
            <a:chOff x="6568493" y="8"/>
            <a:chExt cx="1820608" cy="1840590"/>
          </a:xfrm>
        </p:grpSpPr>
        <p:sp>
          <p:nvSpPr>
            <p:cNvPr id="169" name="Google Shape;169;p11"/>
            <p:cNvSpPr/>
            <p:nvPr/>
          </p:nvSpPr>
          <p:spPr>
            <a:xfrm>
              <a:off x="6737915" y="169351"/>
              <a:ext cx="1651185" cy="1671247"/>
            </a:xfrm>
            <a:custGeom>
              <a:rect b="b" l="l" r="r" t="t"/>
              <a:pathLst>
                <a:path extrusionOk="0" h="1983676" w="1959864">
                  <a:moveTo>
                    <a:pt x="1868520" y="0"/>
                  </a:moveTo>
                  <a:lnTo>
                    <a:pt x="91345" y="0"/>
                  </a:lnTo>
                  <a:cubicBezTo>
                    <a:pt x="40958" y="0"/>
                    <a:pt x="0" y="40958"/>
                    <a:pt x="0" y="91345"/>
                  </a:cubicBezTo>
                  <a:lnTo>
                    <a:pt x="0" y="1892427"/>
                  </a:lnTo>
                  <a:cubicBezTo>
                    <a:pt x="0" y="1942814"/>
                    <a:pt x="40958" y="1983677"/>
                    <a:pt x="91345" y="1983677"/>
                  </a:cubicBezTo>
                  <a:lnTo>
                    <a:pt x="1868520" y="1983677"/>
                  </a:lnTo>
                  <a:cubicBezTo>
                    <a:pt x="1918906" y="1983677"/>
                    <a:pt x="1959864" y="1942814"/>
                    <a:pt x="1959864" y="1892427"/>
                  </a:cubicBezTo>
                  <a:lnTo>
                    <a:pt x="1959864" y="91345"/>
                  </a:lnTo>
                  <a:cubicBezTo>
                    <a:pt x="1959864" y="40958"/>
                    <a:pt x="1918906" y="0"/>
                    <a:pt x="1868520"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 name="Google Shape;170;p11"/>
            <p:cNvSpPr/>
            <p:nvPr/>
          </p:nvSpPr>
          <p:spPr>
            <a:xfrm>
              <a:off x="6653203" y="8"/>
              <a:ext cx="1651185" cy="1671247"/>
            </a:xfrm>
            <a:custGeom>
              <a:rect b="b" l="l" r="r" t="t"/>
              <a:pathLst>
                <a:path extrusionOk="0" h="1983676" w="1959864">
                  <a:moveTo>
                    <a:pt x="1868519" y="0"/>
                  </a:moveTo>
                  <a:lnTo>
                    <a:pt x="91345" y="0"/>
                  </a:lnTo>
                  <a:cubicBezTo>
                    <a:pt x="40958" y="0"/>
                    <a:pt x="0" y="40958"/>
                    <a:pt x="0" y="91345"/>
                  </a:cubicBezTo>
                  <a:lnTo>
                    <a:pt x="0" y="1892427"/>
                  </a:lnTo>
                  <a:cubicBezTo>
                    <a:pt x="0" y="1942814"/>
                    <a:pt x="40958" y="1983677"/>
                    <a:pt x="91345" y="1983677"/>
                  </a:cubicBezTo>
                  <a:lnTo>
                    <a:pt x="1868519" y="1983677"/>
                  </a:lnTo>
                  <a:cubicBezTo>
                    <a:pt x="1918907" y="1983677"/>
                    <a:pt x="1959865" y="1942814"/>
                    <a:pt x="1959865" y="1892427"/>
                  </a:cubicBezTo>
                  <a:lnTo>
                    <a:pt x="1959865" y="91345"/>
                  </a:lnTo>
                  <a:cubicBezTo>
                    <a:pt x="1959865" y="40958"/>
                    <a:pt x="1918907" y="0"/>
                    <a:pt x="1868519"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71" name="Google Shape;171;p11"/>
            <p:cNvGrpSpPr/>
            <p:nvPr/>
          </p:nvGrpSpPr>
          <p:grpSpPr>
            <a:xfrm>
              <a:off x="6568493" y="84720"/>
              <a:ext cx="1649109" cy="1669065"/>
              <a:chOff x="8921020" y="472154"/>
              <a:chExt cx="1959958" cy="1983676"/>
            </a:xfrm>
          </p:grpSpPr>
          <p:sp>
            <p:nvSpPr>
              <p:cNvPr id="172" name="Google Shape;172;p11"/>
              <p:cNvSpPr/>
              <p:nvPr/>
            </p:nvSpPr>
            <p:spPr>
              <a:xfrm>
                <a:off x="8921114" y="472154"/>
                <a:ext cx="1959864" cy="1983676"/>
              </a:xfrm>
              <a:custGeom>
                <a:rect b="b" l="l" r="r" t="t"/>
                <a:pathLst>
                  <a:path extrusionOk="0" h="1983676" w="1959864">
                    <a:moveTo>
                      <a:pt x="1959864" y="91345"/>
                    </a:moveTo>
                    <a:lnTo>
                      <a:pt x="1959864" y="1892427"/>
                    </a:lnTo>
                    <a:cubicBezTo>
                      <a:pt x="1959864" y="1942814"/>
                      <a:pt x="1918907" y="1983677"/>
                      <a:pt x="1868520" y="1983677"/>
                    </a:cubicBezTo>
                    <a:lnTo>
                      <a:pt x="91345" y="1983677"/>
                    </a:lnTo>
                    <a:cubicBezTo>
                      <a:pt x="40958" y="1983677"/>
                      <a:pt x="0" y="1942814"/>
                      <a:pt x="0" y="1892427"/>
                    </a:cubicBezTo>
                    <a:lnTo>
                      <a:pt x="0" y="91345"/>
                    </a:lnTo>
                    <a:cubicBezTo>
                      <a:pt x="0" y="40958"/>
                      <a:pt x="40958" y="0"/>
                      <a:pt x="91345" y="0"/>
                    </a:cubicBezTo>
                    <a:lnTo>
                      <a:pt x="1868520" y="0"/>
                    </a:lnTo>
                    <a:cubicBezTo>
                      <a:pt x="1918907" y="0"/>
                      <a:pt x="1959864" y="40958"/>
                      <a:pt x="1959864" y="9134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 name="Google Shape;173;p11"/>
              <p:cNvSpPr/>
              <p:nvPr/>
            </p:nvSpPr>
            <p:spPr>
              <a:xfrm>
                <a:off x="8921020" y="472154"/>
                <a:ext cx="1959958" cy="172307"/>
              </a:xfrm>
              <a:custGeom>
                <a:rect b="b" l="l" r="r" t="t"/>
                <a:pathLst>
                  <a:path extrusionOk="0" h="172307" w="1959958">
                    <a:moveTo>
                      <a:pt x="1959959" y="91345"/>
                    </a:moveTo>
                    <a:lnTo>
                      <a:pt x="1959959" y="172307"/>
                    </a:lnTo>
                    <a:lnTo>
                      <a:pt x="0" y="172307"/>
                    </a:lnTo>
                    <a:lnTo>
                      <a:pt x="0" y="91345"/>
                    </a:lnTo>
                    <a:cubicBezTo>
                      <a:pt x="0" y="40958"/>
                      <a:pt x="40957" y="0"/>
                      <a:pt x="91344" y="0"/>
                    </a:cubicBezTo>
                    <a:lnTo>
                      <a:pt x="1868519" y="0"/>
                    </a:lnTo>
                    <a:cubicBezTo>
                      <a:pt x="1918906" y="0"/>
                      <a:pt x="1959864" y="40958"/>
                      <a:pt x="1959864" y="91345"/>
                    </a:cubicBezTo>
                    <a:close/>
                  </a:path>
                </a:pathLst>
              </a:custGeom>
              <a:solidFill>
                <a:srgbClr val="000000">
                  <a:alpha val="1006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74" name="Google Shape;174;p11"/>
              <p:cNvGrpSpPr/>
              <p:nvPr/>
            </p:nvGrpSpPr>
            <p:grpSpPr>
              <a:xfrm>
                <a:off x="9011888" y="537781"/>
                <a:ext cx="255174" cy="64389"/>
                <a:chOff x="9011888" y="537781"/>
                <a:chExt cx="255174" cy="64389"/>
              </a:xfrm>
            </p:grpSpPr>
            <p:sp>
              <p:nvSpPr>
                <p:cNvPr id="175" name="Google Shape;175;p11"/>
                <p:cNvSpPr/>
                <p:nvPr/>
              </p:nvSpPr>
              <p:spPr>
                <a:xfrm>
                  <a:off x="9202673" y="537781"/>
                  <a:ext cx="64389" cy="64389"/>
                </a:xfrm>
                <a:custGeom>
                  <a:rect b="b" l="l" r="r" t="t"/>
                  <a:pathLst>
                    <a:path extrusionOk="0" h="64389" w="64389">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 name="Google Shape;176;p11"/>
                <p:cNvSpPr/>
                <p:nvPr/>
              </p:nvSpPr>
              <p:spPr>
                <a:xfrm>
                  <a:off x="9107233" y="537781"/>
                  <a:ext cx="64389" cy="64389"/>
                </a:xfrm>
                <a:custGeom>
                  <a:rect b="b" l="l" r="r" t="t"/>
                  <a:pathLst>
                    <a:path extrusionOk="0" h="64389" w="64389">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 name="Google Shape;177;p11"/>
                <p:cNvSpPr/>
                <p:nvPr/>
              </p:nvSpPr>
              <p:spPr>
                <a:xfrm>
                  <a:off x="9011888" y="537781"/>
                  <a:ext cx="64389" cy="64389"/>
                </a:xfrm>
                <a:custGeom>
                  <a:rect b="b" l="l" r="r" t="t"/>
                  <a:pathLst>
                    <a:path extrusionOk="0" h="64389" w="64389">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78" name="Google Shape;178;p11"/>
            <p:cNvGrpSpPr/>
            <p:nvPr/>
          </p:nvGrpSpPr>
          <p:grpSpPr>
            <a:xfrm>
              <a:off x="6795939" y="406335"/>
              <a:ext cx="1194216" cy="1228757"/>
              <a:chOff x="9191339" y="854392"/>
              <a:chExt cx="1419320" cy="1460372"/>
            </a:xfrm>
          </p:grpSpPr>
          <p:grpSp>
            <p:nvGrpSpPr>
              <p:cNvPr id="179" name="Google Shape;179;p11"/>
              <p:cNvGrpSpPr/>
              <p:nvPr/>
            </p:nvGrpSpPr>
            <p:grpSpPr>
              <a:xfrm>
                <a:off x="9191339" y="1884045"/>
                <a:ext cx="604932" cy="420243"/>
                <a:chOff x="9191339" y="1884045"/>
                <a:chExt cx="604932" cy="420243"/>
              </a:xfrm>
            </p:grpSpPr>
            <p:sp>
              <p:nvSpPr>
                <p:cNvPr id="180" name="Google Shape;180;p11"/>
                <p:cNvSpPr/>
                <p:nvPr/>
              </p:nvSpPr>
              <p:spPr>
                <a:xfrm>
                  <a:off x="9191339" y="1884045"/>
                  <a:ext cx="237077" cy="52959"/>
                </a:xfrm>
                <a:custGeom>
                  <a:rect b="b" l="l" r="r" t="t"/>
                  <a:pathLst>
                    <a:path extrusionOk="0" h="52959" w="237077">
                      <a:moveTo>
                        <a:pt x="0" y="0"/>
                      </a:moveTo>
                      <a:lnTo>
                        <a:pt x="237077" y="0"/>
                      </a:lnTo>
                      <a:lnTo>
                        <a:pt x="237077"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 name="Google Shape;181;p11"/>
                <p:cNvSpPr/>
                <p:nvPr/>
              </p:nvSpPr>
              <p:spPr>
                <a:xfrm>
                  <a:off x="9449466" y="1884045"/>
                  <a:ext cx="182498" cy="52959"/>
                </a:xfrm>
                <a:custGeom>
                  <a:rect b="b" l="l" r="r" t="t"/>
                  <a:pathLst>
                    <a:path extrusionOk="0" h="52959" w="182498">
                      <a:moveTo>
                        <a:pt x="0" y="0"/>
                      </a:moveTo>
                      <a:lnTo>
                        <a:pt x="182499" y="0"/>
                      </a:lnTo>
                      <a:lnTo>
                        <a:pt x="182499"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 name="Google Shape;182;p11"/>
                <p:cNvSpPr/>
                <p:nvPr/>
              </p:nvSpPr>
              <p:spPr>
                <a:xfrm>
                  <a:off x="9651396" y="1884045"/>
                  <a:ext cx="144875" cy="52959"/>
                </a:xfrm>
                <a:custGeom>
                  <a:rect b="b" l="l" r="r" t="t"/>
                  <a:pathLst>
                    <a:path extrusionOk="0" h="52959" w="144875">
                      <a:moveTo>
                        <a:pt x="0" y="0"/>
                      </a:moveTo>
                      <a:lnTo>
                        <a:pt x="144876" y="0"/>
                      </a:lnTo>
                      <a:lnTo>
                        <a:pt x="144876"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 name="Google Shape;183;p11"/>
                <p:cNvSpPr/>
                <p:nvPr/>
              </p:nvSpPr>
              <p:spPr>
                <a:xfrm>
                  <a:off x="9308306" y="2006536"/>
                  <a:ext cx="487965" cy="52959"/>
                </a:xfrm>
                <a:custGeom>
                  <a:rect b="b" l="l" r="r" t="t"/>
                  <a:pathLst>
                    <a:path extrusionOk="0" h="52959" w="487965">
                      <a:moveTo>
                        <a:pt x="0" y="0"/>
                      </a:moveTo>
                      <a:lnTo>
                        <a:pt x="487966" y="0"/>
                      </a:lnTo>
                      <a:lnTo>
                        <a:pt x="487966"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 name="Google Shape;184;p11"/>
                <p:cNvSpPr/>
                <p:nvPr/>
              </p:nvSpPr>
              <p:spPr>
                <a:xfrm>
                  <a:off x="9191339" y="2006536"/>
                  <a:ext cx="89630" cy="52959"/>
                </a:xfrm>
                <a:custGeom>
                  <a:rect b="b" l="l" r="r" t="t"/>
                  <a:pathLst>
                    <a:path extrusionOk="0" h="52959" w="89630">
                      <a:moveTo>
                        <a:pt x="0" y="0"/>
                      </a:moveTo>
                      <a:lnTo>
                        <a:pt x="89630" y="0"/>
                      </a:lnTo>
                      <a:lnTo>
                        <a:pt x="89630"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 name="Google Shape;185;p11"/>
                <p:cNvSpPr/>
                <p:nvPr/>
              </p:nvSpPr>
              <p:spPr>
                <a:xfrm>
                  <a:off x="9460325" y="2128932"/>
                  <a:ext cx="230790" cy="52959"/>
                </a:xfrm>
                <a:custGeom>
                  <a:rect b="b" l="l" r="r" t="t"/>
                  <a:pathLst>
                    <a:path extrusionOk="0" h="52959" w="230790">
                      <a:moveTo>
                        <a:pt x="0" y="0"/>
                      </a:moveTo>
                      <a:lnTo>
                        <a:pt x="230791" y="0"/>
                      </a:lnTo>
                      <a:lnTo>
                        <a:pt x="230791"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 name="Google Shape;186;p11"/>
                <p:cNvSpPr/>
                <p:nvPr/>
              </p:nvSpPr>
              <p:spPr>
                <a:xfrm>
                  <a:off x="9713023" y="2128932"/>
                  <a:ext cx="83248" cy="52959"/>
                </a:xfrm>
                <a:custGeom>
                  <a:rect b="b" l="l" r="r" t="t"/>
                  <a:pathLst>
                    <a:path extrusionOk="0" h="52959" w="83248">
                      <a:moveTo>
                        <a:pt x="0" y="0"/>
                      </a:moveTo>
                      <a:lnTo>
                        <a:pt x="83248" y="0"/>
                      </a:lnTo>
                      <a:lnTo>
                        <a:pt x="83248"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 name="Google Shape;187;p11"/>
                <p:cNvSpPr/>
                <p:nvPr/>
              </p:nvSpPr>
              <p:spPr>
                <a:xfrm>
                  <a:off x="9191339" y="2128932"/>
                  <a:ext cx="247935" cy="52959"/>
                </a:xfrm>
                <a:custGeom>
                  <a:rect b="b" l="l" r="r" t="t"/>
                  <a:pathLst>
                    <a:path extrusionOk="0" h="52959" w="247935">
                      <a:moveTo>
                        <a:pt x="0" y="0"/>
                      </a:moveTo>
                      <a:lnTo>
                        <a:pt x="247936" y="0"/>
                      </a:lnTo>
                      <a:lnTo>
                        <a:pt x="247936"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 name="Google Shape;188;p11"/>
                <p:cNvSpPr/>
                <p:nvPr/>
              </p:nvSpPr>
              <p:spPr>
                <a:xfrm>
                  <a:off x="9365170" y="2251329"/>
                  <a:ext cx="200977" cy="52959"/>
                </a:xfrm>
                <a:custGeom>
                  <a:rect b="b" l="l" r="r" t="t"/>
                  <a:pathLst>
                    <a:path extrusionOk="0" h="52959" w="200977">
                      <a:moveTo>
                        <a:pt x="0" y="0"/>
                      </a:moveTo>
                      <a:lnTo>
                        <a:pt x="200977" y="0"/>
                      </a:lnTo>
                      <a:lnTo>
                        <a:pt x="200977"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 name="Google Shape;189;p11"/>
                <p:cNvSpPr/>
                <p:nvPr/>
              </p:nvSpPr>
              <p:spPr>
                <a:xfrm>
                  <a:off x="9191339" y="2251329"/>
                  <a:ext cx="151256" cy="52959"/>
                </a:xfrm>
                <a:custGeom>
                  <a:rect b="b" l="l" r="r" t="t"/>
                  <a:pathLst>
                    <a:path extrusionOk="0" h="52959" w="151256">
                      <a:moveTo>
                        <a:pt x="0" y="0"/>
                      </a:moveTo>
                      <a:lnTo>
                        <a:pt x="151257" y="0"/>
                      </a:lnTo>
                      <a:lnTo>
                        <a:pt x="151257"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90" name="Google Shape;190;p11"/>
              <p:cNvGrpSpPr/>
              <p:nvPr/>
            </p:nvGrpSpPr>
            <p:grpSpPr>
              <a:xfrm>
                <a:off x="10004774" y="854392"/>
                <a:ext cx="604932" cy="420243"/>
                <a:chOff x="10004774" y="854392"/>
                <a:chExt cx="604932" cy="420243"/>
              </a:xfrm>
            </p:grpSpPr>
            <p:sp>
              <p:nvSpPr>
                <p:cNvPr id="191" name="Google Shape;191;p11"/>
                <p:cNvSpPr/>
                <p:nvPr/>
              </p:nvSpPr>
              <p:spPr>
                <a:xfrm>
                  <a:off x="10004774" y="854392"/>
                  <a:ext cx="237077" cy="52959"/>
                </a:xfrm>
                <a:custGeom>
                  <a:rect b="b" l="l" r="r" t="t"/>
                  <a:pathLst>
                    <a:path extrusionOk="0" h="52959" w="237077">
                      <a:moveTo>
                        <a:pt x="0" y="0"/>
                      </a:moveTo>
                      <a:lnTo>
                        <a:pt x="237077" y="0"/>
                      </a:lnTo>
                      <a:lnTo>
                        <a:pt x="237077"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 name="Google Shape;192;p11"/>
                <p:cNvSpPr/>
                <p:nvPr/>
              </p:nvSpPr>
              <p:spPr>
                <a:xfrm>
                  <a:off x="10262901" y="854392"/>
                  <a:ext cx="182498" cy="52959"/>
                </a:xfrm>
                <a:custGeom>
                  <a:rect b="b" l="l" r="r" t="t"/>
                  <a:pathLst>
                    <a:path extrusionOk="0" h="52959" w="182498">
                      <a:moveTo>
                        <a:pt x="0" y="0"/>
                      </a:moveTo>
                      <a:lnTo>
                        <a:pt x="182498" y="0"/>
                      </a:lnTo>
                      <a:lnTo>
                        <a:pt x="182498"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 name="Google Shape;193;p11"/>
                <p:cNvSpPr/>
                <p:nvPr/>
              </p:nvSpPr>
              <p:spPr>
                <a:xfrm>
                  <a:off x="10464831" y="854392"/>
                  <a:ext cx="144875" cy="52959"/>
                </a:xfrm>
                <a:custGeom>
                  <a:rect b="b" l="l" r="r" t="t"/>
                  <a:pathLst>
                    <a:path extrusionOk="0" h="52959" w="144875">
                      <a:moveTo>
                        <a:pt x="0" y="0"/>
                      </a:moveTo>
                      <a:lnTo>
                        <a:pt x="144875" y="0"/>
                      </a:lnTo>
                      <a:lnTo>
                        <a:pt x="144875"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 name="Google Shape;194;p11"/>
                <p:cNvSpPr/>
                <p:nvPr/>
              </p:nvSpPr>
              <p:spPr>
                <a:xfrm>
                  <a:off x="10121741" y="976788"/>
                  <a:ext cx="487965" cy="52959"/>
                </a:xfrm>
                <a:custGeom>
                  <a:rect b="b" l="l" r="r" t="t"/>
                  <a:pathLst>
                    <a:path extrusionOk="0" h="52959" w="487965">
                      <a:moveTo>
                        <a:pt x="0" y="0"/>
                      </a:moveTo>
                      <a:lnTo>
                        <a:pt x="487966" y="0"/>
                      </a:lnTo>
                      <a:lnTo>
                        <a:pt x="487966"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 name="Google Shape;195;p11"/>
                <p:cNvSpPr/>
                <p:nvPr/>
              </p:nvSpPr>
              <p:spPr>
                <a:xfrm>
                  <a:off x="10004774" y="976788"/>
                  <a:ext cx="89630" cy="52959"/>
                </a:xfrm>
                <a:custGeom>
                  <a:rect b="b" l="l" r="r" t="t"/>
                  <a:pathLst>
                    <a:path extrusionOk="0" h="52959" w="89630">
                      <a:moveTo>
                        <a:pt x="0" y="0"/>
                      </a:moveTo>
                      <a:lnTo>
                        <a:pt x="89630" y="0"/>
                      </a:lnTo>
                      <a:lnTo>
                        <a:pt x="89630"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 name="Google Shape;196;p11"/>
                <p:cNvSpPr/>
                <p:nvPr/>
              </p:nvSpPr>
              <p:spPr>
                <a:xfrm>
                  <a:off x="10273760" y="1099280"/>
                  <a:ext cx="230790" cy="52959"/>
                </a:xfrm>
                <a:custGeom>
                  <a:rect b="b" l="l" r="r" t="t"/>
                  <a:pathLst>
                    <a:path extrusionOk="0" h="52959" w="230790">
                      <a:moveTo>
                        <a:pt x="0" y="0"/>
                      </a:moveTo>
                      <a:lnTo>
                        <a:pt x="230790" y="0"/>
                      </a:lnTo>
                      <a:lnTo>
                        <a:pt x="230790"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 name="Google Shape;197;p11"/>
                <p:cNvSpPr/>
                <p:nvPr/>
              </p:nvSpPr>
              <p:spPr>
                <a:xfrm>
                  <a:off x="10526458" y="1099280"/>
                  <a:ext cx="83248" cy="52959"/>
                </a:xfrm>
                <a:custGeom>
                  <a:rect b="b" l="l" r="r" t="t"/>
                  <a:pathLst>
                    <a:path extrusionOk="0" h="52959" w="83248">
                      <a:moveTo>
                        <a:pt x="0" y="0"/>
                      </a:moveTo>
                      <a:lnTo>
                        <a:pt x="83249" y="0"/>
                      </a:lnTo>
                      <a:lnTo>
                        <a:pt x="83249"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8" name="Google Shape;198;p11"/>
                <p:cNvSpPr/>
                <p:nvPr/>
              </p:nvSpPr>
              <p:spPr>
                <a:xfrm>
                  <a:off x="10004774" y="1099280"/>
                  <a:ext cx="247935" cy="52959"/>
                </a:xfrm>
                <a:custGeom>
                  <a:rect b="b" l="l" r="r" t="t"/>
                  <a:pathLst>
                    <a:path extrusionOk="0" h="52959" w="247935">
                      <a:moveTo>
                        <a:pt x="0" y="0"/>
                      </a:moveTo>
                      <a:lnTo>
                        <a:pt x="247936" y="0"/>
                      </a:lnTo>
                      <a:lnTo>
                        <a:pt x="247936"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 name="Google Shape;199;p11"/>
                <p:cNvSpPr/>
                <p:nvPr/>
              </p:nvSpPr>
              <p:spPr>
                <a:xfrm>
                  <a:off x="10178700" y="1221676"/>
                  <a:ext cx="200977" cy="52959"/>
                </a:xfrm>
                <a:custGeom>
                  <a:rect b="b" l="l" r="r" t="t"/>
                  <a:pathLst>
                    <a:path extrusionOk="0" h="52959" w="200977">
                      <a:moveTo>
                        <a:pt x="0" y="0"/>
                      </a:moveTo>
                      <a:lnTo>
                        <a:pt x="200977" y="0"/>
                      </a:lnTo>
                      <a:lnTo>
                        <a:pt x="200977"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 name="Google Shape;200;p11"/>
                <p:cNvSpPr/>
                <p:nvPr/>
              </p:nvSpPr>
              <p:spPr>
                <a:xfrm>
                  <a:off x="10004774" y="1221676"/>
                  <a:ext cx="151256" cy="52959"/>
                </a:xfrm>
                <a:custGeom>
                  <a:rect b="b" l="l" r="r" t="t"/>
                  <a:pathLst>
                    <a:path extrusionOk="0" h="52959" w="151256">
                      <a:moveTo>
                        <a:pt x="0" y="0"/>
                      </a:moveTo>
                      <a:lnTo>
                        <a:pt x="151257" y="0"/>
                      </a:lnTo>
                      <a:lnTo>
                        <a:pt x="151257"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01" name="Google Shape;201;p11"/>
              <p:cNvGrpSpPr/>
              <p:nvPr/>
            </p:nvGrpSpPr>
            <p:grpSpPr>
              <a:xfrm>
                <a:off x="10004774" y="1374362"/>
                <a:ext cx="604932" cy="303466"/>
                <a:chOff x="10004774" y="1374362"/>
                <a:chExt cx="604932" cy="303466"/>
              </a:xfrm>
            </p:grpSpPr>
            <p:sp>
              <p:nvSpPr>
                <p:cNvPr id="202" name="Google Shape;202;p11"/>
                <p:cNvSpPr/>
                <p:nvPr/>
              </p:nvSpPr>
              <p:spPr>
                <a:xfrm>
                  <a:off x="10004774" y="1374362"/>
                  <a:ext cx="237077" cy="52959"/>
                </a:xfrm>
                <a:custGeom>
                  <a:rect b="b" l="l" r="r" t="t"/>
                  <a:pathLst>
                    <a:path extrusionOk="0" h="52959" w="237077">
                      <a:moveTo>
                        <a:pt x="0" y="0"/>
                      </a:moveTo>
                      <a:lnTo>
                        <a:pt x="237077" y="0"/>
                      </a:lnTo>
                      <a:lnTo>
                        <a:pt x="237077"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3" name="Google Shape;203;p11"/>
                <p:cNvSpPr/>
                <p:nvPr/>
              </p:nvSpPr>
              <p:spPr>
                <a:xfrm>
                  <a:off x="10262901" y="1374362"/>
                  <a:ext cx="182498" cy="52959"/>
                </a:xfrm>
                <a:custGeom>
                  <a:rect b="b" l="l" r="r" t="t"/>
                  <a:pathLst>
                    <a:path extrusionOk="0" h="52959" w="182498">
                      <a:moveTo>
                        <a:pt x="0" y="0"/>
                      </a:moveTo>
                      <a:lnTo>
                        <a:pt x="182498" y="0"/>
                      </a:lnTo>
                      <a:lnTo>
                        <a:pt x="182498"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4" name="Google Shape;204;p11"/>
                <p:cNvSpPr/>
                <p:nvPr/>
              </p:nvSpPr>
              <p:spPr>
                <a:xfrm>
                  <a:off x="10464831" y="1374362"/>
                  <a:ext cx="144875" cy="52959"/>
                </a:xfrm>
                <a:custGeom>
                  <a:rect b="b" l="l" r="r" t="t"/>
                  <a:pathLst>
                    <a:path extrusionOk="0" h="52959" w="144875">
                      <a:moveTo>
                        <a:pt x="0" y="0"/>
                      </a:moveTo>
                      <a:lnTo>
                        <a:pt x="144875" y="0"/>
                      </a:lnTo>
                      <a:lnTo>
                        <a:pt x="144875"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5" name="Google Shape;205;p11"/>
                <p:cNvSpPr/>
                <p:nvPr/>
              </p:nvSpPr>
              <p:spPr>
                <a:xfrm>
                  <a:off x="10273760" y="1502378"/>
                  <a:ext cx="230790" cy="52959"/>
                </a:xfrm>
                <a:custGeom>
                  <a:rect b="b" l="l" r="r" t="t"/>
                  <a:pathLst>
                    <a:path extrusionOk="0" h="52959" w="230790">
                      <a:moveTo>
                        <a:pt x="0" y="0"/>
                      </a:moveTo>
                      <a:lnTo>
                        <a:pt x="230790" y="0"/>
                      </a:lnTo>
                      <a:lnTo>
                        <a:pt x="230790"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 name="Google Shape;206;p11"/>
                <p:cNvSpPr/>
                <p:nvPr/>
              </p:nvSpPr>
              <p:spPr>
                <a:xfrm>
                  <a:off x="10526458" y="1502378"/>
                  <a:ext cx="83248" cy="52959"/>
                </a:xfrm>
                <a:custGeom>
                  <a:rect b="b" l="l" r="r" t="t"/>
                  <a:pathLst>
                    <a:path extrusionOk="0" h="52959" w="83248">
                      <a:moveTo>
                        <a:pt x="0" y="0"/>
                      </a:moveTo>
                      <a:lnTo>
                        <a:pt x="83249" y="0"/>
                      </a:lnTo>
                      <a:lnTo>
                        <a:pt x="83249"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7" name="Google Shape;207;p11"/>
                <p:cNvSpPr/>
                <p:nvPr/>
              </p:nvSpPr>
              <p:spPr>
                <a:xfrm>
                  <a:off x="10004774" y="1502378"/>
                  <a:ext cx="247935" cy="52959"/>
                </a:xfrm>
                <a:custGeom>
                  <a:rect b="b" l="l" r="r" t="t"/>
                  <a:pathLst>
                    <a:path extrusionOk="0" h="52959" w="247935">
                      <a:moveTo>
                        <a:pt x="0" y="0"/>
                      </a:moveTo>
                      <a:lnTo>
                        <a:pt x="247936" y="0"/>
                      </a:lnTo>
                      <a:lnTo>
                        <a:pt x="247936"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8" name="Google Shape;208;p11"/>
                <p:cNvSpPr/>
                <p:nvPr/>
              </p:nvSpPr>
              <p:spPr>
                <a:xfrm>
                  <a:off x="10178700" y="1624869"/>
                  <a:ext cx="200977" cy="52959"/>
                </a:xfrm>
                <a:custGeom>
                  <a:rect b="b" l="l" r="r" t="t"/>
                  <a:pathLst>
                    <a:path extrusionOk="0" h="52959" w="200977">
                      <a:moveTo>
                        <a:pt x="0" y="0"/>
                      </a:moveTo>
                      <a:lnTo>
                        <a:pt x="200977" y="0"/>
                      </a:lnTo>
                      <a:lnTo>
                        <a:pt x="200977"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 name="Google Shape;209;p11"/>
                <p:cNvSpPr/>
                <p:nvPr/>
              </p:nvSpPr>
              <p:spPr>
                <a:xfrm>
                  <a:off x="10004774" y="1624869"/>
                  <a:ext cx="151256" cy="52959"/>
                </a:xfrm>
                <a:custGeom>
                  <a:rect b="b" l="l" r="r" t="t"/>
                  <a:pathLst>
                    <a:path extrusionOk="0" h="52959" w="151256">
                      <a:moveTo>
                        <a:pt x="0" y="0"/>
                      </a:moveTo>
                      <a:lnTo>
                        <a:pt x="151257" y="0"/>
                      </a:lnTo>
                      <a:lnTo>
                        <a:pt x="151257" y="52959"/>
                      </a:lnTo>
                      <a:lnTo>
                        <a:pt x="0" y="52959"/>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10" name="Google Shape;210;p11"/>
              <p:cNvSpPr/>
              <p:nvPr/>
            </p:nvSpPr>
            <p:spPr>
              <a:xfrm>
                <a:off x="10004774" y="1875948"/>
                <a:ext cx="605885" cy="438816"/>
              </a:xfrm>
              <a:custGeom>
                <a:rect b="b" l="l" r="r" t="t"/>
                <a:pathLst>
                  <a:path extrusionOk="0" h="438816" w="605885">
                    <a:moveTo>
                      <a:pt x="572167" y="0"/>
                    </a:moveTo>
                    <a:cubicBezTo>
                      <a:pt x="590789" y="0"/>
                      <a:pt x="605885" y="15096"/>
                      <a:pt x="605885" y="33718"/>
                    </a:cubicBezTo>
                    <a:lnTo>
                      <a:pt x="605885" y="405098"/>
                    </a:lnTo>
                    <a:cubicBezTo>
                      <a:pt x="605885" y="423720"/>
                      <a:pt x="590789" y="438817"/>
                      <a:pt x="572167" y="438817"/>
                    </a:cubicBezTo>
                    <a:lnTo>
                      <a:pt x="33718" y="438817"/>
                    </a:lnTo>
                    <a:cubicBezTo>
                      <a:pt x="15096" y="438817"/>
                      <a:pt x="0" y="423720"/>
                      <a:pt x="0" y="405098"/>
                    </a:cubicBezTo>
                    <a:lnTo>
                      <a:pt x="0" y="33718"/>
                    </a:lnTo>
                    <a:cubicBezTo>
                      <a:pt x="0" y="15096"/>
                      <a:pt x="15096" y="0"/>
                      <a:pt x="33718"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 name="Google Shape;211;p11"/>
              <p:cNvSpPr/>
              <p:nvPr/>
            </p:nvSpPr>
            <p:spPr>
              <a:xfrm>
                <a:off x="9191339" y="860202"/>
                <a:ext cx="605885" cy="815149"/>
              </a:xfrm>
              <a:custGeom>
                <a:rect b="b" l="l" r="r" t="t"/>
                <a:pathLst>
                  <a:path extrusionOk="0" h="815149" w="605885">
                    <a:moveTo>
                      <a:pt x="554260" y="0"/>
                    </a:moveTo>
                    <a:cubicBezTo>
                      <a:pt x="582772" y="0"/>
                      <a:pt x="605885" y="23114"/>
                      <a:pt x="605885" y="51625"/>
                    </a:cubicBezTo>
                    <a:lnTo>
                      <a:pt x="605885" y="763524"/>
                    </a:lnTo>
                    <a:cubicBezTo>
                      <a:pt x="605885" y="792036"/>
                      <a:pt x="582771" y="815150"/>
                      <a:pt x="554260" y="815150"/>
                    </a:cubicBezTo>
                    <a:lnTo>
                      <a:pt x="51625" y="815150"/>
                    </a:lnTo>
                    <a:cubicBezTo>
                      <a:pt x="23113" y="815150"/>
                      <a:pt x="0" y="792036"/>
                      <a:pt x="0" y="763524"/>
                    </a:cubicBezTo>
                    <a:lnTo>
                      <a:pt x="0" y="51625"/>
                    </a:lnTo>
                    <a:cubicBezTo>
                      <a:pt x="0" y="23114"/>
                      <a:pt x="23113" y="0"/>
                      <a:pt x="51625"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12" name="Google Shape;212;p11"/>
            <p:cNvGrpSpPr/>
            <p:nvPr/>
          </p:nvGrpSpPr>
          <p:grpSpPr>
            <a:xfrm>
              <a:off x="6717319" y="354723"/>
              <a:ext cx="656533" cy="799751"/>
              <a:chOff x="9097899" y="793051"/>
              <a:chExt cx="780287" cy="950500"/>
            </a:xfrm>
          </p:grpSpPr>
          <p:grpSp>
            <p:nvGrpSpPr>
              <p:cNvPr id="213" name="Google Shape;213;p11"/>
              <p:cNvGrpSpPr/>
              <p:nvPr/>
            </p:nvGrpSpPr>
            <p:grpSpPr>
              <a:xfrm>
                <a:off x="9118758" y="814006"/>
                <a:ext cx="747999" cy="918020"/>
                <a:chOff x="9118758" y="814006"/>
                <a:chExt cx="747999" cy="918020"/>
              </a:xfrm>
            </p:grpSpPr>
            <p:sp>
              <p:nvSpPr>
                <p:cNvPr id="214" name="Google Shape;214;p11"/>
                <p:cNvSpPr/>
                <p:nvPr/>
              </p:nvSpPr>
              <p:spPr>
                <a:xfrm>
                  <a:off x="9131522" y="1722501"/>
                  <a:ext cx="700277" cy="9525"/>
                </a:xfrm>
                <a:custGeom>
                  <a:rect b="b" l="l" r="r" t="t"/>
                  <a:pathLst>
                    <a:path extrusionOk="0" h="9525" w="700277">
                      <a:moveTo>
                        <a:pt x="700278" y="0"/>
                      </a:moveTo>
                      <a:lnTo>
                        <a:pt x="0" y="0"/>
                      </a:lnTo>
                    </a:path>
                  </a:pathLst>
                </a:custGeom>
                <a:solidFill>
                  <a:schemeClr val="dk1"/>
                </a:solidFill>
                <a:ln cap="rnd" cmpd="sng" w="12750">
                  <a:solidFill>
                    <a:schemeClr val="dk1"/>
                  </a:solidFill>
                  <a:prstDash val="dashDot"/>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 name="Google Shape;215;p11"/>
                <p:cNvSpPr/>
                <p:nvPr/>
              </p:nvSpPr>
              <p:spPr>
                <a:xfrm>
                  <a:off x="9118758" y="826579"/>
                  <a:ext cx="9525" cy="870680"/>
                </a:xfrm>
                <a:custGeom>
                  <a:rect b="b" l="l" r="r" t="t"/>
                  <a:pathLst>
                    <a:path extrusionOk="0" h="870680" w="9525">
                      <a:moveTo>
                        <a:pt x="0" y="870680"/>
                      </a:moveTo>
                      <a:lnTo>
                        <a:pt x="0" y="0"/>
                      </a:lnTo>
                    </a:path>
                  </a:pathLst>
                </a:custGeom>
                <a:solidFill>
                  <a:schemeClr val="dk1"/>
                </a:solidFill>
                <a:ln cap="rnd" cmpd="sng" w="12750">
                  <a:solidFill>
                    <a:schemeClr val="dk1"/>
                  </a:solidFill>
                  <a:prstDash val="dashDot"/>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 name="Google Shape;216;p11"/>
                <p:cNvSpPr/>
                <p:nvPr/>
              </p:nvSpPr>
              <p:spPr>
                <a:xfrm>
                  <a:off x="9144285" y="814006"/>
                  <a:ext cx="700277" cy="9525"/>
                </a:xfrm>
                <a:custGeom>
                  <a:rect b="b" l="l" r="r" t="t"/>
                  <a:pathLst>
                    <a:path extrusionOk="0" h="9525" w="700277">
                      <a:moveTo>
                        <a:pt x="0" y="0"/>
                      </a:moveTo>
                      <a:lnTo>
                        <a:pt x="700278" y="0"/>
                      </a:lnTo>
                    </a:path>
                  </a:pathLst>
                </a:custGeom>
                <a:solidFill>
                  <a:schemeClr val="dk1"/>
                </a:solidFill>
                <a:ln cap="rnd" cmpd="sng" w="12750">
                  <a:solidFill>
                    <a:schemeClr val="dk1"/>
                  </a:solidFill>
                  <a:prstDash val="dashDot"/>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 name="Google Shape;217;p11"/>
                <p:cNvSpPr/>
                <p:nvPr/>
              </p:nvSpPr>
              <p:spPr>
                <a:xfrm>
                  <a:off x="9857232" y="839247"/>
                  <a:ext cx="9525" cy="870680"/>
                </a:xfrm>
                <a:custGeom>
                  <a:rect b="b" l="l" r="r" t="t"/>
                  <a:pathLst>
                    <a:path extrusionOk="0" h="870680" w="9525">
                      <a:moveTo>
                        <a:pt x="0" y="0"/>
                      </a:moveTo>
                      <a:lnTo>
                        <a:pt x="0" y="870680"/>
                      </a:lnTo>
                    </a:path>
                  </a:pathLst>
                </a:custGeom>
                <a:solidFill>
                  <a:schemeClr val="dk1"/>
                </a:solidFill>
                <a:ln cap="rnd" cmpd="sng" w="12750">
                  <a:solidFill>
                    <a:schemeClr val="dk1"/>
                  </a:solidFill>
                  <a:prstDash val="dashDot"/>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18" name="Google Shape;218;p11"/>
              <p:cNvGrpSpPr/>
              <p:nvPr/>
            </p:nvGrpSpPr>
            <p:grpSpPr>
              <a:xfrm>
                <a:off x="9097899" y="793051"/>
                <a:ext cx="780287" cy="950500"/>
                <a:chOff x="9097899" y="793051"/>
                <a:chExt cx="780287" cy="950500"/>
              </a:xfrm>
            </p:grpSpPr>
            <p:grpSp>
              <p:nvGrpSpPr>
                <p:cNvPr id="219" name="Google Shape;219;p11"/>
                <p:cNvGrpSpPr/>
                <p:nvPr/>
              </p:nvGrpSpPr>
              <p:grpSpPr>
                <a:xfrm>
                  <a:off x="9097899" y="793051"/>
                  <a:ext cx="780287" cy="41909"/>
                  <a:chOff x="9097899" y="793051"/>
                  <a:chExt cx="780287" cy="41909"/>
                </a:xfrm>
              </p:grpSpPr>
              <p:sp>
                <p:nvSpPr>
                  <p:cNvPr id="220" name="Google Shape;220;p11"/>
                  <p:cNvSpPr/>
                  <p:nvPr/>
                </p:nvSpPr>
                <p:spPr>
                  <a:xfrm>
                    <a:off x="9097899" y="793051"/>
                    <a:ext cx="41909" cy="41909"/>
                  </a:xfrm>
                  <a:custGeom>
                    <a:rect b="b" l="l" r="r" t="t"/>
                    <a:pathLst>
                      <a:path extrusionOk="0" h="41909" w="41909">
                        <a:moveTo>
                          <a:pt x="0" y="0"/>
                        </a:moveTo>
                        <a:lnTo>
                          <a:pt x="41910" y="0"/>
                        </a:lnTo>
                        <a:lnTo>
                          <a:pt x="41910" y="41910"/>
                        </a:lnTo>
                        <a:lnTo>
                          <a:pt x="0" y="4191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 name="Google Shape;221;p11"/>
                  <p:cNvSpPr/>
                  <p:nvPr/>
                </p:nvSpPr>
                <p:spPr>
                  <a:xfrm>
                    <a:off x="9467088" y="793051"/>
                    <a:ext cx="41909" cy="41909"/>
                  </a:xfrm>
                  <a:custGeom>
                    <a:rect b="b" l="l" r="r" t="t"/>
                    <a:pathLst>
                      <a:path extrusionOk="0" h="41909" w="41909">
                        <a:moveTo>
                          <a:pt x="0" y="0"/>
                        </a:moveTo>
                        <a:lnTo>
                          <a:pt x="41910" y="0"/>
                        </a:lnTo>
                        <a:lnTo>
                          <a:pt x="41910" y="41910"/>
                        </a:lnTo>
                        <a:lnTo>
                          <a:pt x="0" y="4191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 name="Google Shape;222;p11"/>
                  <p:cNvSpPr/>
                  <p:nvPr/>
                </p:nvSpPr>
                <p:spPr>
                  <a:xfrm>
                    <a:off x="9836277" y="793051"/>
                    <a:ext cx="41909" cy="41909"/>
                  </a:xfrm>
                  <a:custGeom>
                    <a:rect b="b" l="l" r="r" t="t"/>
                    <a:pathLst>
                      <a:path extrusionOk="0" h="41909" w="41909">
                        <a:moveTo>
                          <a:pt x="0" y="0"/>
                        </a:moveTo>
                        <a:lnTo>
                          <a:pt x="41910" y="0"/>
                        </a:lnTo>
                        <a:lnTo>
                          <a:pt x="41910" y="41910"/>
                        </a:lnTo>
                        <a:lnTo>
                          <a:pt x="0" y="4191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23" name="Google Shape;223;p11"/>
                <p:cNvGrpSpPr/>
                <p:nvPr/>
              </p:nvGrpSpPr>
              <p:grpSpPr>
                <a:xfrm>
                  <a:off x="9097899" y="1247298"/>
                  <a:ext cx="780287" cy="41910"/>
                  <a:chOff x="9097899" y="1247298"/>
                  <a:chExt cx="780287" cy="41910"/>
                </a:xfrm>
              </p:grpSpPr>
              <p:sp>
                <p:nvSpPr>
                  <p:cNvPr id="224" name="Google Shape;224;p11"/>
                  <p:cNvSpPr/>
                  <p:nvPr/>
                </p:nvSpPr>
                <p:spPr>
                  <a:xfrm>
                    <a:off x="9097899" y="1247298"/>
                    <a:ext cx="41909" cy="41910"/>
                  </a:xfrm>
                  <a:custGeom>
                    <a:rect b="b" l="l" r="r" t="t"/>
                    <a:pathLst>
                      <a:path extrusionOk="0" h="41910" w="41909">
                        <a:moveTo>
                          <a:pt x="0" y="0"/>
                        </a:moveTo>
                        <a:lnTo>
                          <a:pt x="41910" y="0"/>
                        </a:lnTo>
                        <a:lnTo>
                          <a:pt x="41910" y="41910"/>
                        </a:lnTo>
                        <a:lnTo>
                          <a:pt x="0" y="4191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 name="Google Shape;225;p11"/>
                  <p:cNvSpPr/>
                  <p:nvPr/>
                </p:nvSpPr>
                <p:spPr>
                  <a:xfrm>
                    <a:off x="9836277" y="1247298"/>
                    <a:ext cx="41909" cy="41910"/>
                  </a:xfrm>
                  <a:custGeom>
                    <a:rect b="b" l="l" r="r" t="t"/>
                    <a:pathLst>
                      <a:path extrusionOk="0" h="41910" w="41909">
                        <a:moveTo>
                          <a:pt x="0" y="0"/>
                        </a:moveTo>
                        <a:lnTo>
                          <a:pt x="41910" y="0"/>
                        </a:lnTo>
                        <a:lnTo>
                          <a:pt x="41910" y="41910"/>
                        </a:lnTo>
                        <a:lnTo>
                          <a:pt x="0" y="4191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26" name="Google Shape;226;p11"/>
                <p:cNvGrpSpPr/>
                <p:nvPr/>
              </p:nvGrpSpPr>
              <p:grpSpPr>
                <a:xfrm>
                  <a:off x="9097899" y="1701641"/>
                  <a:ext cx="780287" cy="41910"/>
                  <a:chOff x="9097899" y="1701641"/>
                  <a:chExt cx="780287" cy="41910"/>
                </a:xfrm>
              </p:grpSpPr>
              <p:sp>
                <p:nvSpPr>
                  <p:cNvPr id="227" name="Google Shape;227;p11"/>
                  <p:cNvSpPr/>
                  <p:nvPr/>
                </p:nvSpPr>
                <p:spPr>
                  <a:xfrm>
                    <a:off x="9097899" y="1701641"/>
                    <a:ext cx="41909" cy="41910"/>
                  </a:xfrm>
                  <a:custGeom>
                    <a:rect b="b" l="l" r="r" t="t"/>
                    <a:pathLst>
                      <a:path extrusionOk="0" h="41910" w="41909">
                        <a:moveTo>
                          <a:pt x="0" y="0"/>
                        </a:moveTo>
                        <a:lnTo>
                          <a:pt x="41910" y="0"/>
                        </a:lnTo>
                        <a:lnTo>
                          <a:pt x="41910" y="41910"/>
                        </a:lnTo>
                        <a:lnTo>
                          <a:pt x="0" y="4191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 name="Google Shape;228;p11"/>
                  <p:cNvSpPr/>
                  <p:nvPr/>
                </p:nvSpPr>
                <p:spPr>
                  <a:xfrm>
                    <a:off x="9467088" y="1701641"/>
                    <a:ext cx="41909" cy="41910"/>
                  </a:xfrm>
                  <a:custGeom>
                    <a:rect b="b" l="l" r="r" t="t"/>
                    <a:pathLst>
                      <a:path extrusionOk="0" h="41910" w="41909">
                        <a:moveTo>
                          <a:pt x="0" y="0"/>
                        </a:moveTo>
                        <a:lnTo>
                          <a:pt x="41910" y="0"/>
                        </a:lnTo>
                        <a:lnTo>
                          <a:pt x="41910" y="41910"/>
                        </a:lnTo>
                        <a:lnTo>
                          <a:pt x="0" y="4191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 name="Google Shape;229;p11"/>
                  <p:cNvSpPr/>
                  <p:nvPr/>
                </p:nvSpPr>
                <p:spPr>
                  <a:xfrm>
                    <a:off x="9836277" y="1701641"/>
                    <a:ext cx="41909" cy="41910"/>
                  </a:xfrm>
                  <a:custGeom>
                    <a:rect b="b" l="l" r="r" t="t"/>
                    <a:pathLst>
                      <a:path extrusionOk="0" h="41910" w="41909">
                        <a:moveTo>
                          <a:pt x="0" y="0"/>
                        </a:moveTo>
                        <a:lnTo>
                          <a:pt x="41910" y="0"/>
                        </a:lnTo>
                        <a:lnTo>
                          <a:pt x="41910" y="41910"/>
                        </a:lnTo>
                        <a:lnTo>
                          <a:pt x="0" y="4191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grpSp>
          <p:nvGrpSpPr>
            <p:cNvPr id="230" name="Google Shape;230;p11"/>
            <p:cNvGrpSpPr/>
            <p:nvPr/>
          </p:nvGrpSpPr>
          <p:grpSpPr>
            <a:xfrm>
              <a:off x="7074117" y="956519"/>
              <a:ext cx="215826" cy="125825"/>
              <a:chOff x="9521952" y="1508283"/>
              <a:chExt cx="256508" cy="149542"/>
            </a:xfrm>
          </p:grpSpPr>
          <p:sp>
            <p:nvSpPr>
              <p:cNvPr id="231" name="Google Shape;231;p11"/>
              <p:cNvSpPr/>
              <p:nvPr/>
            </p:nvSpPr>
            <p:spPr>
              <a:xfrm>
                <a:off x="9521952" y="1508283"/>
                <a:ext cx="256508" cy="149542"/>
              </a:xfrm>
              <a:custGeom>
                <a:rect b="b" l="l" r="r" t="t"/>
                <a:pathLst>
                  <a:path extrusionOk="0" h="149542" w="256508">
                    <a:moveTo>
                      <a:pt x="218694" y="0"/>
                    </a:moveTo>
                    <a:cubicBezTo>
                      <a:pt x="239578" y="0"/>
                      <a:pt x="256508" y="16930"/>
                      <a:pt x="256508" y="37814"/>
                    </a:cubicBezTo>
                    <a:lnTo>
                      <a:pt x="256508" y="111728"/>
                    </a:lnTo>
                    <a:cubicBezTo>
                      <a:pt x="256508" y="132612"/>
                      <a:pt x="239578" y="149543"/>
                      <a:pt x="218694" y="149543"/>
                    </a:cubicBezTo>
                    <a:lnTo>
                      <a:pt x="37814" y="149543"/>
                    </a:lnTo>
                    <a:cubicBezTo>
                      <a:pt x="16930" y="149543"/>
                      <a:pt x="1" y="132612"/>
                      <a:pt x="1" y="111728"/>
                    </a:cubicBezTo>
                    <a:lnTo>
                      <a:pt x="1" y="37814"/>
                    </a:lnTo>
                    <a:cubicBezTo>
                      <a:pt x="1" y="16930"/>
                      <a:pt x="16930" y="0"/>
                      <a:pt x="37814"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32" name="Google Shape;232;p11"/>
              <p:cNvGrpSpPr/>
              <p:nvPr/>
            </p:nvGrpSpPr>
            <p:grpSpPr>
              <a:xfrm>
                <a:off x="9556578" y="1534618"/>
                <a:ext cx="183763" cy="98921"/>
                <a:chOff x="9556578" y="1534618"/>
                <a:chExt cx="183763" cy="98921"/>
              </a:xfrm>
            </p:grpSpPr>
            <p:grpSp>
              <p:nvGrpSpPr>
                <p:cNvPr id="233" name="Google Shape;233;p11"/>
                <p:cNvGrpSpPr/>
                <p:nvPr/>
              </p:nvGrpSpPr>
              <p:grpSpPr>
                <a:xfrm>
                  <a:off x="9645396" y="1536115"/>
                  <a:ext cx="94945" cy="94946"/>
                  <a:chOff x="9645396" y="1536115"/>
                  <a:chExt cx="94945" cy="94946"/>
                </a:xfrm>
              </p:grpSpPr>
              <p:sp>
                <p:nvSpPr>
                  <p:cNvPr id="234" name="Google Shape;234;p11"/>
                  <p:cNvSpPr/>
                  <p:nvPr/>
                </p:nvSpPr>
                <p:spPr>
                  <a:xfrm>
                    <a:off x="9645396" y="1588389"/>
                    <a:ext cx="42671" cy="42672"/>
                  </a:xfrm>
                  <a:custGeom>
                    <a:rect b="b" l="l" r="r" t="t"/>
                    <a:pathLst>
                      <a:path extrusionOk="0" h="42672" w="42671">
                        <a:moveTo>
                          <a:pt x="16764" y="31147"/>
                        </a:moveTo>
                        <a:lnTo>
                          <a:pt x="42672" y="5144"/>
                        </a:lnTo>
                        <a:lnTo>
                          <a:pt x="37529" y="0"/>
                        </a:lnTo>
                        <a:lnTo>
                          <a:pt x="11525" y="25908"/>
                        </a:lnTo>
                        <a:lnTo>
                          <a:pt x="6382" y="28765"/>
                        </a:lnTo>
                        <a:lnTo>
                          <a:pt x="0" y="38576"/>
                        </a:lnTo>
                        <a:lnTo>
                          <a:pt x="4096" y="42672"/>
                        </a:lnTo>
                        <a:lnTo>
                          <a:pt x="13906" y="36290"/>
                        </a:lnTo>
                        <a:lnTo>
                          <a:pt x="16764" y="31147"/>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5" name="Google Shape;235;p11"/>
                  <p:cNvSpPr/>
                  <p:nvPr/>
                </p:nvSpPr>
                <p:spPr>
                  <a:xfrm>
                    <a:off x="9674923" y="1536115"/>
                    <a:ext cx="65418" cy="65418"/>
                  </a:xfrm>
                  <a:custGeom>
                    <a:rect b="b" l="l" r="r" t="t"/>
                    <a:pathLst>
                      <a:path extrusionOk="0" h="65418" w="65418">
                        <a:moveTo>
                          <a:pt x="36576" y="54845"/>
                        </a:moveTo>
                        <a:lnTo>
                          <a:pt x="63246" y="28175"/>
                        </a:lnTo>
                        <a:cubicBezTo>
                          <a:pt x="64008" y="27413"/>
                          <a:pt x="64484" y="26461"/>
                          <a:pt x="64770" y="25413"/>
                        </a:cubicBezTo>
                        <a:cubicBezTo>
                          <a:pt x="65627" y="21794"/>
                          <a:pt x="66866" y="13602"/>
                          <a:pt x="59341" y="6077"/>
                        </a:cubicBezTo>
                        <a:cubicBezTo>
                          <a:pt x="51816" y="-1447"/>
                          <a:pt x="43625" y="-209"/>
                          <a:pt x="40005" y="648"/>
                        </a:cubicBezTo>
                        <a:cubicBezTo>
                          <a:pt x="38958" y="934"/>
                          <a:pt x="38005" y="1410"/>
                          <a:pt x="37243" y="2172"/>
                        </a:cubicBezTo>
                        <a:lnTo>
                          <a:pt x="10573" y="28842"/>
                        </a:lnTo>
                        <a:cubicBezTo>
                          <a:pt x="14669" y="32938"/>
                          <a:pt x="14669" y="39701"/>
                          <a:pt x="10573" y="43796"/>
                        </a:cubicBezTo>
                        <a:lnTo>
                          <a:pt x="8287" y="46082"/>
                        </a:lnTo>
                        <a:lnTo>
                          <a:pt x="4286" y="42082"/>
                        </a:lnTo>
                        <a:lnTo>
                          <a:pt x="0" y="46368"/>
                        </a:lnTo>
                        <a:lnTo>
                          <a:pt x="19050" y="65418"/>
                        </a:lnTo>
                        <a:lnTo>
                          <a:pt x="23336" y="61132"/>
                        </a:lnTo>
                        <a:lnTo>
                          <a:pt x="19336" y="57131"/>
                        </a:lnTo>
                        <a:lnTo>
                          <a:pt x="21622" y="54845"/>
                        </a:lnTo>
                        <a:cubicBezTo>
                          <a:pt x="25718" y="50750"/>
                          <a:pt x="32481" y="50750"/>
                          <a:pt x="36576" y="5484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36" name="Google Shape;236;p11"/>
                <p:cNvGrpSpPr/>
                <p:nvPr/>
              </p:nvGrpSpPr>
              <p:grpSpPr>
                <a:xfrm>
                  <a:off x="9556578" y="1534618"/>
                  <a:ext cx="98773" cy="98921"/>
                  <a:chOff x="9556578" y="1534618"/>
                  <a:chExt cx="98773" cy="98921"/>
                </a:xfrm>
              </p:grpSpPr>
              <p:sp>
                <p:nvSpPr>
                  <p:cNvPr id="237" name="Google Shape;237;p11"/>
                  <p:cNvSpPr/>
                  <p:nvPr/>
                </p:nvSpPr>
                <p:spPr>
                  <a:xfrm>
                    <a:off x="9556578" y="1534618"/>
                    <a:ext cx="98773" cy="98921"/>
                  </a:xfrm>
                  <a:custGeom>
                    <a:rect b="b" l="l" r="r" t="t"/>
                    <a:pathLst>
                      <a:path extrusionOk="0" h="98921" w="98773">
                        <a:moveTo>
                          <a:pt x="40717" y="72440"/>
                        </a:moveTo>
                        <a:lnTo>
                          <a:pt x="72244" y="40912"/>
                        </a:lnTo>
                        <a:cubicBezTo>
                          <a:pt x="74149" y="39007"/>
                          <a:pt x="76721" y="38054"/>
                          <a:pt x="79388" y="38054"/>
                        </a:cubicBezTo>
                        <a:cubicBezTo>
                          <a:pt x="84341" y="38150"/>
                          <a:pt x="89389" y="36340"/>
                          <a:pt x="93199" y="32530"/>
                        </a:cubicBezTo>
                        <a:cubicBezTo>
                          <a:pt x="98247" y="27482"/>
                          <a:pt x="99866" y="20243"/>
                          <a:pt x="98057" y="13766"/>
                        </a:cubicBezTo>
                        <a:lnTo>
                          <a:pt x="88722" y="23100"/>
                        </a:lnTo>
                        <a:lnTo>
                          <a:pt x="78435" y="20338"/>
                        </a:lnTo>
                        <a:lnTo>
                          <a:pt x="75673" y="10051"/>
                        </a:lnTo>
                        <a:lnTo>
                          <a:pt x="85007" y="716"/>
                        </a:lnTo>
                        <a:cubicBezTo>
                          <a:pt x="78626" y="-1093"/>
                          <a:pt x="71482" y="526"/>
                          <a:pt x="66434" y="5574"/>
                        </a:cubicBezTo>
                        <a:cubicBezTo>
                          <a:pt x="62624" y="9384"/>
                          <a:pt x="60814" y="14432"/>
                          <a:pt x="60909" y="19385"/>
                        </a:cubicBezTo>
                        <a:cubicBezTo>
                          <a:pt x="60909" y="22052"/>
                          <a:pt x="59957" y="24624"/>
                          <a:pt x="58052" y="26529"/>
                        </a:cubicBezTo>
                        <a:lnTo>
                          <a:pt x="26524" y="58057"/>
                        </a:lnTo>
                        <a:cubicBezTo>
                          <a:pt x="24619" y="59962"/>
                          <a:pt x="22047" y="60914"/>
                          <a:pt x="19380" y="60914"/>
                        </a:cubicBezTo>
                        <a:cubicBezTo>
                          <a:pt x="14427" y="60819"/>
                          <a:pt x="9379" y="62629"/>
                          <a:pt x="5569" y="66439"/>
                        </a:cubicBezTo>
                        <a:cubicBezTo>
                          <a:pt x="-2146" y="74154"/>
                          <a:pt x="-1861" y="86918"/>
                          <a:pt x="6522" y="94252"/>
                        </a:cubicBezTo>
                        <a:cubicBezTo>
                          <a:pt x="13761" y="100634"/>
                          <a:pt x="24905" y="100443"/>
                          <a:pt x="32048" y="93871"/>
                        </a:cubicBezTo>
                        <a:cubicBezTo>
                          <a:pt x="36239" y="89966"/>
                          <a:pt x="38240" y="84632"/>
                          <a:pt x="38145" y="79393"/>
                        </a:cubicBezTo>
                        <a:cubicBezTo>
                          <a:pt x="38145" y="76821"/>
                          <a:pt x="39097" y="74249"/>
                          <a:pt x="41002" y="72440"/>
                        </a:cubicBezTo>
                        <a:close/>
                        <a:moveTo>
                          <a:pt x="16618" y="87965"/>
                        </a:moveTo>
                        <a:lnTo>
                          <a:pt x="10713" y="82060"/>
                        </a:lnTo>
                        <a:lnTo>
                          <a:pt x="12903" y="73964"/>
                        </a:lnTo>
                        <a:lnTo>
                          <a:pt x="21000" y="71773"/>
                        </a:lnTo>
                        <a:lnTo>
                          <a:pt x="26905" y="77678"/>
                        </a:lnTo>
                        <a:lnTo>
                          <a:pt x="24714" y="85775"/>
                        </a:lnTo>
                        <a:lnTo>
                          <a:pt x="16618" y="8796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 name="Google Shape;238;p11"/>
                  <p:cNvSpPr/>
                  <p:nvPr/>
                </p:nvSpPr>
                <p:spPr>
                  <a:xfrm>
                    <a:off x="9597270" y="1577125"/>
                    <a:ext cx="15573" cy="15573"/>
                  </a:xfrm>
                  <a:custGeom>
                    <a:rect b="b" l="l" r="r" t="t"/>
                    <a:pathLst>
                      <a:path extrusionOk="0" h="15573" w="15573">
                        <a:moveTo>
                          <a:pt x="786" y="14883"/>
                        </a:moveTo>
                        <a:lnTo>
                          <a:pt x="786" y="14883"/>
                        </a:lnTo>
                        <a:cubicBezTo>
                          <a:pt x="-262" y="13835"/>
                          <a:pt x="-262" y="12025"/>
                          <a:pt x="786" y="10882"/>
                        </a:cubicBezTo>
                        <a:lnTo>
                          <a:pt x="10882" y="786"/>
                        </a:lnTo>
                        <a:cubicBezTo>
                          <a:pt x="11930" y="-262"/>
                          <a:pt x="13740" y="-262"/>
                          <a:pt x="14788" y="786"/>
                        </a:cubicBezTo>
                        <a:lnTo>
                          <a:pt x="14788" y="786"/>
                        </a:lnTo>
                        <a:cubicBezTo>
                          <a:pt x="15835" y="1834"/>
                          <a:pt x="15835" y="3643"/>
                          <a:pt x="14788" y="4691"/>
                        </a:cubicBezTo>
                        <a:lnTo>
                          <a:pt x="4691" y="14788"/>
                        </a:lnTo>
                        <a:cubicBezTo>
                          <a:pt x="3643" y="15835"/>
                          <a:pt x="1834" y="15835"/>
                          <a:pt x="690" y="1478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239" name="Shape 2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240" name="Shape 240"/>
        <p:cNvGrpSpPr/>
        <p:nvPr/>
      </p:nvGrpSpPr>
      <p:grpSpPr>
        <a:xfrm>
          <a:off x="0" y="0"/>
          <a:ext cx="0" cy="0"/>
          <a:chOff x="0" y="0"/>
          <a:chExt cx="0" cy="0"/>
        </a:xfrm>
      </p:grpSpPr>
      <p:sp>
        <p:nvSpPr>
          <p:cNvPr id="241" name="Google Shape;241;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42" name="Google Shape;242;p13"/>
          <p:cNvSpPr txBox="1"/>
          <p:nvPr>
            <p:ph hasCustomPrompt="1" idx="2" type="title"/>
          </p:nvPr>
        </p:nvSpPr>
        <p:spPr>
          <a:xfrm>
            <a:off x="1100975" y="1203373"/>
            <a:ext cx="734700" cy="572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3" name="Google Shape;243;p13"/>
          <p:cNvSpPr txBox="1"/>
          <p:nvPr>
            <p:ph hasCustomPrompt="1" idx="3" type="title"/>
          </p:nvPr>
        </p:nvSpPr>
        <p:spPr>
          <a:xfrm>
            <a:off x="1100975" y="2789203"/>
            <a:ext cx="734700" cy="572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4" name="Google Shape;244;p13"/>
          <p:cNvSpPr txBox="1"/>
          <p:nvPr>
            <p:ph hasCustomPrompt="1" idx="4" type="title"/>
          </p:nvPr>
        </p:nvSpPr>
        <p:spPr>
          <a:xfrm>
            <a:off x="3419250" y="1203373"/>
            <a:ext cx="734700" cy="572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5" name="Google Shape;245;p13"/>
          <p:cNvSpPr txBox="1"/>
          <p:nvPr>
            <p:ph hasCustomPrompt="1" idx="5" type="title"/>
          </p:nvPr>
        </p:nvSpPr>
        <p:spPr>
          <a:xfrm>
            <a:off x="3419250" y="2789203"/>
            <a:ext cx="734700" cy="572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6" name="Google Shape;246;p13"/>
          <p:cNvSpPr txBox="1"/>
          <p:nvPr>
            <p:ph hasCustomPrompt="1" idx="6" type="title"/>
          </p:nvPr>
        </p:nvSpPr>
        <p:spPr>
          <a:xfrm>
            <a:off x="5737525" y="1203373"/>
            <a:ext cx="734700" cy="572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7" name="Google Shape;247;p13"/>
          <p:cNvSpPr txBox="1"/>
          <p:nvPr>
            <p:ph hasCustomPrompt="1" idx="7" type="title"/>
          </p:nvPr>
        </p:nvSpPr>
        <p:spPr>
          <a:xfrm>
            <a:off x="5737525" y="2789203"/>
            <a:ext cx="734700" cy="572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8" name="Google Shape;248;p13"/>
          <p:cNvSpPr txBox="1"/>
          <p:nvPr>
            <p:ph idx="1" type="subTitle"/>
          </p:nvPr>
        </p:nvSpPr>
        <p:spPr>
          <a:xfrm>
            <a:off x="1100975" y="1912475"/>
            <a:ext cx="2305500" cy="750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Epilogue"/>
                <a:ea typeface="Epilogue"/>
                <a:cs typeface="Epilogue"/>
                <a:sym typeface="Epilogue"/>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49" name="Google Shape;249;p13"/>
          <p:cNvSpPr txBox="1"/>
          <p:nvPr>
            <p:ph idx="8" type="subTitle"/>
          </p:nvPr>
        </p:nvSpPr>
        <p:spPr>
          <a:xfrm>
            <a:off x="3419250" y="1912475"/>
            <a:ext cx="2305500" cy="750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Epilogue"/>
                <a:ea typeface="Epilogue"/>
                <a:cs typeface="Epilogue"/>
                <a:sym typeface="Epilogue"/>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50" name="Google Shape;250;p13"/>
          <p:cNvSpPr txBox="1"/>
          <p:nvPr>
            <p:ph idx="9" type="subTitle"/>
          </p:nvPr>
        </p:nvSpPr>
        <p:spPr>
          <a:xfrm>
            <a:off x="5737525" y="1912475"/>
            <a:ext cx="2305500" cy="750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Epilogue"/>
                <a:ea typeface="Epilogue"/>
                <a:cs typeface="Epilogue"/>
                <a:sym typeface="Epilogue"/>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51" name="Google Shape;251;p13"/>
          <p:cNvSpPr txBox="1"/>
          <p:nvPr>
            <p:ph idx="13" type="subTitle"/>
          </p:nvPr>
        </p:nvSpPr>
        <p:spPr>
          <a:xfrm>
            <a:off x="1100975" y="3498350"/>
            <a:ext cx="2305500" cy="750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Epilogue"/>
                <a:ea typeface="Epilogue"/>
                <a:cs typeface="Epilogue"/>
                <a:sym typeface="Epilogue"/>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52" name="Google Shape;252;p13"/>
          <p:cNvSpPr txBox="1"/>
          <p:nvPr>
            <p:ph idx="14" type="subTitle"/>
          </p:nvPr>
        </p:nvSpPr>
        <p:spPr>
          <a:xfrm>
            <a:off x="3419250" y="3498350"/>
            <a:ext cx="2305500" cy="750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Epilogue"/>
                <a:ea typeface="Epilogue"/>
                <a:cs typeface="Epilogue"/>
                <a:sym typeface="Epilogue"/>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53" name="Google Shape;253;p13"/>
          <p:cNvSpPr txBox="1"/>
          <p:nvPr>
            <p:ph idx="15" type="subTitle"/>
          </p:nvPr>
        </p:nvSpPr>
        <p:spPr>
          <a:xfrm>
            <a:off x="5737525" y="3498350"/>
            <a:ext cx="2305500" cy="750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Epilogue"/>
                <a:ea typeface="Epilogue"/>
                <a:cs typeface="Epilogue"/>
                <a:sym typeface="Epilogue"/>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54" name="Google Shape;254;p13"/>
          <p:cNvSpPr/>
          <p:nvPr/>
        </p:nvSpPr>
        <p:spPr>
          <a:xfrm flipH="1" rot="8819869">
            <a:off x="7035528" y="3933627"/>
            <a:ext cx="3158468" cy="2509642"/>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3"/>
          <p:cNvSpPr/>
          <p:nvPr/>
        </p:nvSpPr>
        <p:spPr>
          <a:xfrm flipH="1" rot="-3657034">
            <a:off x="-1336268" y="-858934"/>
            <a:ext cx="2746020" cy="1921695"/>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6" name="Google Shape;256;p13"/>
          <p:cNvGrpSpPr/>
          <p:nvPr/>
        </p:nvGrpSpPr>
        <p:grpSpPr>
          <a:xfrm>
            <a:off x="8114970" y="266839"/>
            <a:ext cx="829992" cy="750888"/>
            <a:chOff x="8114596" y="445039"/>
            <a:chExt cx="633002" cy="572716"/>
          </a:xfrm>
        </p:grpSpPr>
        <p:grpSp>
          <p:nvGrpSpPr>
            <p:cNvPr id="257" name="Google Shape;257;p13"/>
            <p:cNvGrpSpPr/>
            <p:nvPr/>
          </p:nvGrpSpPr>
          <p:grpSpPr>
            <a:xfrm>
              <a:off x="8114596" y="445039"/>
              <a:ext cx="633002" cy="572716"/>
              <a:chOff x="7189660" y="520827"/>
              <a:chExt cx="598074" cy="541115"/>
            </a:xfrm>
          </p:grpSpPr>
          <p:sp>
            <p:nvSpPr>
              <p:cNvPr id="258" name="Google Shape;258;p13"/>
              <p:cNvSpPr/>
              <p:nvPr/>
            </p:nvSpPr>
            <p:spPr>
              <a:xfrm>
                <a:off x="7189660" y="520827"/>
                <a:ext cx="598074" cy="541115"/>
              </a:xfrm>
              <a:custGeom>
                <a:rect b="b" l="l" r="r" t="t"/>
                <a:pathLst>
                  <a:path extrusionOk="0" h="541115" w="598074">
                    <a:moveTo>
                      <a:pt x="557022" y="0"/>
                    </a:moveTo>
                    <a:cubicBezTo>
                      <a:pt x="579695" y="0"/>
                      <a:pt x="598075" y="18380"/>
                      <a:pt x="598075" y="41053"/>
                    </a:cubicBezTo>
                    <a:lnTo>
                      <a:pt x="598075" y="500063"/>
                    </a:lnTo>
                    <a:cubicBezTo>
                      <a:pt x="598075" y="522735"/>
                      <a:pt x="579695" y="541115"/>
                      <a:pt x="557022" y="541115"/>
                    </a:cubicBezTo>
                    <a:lnTo>
                      <a:pt x="41053" y="541115"/>
                    </a:lnTo>
                    <a:cubicBezTo>
                      <a:pt x="18380" y="541115"/>
                      <a:pt x="0" y="522735"/>
                      <a:pt x="0" y="500063"/>
                    </a:cubicBezTo>
                    <a:lnTo>
                      <a:pt x="0" y="41053"/>
                    </a:lnTo>
                    <a:cubicBezTo>
                      <a:pt x="0" y="18380"/>
                      <a:pt x="18380" y="0"/>
                      <a:pt x="41053"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59" name="Google Shape;259;p13"/>
              <p:cNvGrpSpPr/>
              <p:nvPr/>
            </p:nvGrpSpPr>
            <p:grpSpPr>
              <a:xfrm>
                <a:off x="7579137" y="551973"/>
                <a:ext cx="164782" cy="41529"/>
                <a:chOff x="7579137" y="551973"/>
                <a:chExt cx="164782" cy="41529"/>
              </a:xfrm>
            </p:grpSpPr>
            <p:sp>
              <p:nvSpPr>
                <p:cNvPr id="260" name="Google Shape;260;p13"/>
                <p:cNvSpPr/>
                <p:nvPr/>
              </p:nvSpPr>
              <p:spPr>
                <a:xfrm>
                  <a:off x="7702391" y="551973"/>
                  <a:ext cx="41528" cy="41529"/>
                </a:xfrm>
                <a:custGeom>
                  <a:rect b="b" l="l" r="r" t="t"/>
                  <a:pathLst>
                    <a:path extrusionOk="0" h="41529" w="41528">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1" name="Google Shape;261;p13"/>
                <p:cNvSpPr/>
                <p:nvPr/>
              </p:nvSpPr>
              <p:spPr>
                <a:xfrm>
                  <a:off x="7640764" y="551973"/>
                  <a:ext cx="41528" cy="41529"/>
                </a:xfrm>
                <a:custGeom>
                  <a:rect b="b" l="l" r="r" t="t"/>
                  <a:pathLst>
                    <a:path extrusionOk="0" h="41529" w="41528">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2" name="Google Shape;262;p13"/>
                <p:cNvSpPr/>
                <p:nvPr/>
              </p:nvSpPr>
              <p:spPr>
                <a:xfrm>
                  <a:off x="7579137" y="551973"/>
                  <a:ext cx="41528" cy="41529"/>
                </a:xfrm>
                <a:custGeom>
                  <a:rect b="b" l="l" r="r" t="t"/>
                  <a:pathLst>
                    <a:path extrusionOk="0" h="41529" w="41528">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263" name="Google Shape;263;p13"/>
            <p:cNvGrpSpPr/>
            <p:nvPr/>
          </p:nvGrpSpPr>
          <p:grpSpPr>
            <a:xfrm>
              <a:off x="8184962" y="619646"/>
              <a:ext cx="498115" cy="257273"/>
              <a:chOff x="7256144" y="685800"/>
              <a:chExt cx="470630" cy="243077"/>
            </a:xfrm>
          </p:grpSpPr>
          <p:sp>
            <p:nvSpPr>
              <p:cNvPr id="264" name="Google Shape;264;p13"/>
              <p:cNvSpPr/>
              <p:nvPr/>
            </p:nvSpPr>
            <p:spPr>
              <a:xfrm>
                <a:off x="7256144" y="694753"/>
                <a:ext cx="218503" cy="218217"/>
              </a:xfrm>
              <a:custGeom>
                <a:rect b="b" l="l" r="r" t="t"/>
                <a:pathLst>
                  <a:path extrusionOk="0" h="218217" w="218503">
                    <a:moveTo>
                      <a:pt x="216598" y="129540"/>
                    </a:moveTo>
                    <a:cubicBezTo>
                      <a:pt x="217837" y="122968"/>
                      <a:pt x="218504" y="116110"/>
                      <a:pt x="218504" y="109156"/>
                    </a:cubicBezTo>
                    <a:cubicBezTo>
                      <a:pt x="218504" y="102203"/>
                      <a:pt x="217837" y="95440"/>
                      <a:pt x="216598" y="88773"/>
                    </a:cubicBezTo>
                    <a:lnTo>
                      <a:pt x="181261" y="88773"/>
                    </a:lnTo>
                    <a:cubicBezTo>
                      <a:pt x="179641" y="83058"/>
                      <a:pt x="177451" y="77724"/>
                      <a:pt x="174593" y="72676"/>
                    </a:cubicBezTo>
                    <a:lnTo>
                      <a:pt x="199549" y="47720"/>
                    </a:lnTo>
                    <a:cubicBezTo>
                      <a:pt x="191834" y="36385"/>
                      <a:pt x="182118" y="26670"/>
                      <a:pt x="170783" y="18955"/>
                    </a:cubicBezTo>
                    <a:lnTo>
                      <a:pt x="145732" y="44005"/>
                    </a:lnTo>
                    <a:cubicBezTo>
                      <a:pt x="140684" y="41148"/>
                      <a:pt x="135255" y="38957"/>
                      <a:pt x="129635" y="37338"/>
                    </a:cubicBezTo>
                    <a:lnTo>
                      <a:pt x="129635" y="1905"/>
                    </a:lnTo>
                    <a:cubicBezTo>
                      <a:pt x="123063" y="667"/>
                      <a:pt x="116205" y="0"/>
                      <a:pt x="109252" y="0"/>
                    </a:cubicBezTo>
                    <a:cubicBezTo>
                      <a:pt x="102298" y="0"/>
                      <a:pt x="95536" y="667"/>
                      <a:pt x="88868" y="1905"/>
                    </a:cubicBezTo>
                    <a:lnTo>
                      <a:pt x="88868" y="37338"/>
                    </a:lnTo>
                    <a:cubicBezTo>
                      <a:pt x="83154" y="38957"/>
                      <a:pt x="77819" y="41148"/>
                      <a:pt x="72771" y="44005"/>
                    </a:cubicBezTo>
                    <a:lnTo>
                      <a:pt x="47720" y="18955"/>
                    </a:lnTo>
                    <a:cubicBezTo>
                      <a:pt x="36386" y="26670"/>
                      <a:pt x="26670" y="36481"/>
                      <a:pt x="18955" y="47720"/>
                    </a:cubicBezTo>
                    <a:lnTo>
                      <a:pt x="43910" y="72676"/>
                    </a:lnTo>
                    <a:cubicBezTo>
                      <a:pt x="41053" y="77724"/>
                      <a:pt x="38862" y="83153"/>
                      <a:pt x="37243" y="88773"/>
                    </a:cubicBezTo>
                    <a:lnTo>
                      <a:pt x="1905" y="88773"/>
                    </a:lnTo>
                    <a:cubicBezTo>
                      <a:pt x="667" y="95345"/>
                      <a:pt x="0" y="102203"/>
                      <a:pt x="0" y="109156"/>
                    </a:cubicBezTo>
                    <a:cubicBezTo>
                      <a:pt x="0" y="116110"/>
                      <a:pt x="667" y="122873"/>
                      <a:pt x="1905" y="129540"/>
                    </a:cubicBezTo>
                    <a:lnTo>
                      <a:pt x="37243" y="129540"/>
                    </a:lnTo>
                    <a:cubicBezTo>
                      <a:pt x="38862" y="135255"/>
                      <a:pt x="41053" y="140589"/>
                      <a:pt x="43910" y="145637"/>
                    </a:cubicBezTo>
                    <a:lnTo>
                      <a:pt x="18955" y="170593"/>
                    </a:lnTo>
                    <a:cubicBezTo>
                      <a:pt x="26670" y="181928"/>
                      <a:pt x="36386" y="191643"/>
                      <a:pt x="47720" y="199358"/>
                    </a:cubicBezTo>
                    <a:lnTo>
                      <a:pt x="72771" y="174308"/>
                    </a:lnTo>
                    <a:cubicBezTo>
                      <a:pt x="77819" y="177165"/>
                      <a:pt x="83248" y="179356"/>
                      <a:pt x="88868" y="180975"/>
                    </a:cubicBezTo>
                    <a:lnTo>
                      <a:pt x="88868" y="216313"/>
                    </a:lnTo>
                    <a:cubicBezTo>
                      <a:pt x="95441" y="217551"/>
                      <a:pt x="102298" y="218218"/>
                      <a:pt x="109252" y="218218"/>
                    </a:cubicBezTo>
                    <a:cubicBezTo>
                      <a:pt x="116205" y="218218"/>
                      <a:pt x="122968" y="217551"/>
                      <a:pt x="129635" y="216313"/>
                    </a:cubicBezTo>
                    <a:lnTo>
                      <a:pt x="129635" y="180975"/>
                    </a:lnTo>
                    <a:cubicBezTo>
                      <a:pt x="135350" y="179356"/>
                      <a:pt x="140684" y="177070"/>
                      <a:pt x="145732" y="174308"/>
                    </a:cubicBezTo>
                    <a:lnTo>
                      <a:pt x="170783" y="199358"/>
                    </a:lnTo>
                    <a:cubicBezTo>
                      <a:pt x="182118" y="191643"/>
                      <a:pt x="191834" y="181928"/>
                      <a:pt x="199549" y="170593"/>
                    </a:cubicBezTo>
                    <a:lnTo>
                      <a:pt x="174593" y="145542"/>
                    </a:lnTo>
                    <a:cubicBezTo>
                      <a:pt x="177451" y="140494"/>
                      <a:pt x="179641" y="135064"/>
                      <a:pt x="181261" y="129445"/>
                    </a:cubicBezTo>
                    <a:lnTo>
                      <a:pt x="216598" y="129445"/>
                    </a:lnTo>
                    <a:close/>
                    <a:moveTo>
                      <a:pt x="109252" y="131255"/>
                    </a:moveTo>
                    <a:cubicBezTo>
                      <a:pt x="97060" y="131255"/>
                      <a:pt x="87249" y="121349"/>
                      <a:pt x="87249" y="109252"/>
                    </a:cubicBezTo>
                    <a:cubicBezTo>
                      <a:pt x="87249" y="97155"/>
                      <a:pt x="97155" y="87249"/>
                      <a:pt x="109252" y="87249"/>
                    </a:cubicBezTo>
                    <a:cubicBezTo>
                      <a:pt x="121348" y="87249"/>
                      <a:pt x="131255" y="97155"/>
                      <a:pt x="131255" y="109252"/>
                    </a:cubicBezTo>
                    <a:cubicBezTo>
                      <a:pt x="131255" y="121349"/>
                      <a:pt x="121348" y="131255"/>
                      <a:pt x="109252" y="13125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65" name="Google Shape;265;p13"/>
              <p:cNvGrpSpPr/>
              <p:nvPr/>
            </p:nvGrpSpPr>
            <p:grpSpPr>
              <a:xfrm>
                <a:off x="7512843" y="685800"/>
                <a:ext cx="213931" cy="243077"/>
                <a:chOff x="7512843" y="685800"/>
                <a:chExt cx="213931" cy="243077"/>
              </a:xfrm>
            </p:grpSpPr>
            <p:grpSp>
              <p:nvGrpSpPr>
                <p:cNvPr id="266" name="Google Shape;266;p13"/>
                <p:cNvGrpSpPr/>
                <p:nvPr/>
              </p:nvGrpSpPr>
              <p:grpSpPr>
                <a:xfrm>
                  <a:off x="7512843" y="836580"/>
                  <a:ext cx="213931" cy="92297"/>
                  <a:chOff x="7512843" y="836580"/>
                  <a:chExt cx="213931" cy="92297"/>
                </a:xfrm>
              </p:grpSpPr>
              <p:sp>
                <p:nvSpPr>
                  <p:cNvPr id="267" name="Google Shape;267;p13"/>
                  <p:cNvSpPr/>
                  <p:nvPr/>
                </p:nvSpPr>
                <p:spPr>
                  <a:xfrm>
                    <a:off x="7512843" y="856011"/>
                    <a:ext cx="213931" cy="72866"/>
                  </a:xfrm>
                  <a:custGeom>
                    <a:rect b="b" l="l" r="r" t="t"/>
                    <a:pathLst>
                      <a:path extrusionOk="0" h="72866" w="213931">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 name="Google Shape;268;p13"/>
                  <p:cNvSpPr/>
                  <p:nvPr/>
                </p:nvSpPr>
                <p:spPr>
                  <a:xfrm>
                    <a:off x="7512843" y="836580"/>
                    <a:ext cx="213931" cy="38861"/>
                  </a:xfrm>
                  <a:custGeom>
                    <a:rect b="b" l="l" r="r" t="t"/>
                    <a:pathLst>
                      <a:path extrusionOk="0" h="38861" w="21393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69" name="Google Shape;269;p13"/>
                <p:cNvGrpSpPr/>
                <p:nvPr/>
              </p:nvGrpSpPr>
              <p:grpSpPr>
                <a:xfrm>
                  <a:off x="7512843" y="761238"/>
                  <a:ext cx="213931" cy="92296"/>
                  <a:chOff x="7512843" y="761238"/>
                  <a:chExt cx="213931" cy="92296"/>
                </a:xfrm>
              </p:grpSpPr>
              <p:sp>
                <p:nvSpPr>
                  <p:cNvPr id="270" name="Google Shape;270;p13"/>
                  <p:cNvSpPr/>
                  <p:nvPr/>
                </p:nvSpPr>
                <p:spPr>
                  <a:xfrm>
                    <a:off x="7512843" y="780668"/>
                    <a:ext cx="213931" cy="72866"/>
                  </a:xfrm>
                  <a:custGeom>
                    <a:rect b="b" l="l" r="r" t="t"/>
                    <a:pathLst>
                      <a:path extrusionOk="0" h="72866" w="213931">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 name="Google Shape;271;p13"/>
                  <p:cNvSpPr/>
                  <p:nvPr/>
                </p:nvSpPr>
                <p:spPr>
                  <a:xfrm>
                    <a:off x="7512843" y="761238"/>
                    <a:ext cx="213931" cy="38861"/>
                  </a:xfrm>
                  <a:custGeom>
                    <a:rect b="b" l="l" r="r" t="t"/>
                    <a:pathLst>
                      <a:path extrusionOk="0" h="38861" w="21393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72" name="Google Shape;272;p13"/>
                <p:cNvGrpSpPr/>
                <p:nvPr/>
              </p:nvGrpSpPr>
              <p:grpSpPr>
                <a:xfrm>
                  <a:off x="7512843" y="685800"/>
                  <a:ext cx="213931" cy="92297"/>
                  <a:chOff x="7512843" y="685800"/>
                  <a:chExt cx="213931" cy="92297"/>
                </a:xfrm>
              </p:grpSpPr>
              <p:sp>
                <p:nvSpPr>
                  <p:cNvPr id="273" name="Google Shape;273;p13"/>
                  <p:cNvSpPr/>
                  <p:nvPr/>
                </p:nvSpPr>
                <p:spPr>
                  <a:xfrm>
                    <a:off x="7512843" y="705231"/>
                    <a:ext cx="213931" cy="72866"/>
                  </a:xfrm>
                  <a:custGeom>
                    <a:rect b="b" l="l" r="r" t="t"/>
                    <a:pathLst>
                      <a:path extrusionOk="0" h="72866" w="213931">
                        <a:moveTo>
                          <a:pt x="0" y="0"/>
                        </a:moveTo>
                        <a:lnTo>
                          <a:pt x="0" y="53435"/>
                        </a:lnTo>
                        <a:cubicBezTo>
                          <a:pt x="0" y="64198"/>
                          <a:pt x="47911" y="72866"/>
                          <a:pt x="106966" y="72866"/>
                        </a:cubicBezTo>
                        <a:cubicBezTo>
                          <a:pt x="166021" y="72866"/>
                          <a:pt x="213932" y="64198"/>
                          <a:pt x="213932" y="53435"/>
                        </a:cubicBezTo>
                        <a:lnTo>
                          <a:pt x="213932" y="0"/>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 name="Google Shape;274;p13"/>
                  <p:cNvSpPr/>
                  <p:nvPr/>
                </p:nvSpPr>
                <p:spPr>
                  <a:xfrm>
                    <a:off x="7512843" y="685800"/>
                    <a:ext cx="213931" cy="38861"/>
                  </a:xfrm>
                  <a:custGeom>
                    <a:rect b="b" l="l" r="r" t="t"/>
                    <a:pathLst>
                      <a:path extrusionOk="0" h="38861" w="21393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grpSp>
      <p:sp>
        <p:nvSpPr>
          <p:cNvPr id="275" name="Google Shape;275;p13"/>
          <p:cNvSpPr/>
          <p:nvPr/>
        </p:nvSpPr>
        <p:spPr>
          <a:xfrm>
            <a:off x="62832" y="4828541"/>
            <a:ext cx="734045" cy="45268"/>
          </a:xfrm>
          <a:custGeom>
            <a:rect b="b" l="l" r="r" t="t"/>
            <a:pathLst>
              <a:path extrusionOk="0" h="50863" w="824770">
                <a:moveTo>
                  <a:pt x="799338" y="50863"/>
                </a:moveTo>
                <a:lnTo>
                  <a:pt x="25432" y="50863"/>
                </a:lnTo>
                <a:cubicBezTo>
                  <a:pt x="11430" y="50863"/>
                  <a:pt x="0" y="39433"/>
                  <a:pt x="0" y="25432"/>
                </a:cubicBezTo>
                <a:lnTo>
                  <a:pt x="0" y="25432"/>
                </a:lnTo>
                <a:cubicBezTo>
                  <a:pt x="0" y="11430"/>
                  <a:pt x="11430" y="0"/>
                  <a:pt x="25432" y="0"/>
                </a:cubicBezTo>
                <a:lnTo>
                  <a:pt x="799338" y="0"/>
                </a:lnTo>
                <a:cubicBezTo>
                  <a:pt x="813339" y="0"/>
                  <a:pt x="824770" y="11430"/>
                  <a:pt x="824770" y="25432"/>
                </a:cubicBezTo>
                <a:lnTo>
                  <a:pt x="824770" y="25432"/>
                </a:lnTo>
                <a:cubicBezTo>
                  <a:pt x="824770" y="39433"/>
                  <a:pt x="813339" y="50863"/>
                  <a:pt x="799338" y="50863"/>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76" name="Google Shape;276;p13"/>
          <p:cNvGrpSpPr/>
          <p:nvPr/>
        </p:nvGrpSpPr>
        <p:grpSpPr>
          <a:xfrm>
            <a:off x="103395" y="3891186"/>
            <a:ext cx="668783" cy="959747"/>
            <a:chOff x="10519314" y="4728596"/>
            <a:chExt cx="751780" cy="1078731"/>
          </a:xfrm>
        </p:grpSpPr>
        <p:grpSp>
          <p:nvGrpSpPr>
            <p:cNvPr id="277" name="Google Shape;277;p13"/>
            <p:cNvGrpSpPr/>
            <p:nvPr/>
          </p:nvGrpSpPr>
          <p:grpSpPr>
            <a:xfrm>
              <a:off x="10519314" y="4728596"/>
              <a:ext cx="626662" cy="1078731"/>
              <a:chOff x="10519314" y="4728596"/>
              <a:chExt cx="626662" cy="1078731"/>
            </a:xfrm>
          </p:grpSpPr>
          <p:grpSp>
            <p:nvGrpSpPr>
              <p:cNvPr id="278" name="Google Shape;278;p13"/>
              <p:cNvGrpSpPr/>
              <p:nvPr/>
            </p:nvGrpSpPr>
            <p:grpSpPr>
              <a:xfrm>
                <a:off x="10903220" y="4888205"/>
                <a:ext cx="242756" cy="919122"/>
                <a:chOff x="10903220" y="4888205"/>
                <a:chExt cx="242756" cy="919122"/>
              </a:xfrm>
            </p:grpSpPr>
            <p:sp>
              <p:nvSpPr>
                <p:cNvPr id="279" name="Google Shape;279;p13"/>
                <p:cNvSpPr/>
                <p:nvPr/>
              </p:nvSpPr>
              <p:spPr>
                <a:xfrm rot="-447735">
                  <a:off x="10961814" y="4892503"/>
                  <a:ext cx="125567" cy="910526"/>
                </a:xfrm>
                <a:custGeom>
                  <a:rect b="b" l="l" r="r" t="t"/>
                  <a:pathLst>
                    <a:path extrusionOk="0" h="909637" w="125444">
                      <a:moveTo>
                        <a:pt x="0" y="0"/>
                      </a:moveTo>
                      <a:lnTo>
                        <a:pt x="125445" y="0"/>
                      </a:lnTo>
                      <a:lnTo>
                        <a:pt x="125445" y="909637"/>
                      </a:lnTo>
                      <a:lnTo>
                        <a:pt x="0" y="909637"/>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 name="Google Shape;280;p13"/>
                <p:cNvSpPr/>
                <p:nvPr/>
              </p:nvSpPr>
              <p:spPr>
                <a:xfrm>
                  <a:off x="10952422" y="4933194"/>
                  <a:ext cx="42088" cy="42088"/>
                </a:xfrm>
                <a:custGeom>
                  <a:rect b="b" l="l" r="r" t="t"/>
                  <a:pathLst>
                    <a:path extrusionOk="0" h="42088" w="42088">
                      <a:moveTo>
                        <a:pt x="41904" y="18282"/>
                      </a:moveTo>
                      <a:cubicBezTo>
                        <a:pt x="43428" y="29807"/>
                        <a:pt x="35331" y="40380"/>
                        <a:pt x="23806" y="41904"/>
                      </a:cubicBezTo>
                      <a:cubicBezTo>
                        <a:pt x="12281" y="43428"/>
                        <a:pt x="1709" y="35332"/>
                        <a:pt x="184" y="23806"/>
                      </a:cubicBezTo>
                      <a:cubicBezTo>
                        <a:pt x="-1340" y="12281"/>
                        <a:pt x="6756" y="1708"/>
                        <a:pt x="18282" y="184"/>
                      </a:cubicBezTo>
                      <a:cubicBezTo>
                        <a:pt x="29807" y="-1340"/>
                        <a:pt x="40380" y="6757"/>
                        <a:pt x="41904" y="182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 name="Google Shape;281;p13"/>
                <p:cNvSpPr/>
                <p:nvPr/>
              </p:nvSpPr>
              <p:spPr>
                <a:xfrm>
                  <a:off x="10961186" y="5000250"/>
                  <a:ext cx="42087" cy="42087"/>
                </a:xfrm>
                <a:custGeom>
                  <a:rect b="b" l="l" r="r" t="t"/>
                  <a:pathLst>
                    <a:path extrusionOk="0" h="42087" w="42087">
                      <a:moveTo>
                        <a:pt x="41904" y="18282"/>
                      </a:moveTo>
                      <a:cubicBezTo>
                        <a:pt x="43427" y="29807"/>
                        <a:pt x="35331" y="40380"/>
                        <a:pt x="23806" y="41904"/>
                      </a:cubicBezTo>
                      <a:cubicBezTo>
                        <a:pt x="12280" y="43428"/>
                        <a:pt x="1708" y="35332"/>
                        <a:pt x="184" y="23806"/>
                      </a:cubicBezTo>
                      <a:cubicBezTo>
                        <a:pt x="-1340" y="12281"/>
                        <a:pt x="6756" y="1708"/>
                        <a:pt x="18281" y="184"/>
                      </a:cubicBezTo>
                      <a:cubicBezTo>
                        <a:pt x="29807" y="-1340"/>
                        <a:pt x="40380" y="6757"/>
                        <a:pt x="41904" y="182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82" name="Google Shape;282;p13"/>
                <p:cNvGrpSpPr/>
                <p:nvPr/>
              </p:nvGrpSpPr>
              <p:grpSpPr>
                <a:xfrm>
                  <a:off x="11014221" y="5588618"/>
                  <a:ext cx="100021" cy="114784"/>
                  <a:chOff x="11014221" y="5588618"/>
                  <a:chExt cx="100021" cy="114784"/>
                </a:xfrm>
              </p:grpSpPr>
              <p:sp>
                <p:nvSpPr>
                  <p:cNvPr id="283" name="Google Shape;283;p13"/>
                  <p:cNvSpPr/>
                  <p:nvPr/>
                </p:nvSpPr>
                <p:spPr>
                  <a:xfrm rot="-447735">
                    <a:off x="11014826" y="5594269"/>
                    <a:ext cx="88001" cy="15064"/>
                  </a:xfrm>
                  <a:custGeom>
                    <a:rect b="b" l="l" r="r" t="t"/>
                    <a:pathLst>
                      <a:path extrusionOk="0" h="15049" w="87915">
                        <a:moveTo>
                          <a:pt x="0" y="0"/>
                        </a:moveTo>
                        <a:lnTo>
                          <a:pt x="87916" y="0"/>
                        </a:lnTo>
                        <a:lnTo>
                          <a:pt x="87916" y="15049"/>
                        </a:lnTo>
                        <a:lnTo>
                          <a:pt x="0" y="15049"/>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 name="Google Shape;284;p13"/>
                  <p:cNvSpPr/>
                  <p:nvPr/>
                </p:nvSpPr>
                <p:spPr>
                  <a:xfrm rot="-447735">
                    <a:off x="11018646" y="5623150"/>
                    <a:ext cx="88001" cy="15064"/>
                  </a:xfrm>
                  <a:custGeom>
                    <a:rect b="b" l="l" r="r" t="t"/>
                    <a:pathLst>
                      <a:path extrusionOk="0" h="15049" w="87915">
                        <a:moveTo>
                          <a:pt x="0" y="0"/>
                        </a:moveTo>
                        <a:lnTo>
                          <a:pt x="87916" y="0"/>
                        </a:lnTo>
                        <a:lnTo>
                          <a:pt x="87916" y="15050"/>
                        </a:lnTo>
                        <a:lnTo>
                          <a:pt x="0" y="1505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 name="Google Shape;285;p13"/>
                  <p:cNvSpPr/>
                  <p:nvPr/>
                </p:nvSpPr>
                <p:spPr>
                  <a:xfrm rot="-447735">
                    <a:off x="11021820" y="5653805"/>
                    <a:ext cx="88001" cy="15064"/>
                  </a:xfrm>
                  <a:custGeom>
                    <a:rect b="b" l="l" r="r" t="t"/>
                    <a:pathLst>
                      <a:path extrusionOk="0" h="15049" w="87915">
                        <a:moveTo>
                          <a:pt x="0" y="0"/>
                        </a:moveTo>
                        <a:lnTo>
                          <a:pt x="87916" y="0"/>
                        </a:lnTo>
                        <a:lnTo>
                          <a:pt x="87916" y="15050"/>
                        </a:lnTo>
                        <a:lnTo>
                          <a:pt x="0" y="1505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 name="Google Shape;286;p13"/>
                  <p:cNvSpPr/>
                  <p:nvPr/>
                </p:nvSpPr>
                <p:spPr>
                  <a:xfrm rot="-447735">
                    <a:off x="11025635" y="5682688"/>
                    <a:ext cx="88001" cy="15064"/>
                  </a:xfrm>
                  <a:custGeom>
                    <a:rect b="b" l="l" r="r" t="t"/>
                    <a:pathLst>
                      <a:path extrusionOk="0" h="15049" w="87915">
                        <a:moveTo>
                          <a:pt x="0" y="0"/>
                        </a:moveTo>
                        <a:lnTo>
                          <a:pt x="87915" y="0"/>
                        </a:lnTo>
                        <a:lnTo>
                          <a:pt x="87915" y="15050"/>
                        </a:lnTo>
                        <a:lnTo>
                          <a:pt x="0" y="1505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287" name="Google Shape;287;p13"/>
              <p:cNvGrpSpPr/>
              <p:nvPr/>
            </p:nvGrpSpPr>
            <p:grpSpPr>
              <a:xfrm>
                <a:off x="10718623" y="4728596"/>
                <a:ext cx="229169" cy="1075979"/>
                <a:chOff x="10718623" y="4728596"/>
                <a:chExt cx="229169" cy="1075979"/>
              </a:xfrm>
            </p:grpSpPr>
            <p:sp>
              <p:nvSpPr>
                <p:cNvPr id="288" name="Google Shape;288;p13"/>
                <p:cNvSpPr/>
                <p:nvPr/>
              </p:nvSpPr>
              <p:spPr>
                <a:xfrm rot="-172174">
                  <a:off x="10745259" y="4732329"/>
                  <a:ext cx="175897" cy="1068513"/>
                </a:xfrm>
                <a:custGeom>
                  <a:rect b="b" l="l" r="r" t="t"/>
                  <a:pathLst>
                    <a:path extrusionOk="0" h="1069848" w="176117">
                      <a:moveTo>
                        <a:pt x="0" y="0"/>
                      </a:moveTo>
                      <a:lnTo>
                        <a:pt x="176117" y="0"/>
                      </a:lnTo>
                      <a:lnTo>
                        <a:pt x="176117" y="1069848"/>
                      </a:lnTo>
                      <a:lnTo>
                        <a:pt x="0" y="106984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9" name="Google Shape;289;p13"/>
                <p:cNvSpPr/>
                <p:nvPr/>
              </p:nvSpPr>
              <p:spPr>
                <a:xfrm>
                  <a:off x="10787634" y="5182743"/>
                  <a:ext cx="87629" cy="87630"/>
                </a:xfrm>
                <a:custGeom>
                  <a:rect b="b" l="l" r="r" t="t"/>
                  <a:pathLst>
                    <a:path extrusionOk="0" h="87630" w="87629">
                      <a:moveTo>
                        <a:pt x="87630" y="43815"/>
                      </a:moveTo>
                      <a:cubicBezTo>
                        <a:pt x="87630" y="68013"/>
                        <a:pt x="68014" y="87630"/>
                        <a:pt x="43815" y="87630"/>
                      </a:cubicBezTo>
                      <a:cubicBezTo>
                        <a:pt x="19617" y="87630"/>
                        <a:pt x="1" y="68014"/>
                        <a:pt x="1" y="43815"/>
                      </a:cubicBezTo>
                      <a:cubicBezTo>
                        <a:pt x="1" y="19617"/>
                        <a:pt x="19617" y="0"/>
                        <a:pt x="43815" y="0"/>
                      </a:cubicBezTo>
                      <a:cubicBezTo>
                        <a:pt x="68014" y="0"/>
                        <a:pt x="87630" y="19616"/>
                        <a:pt x="87630" y="4381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90" name="Google Shape;290;p13"/>
                <p:cNvGrpSpPr/>
                <p:nvPr/>
              </p:nvGrpSpPr>
              <p:grpSpPr>
                <a:xfrm>
                  <a:off x="10765015" y="5040134"/>
                  <a:ext cx="116314" cy="49775"/>
                  <a:chOff x="10765015" y="5040134"/>
                  <a:chExt cx="116314" cy="49775"/>
                </a:xfrm>
              </p:grpSpPr>
              <p:sp>
                <p:nvSpPr>
                  <p:cNvPr id="291" name="Google Shape;291;p13"/>
                  <p:cNvSpPr/>
                  <p:nvPr/>
                </p:nvSpPr>
                <p:spPr>
                  <a:xfrm rot="-172174">
                    <a:off x="10765318" y="5042987"/>
                    <a:ext cx="114347" cy="14935"/>
                  </a:xfrm>
                  <a:custGeom>
                    <a:rect b="b" l="l" r="r" t="t"/>
                    <a:pathLst>
                      <a:path extrusionOk="0" h="14954" w="114490">
                        <a:moveTo>
                          <a:pt x="0" y="0"/>
                        </a:moveTo>
                        <a:lnTo>
                          <a:pt x="114490" y="0"/>
                        </a:lnTo>
                        <a:lnTo>
                          <a:pt x="114490" y="14954"/>
                        </a:lnTo>
                        <a:lnTo>
                          <a:pt x="0" y="1495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2" name="Google Shape;292;p13"/>
                  <p:cNvSpPr/>
                  <p:nvPr/>
                </p:nvSpPr>
                <p:spPr>
                  <a:xfrm rot="-172174">
                    <a:off x="10766681" y="5072121"/>
                    <a:ext cx="114347" cy="14935"/>
                  </a:xfrm>
                  <a:custGeom>
                    <a:rect b="b" l="l" r="r" t="t"/>
                    <a:pathLst>
                      <a:path extrusionOk="0" h="14954" w="114490">
                        <a:moveTo>
                          <a:pt x="0" y="0"/>
                        </a:moveTo>
                        <a:lnTo>
                          <a:pt x="114491" y="0"/>
                        </a:lnTo>
                        <a:lnTo>
                          <a:pt x="114491" y="14954"/>
                        </a:lnTo>
                        <a:lnTo>
                          <a:pt x="0" y="1495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93" name="Google Shape;293;p13"/>
                <p:cNvGrpSpPr/>
                <p:nvPr/>
              </p:nvGrpSpPr>
              <p:grpSpPr>
                <a:xfrm>
                  <a:off x="10784825" y="5436314"/>
                  <a:ext cx="116414" cy="49961"/>
                  <a:chOff x="10784825" y="5436314"/>
                  <a:chExt cx="116414" cy="49961"/>
                </a:xfrm>
              </p:grpSpPr>
              <p:sp>
                <p:nvSpPr>
                  <p:cNvPr id="294" name="Google Shape;294;p13"/>
                  <p:cNvSpPr/>
                  <p:nvPr/>
                </p:nvSpPr>
                <p:spPr>
                  <a:xfrm rot="-172174">
                    <a:off x="10785128" y="5439167"/>
                    <a:ext cx="114347" cy="14935"/>
                  </a:xfrm>
                  <a:custGeom>
                    <a:rect b="b" l="l" r="r" t="t"/>
                    <a:pathLst>
                      <a:path extrusionOk="0" h="14954" w="114490">
                        <a:moveTo>
                          <a:pt x="0" y="0"/>
                        </a:moveTo>
                        <a:lnTo>
                          <a:pt x="114491" y="0"/>
                        </a:lnTo>
                        <a:lnTo>
                          <a:pt x="114491" y="14955"/>
                        </a:lnTo>
                        <a:lnTo>
                          <a:pt x="0" y="1495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5" name="Google Shape;295;p13"/>
                  <p:cNvSpPr/>
                  <p:nvPr/>
                </p:nvSpPr>
                <p:spPr>
                  <a:xfrm rot="-172174">
                    <a:off x="10786591" y="5468487"/>
                    <a:ext cx="114347" cy="14935"/>
                  </a:xfrm>
                  <a:custGeom>
                    <a:rect b="b" l="l" r="r" t="t"/>
                    <a:pathLst>
                      <a:path extrusionOk="0" h="14954" w="114490">
                        <a:moveTo>
                          <a:pt x="0" y="0"/>
                        </a:moveTo>
                        <a:lnTo>
                          <a:pt x="114490" y="0"/>
                        </a:lnTo>
                        <a:lnTo>
                          <a:pt x="114490" y="14955"/>
                        </a:lnTo>
                        <a:lnTo>
                          <a:pt x="0" y="1495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296" name="Google Shape;296;p13"/>
              <p:cNvGrpSpPr/>
              <p:nvPr/>
            </p:nvGrpSpPr>
            <p:grpSpPr>
              <a:xfrm>
                <a:off x="10519314" y="4813458"/>
                <a:ext cx="202120" cy="992123"/>
                <a:chOff x="10519314" y="4813458"/>
                <a:chExt cx="202120" cy="992123"/>
              </a:xfrm>
            </p:grpSpPr>
            <p:sp>
              <p:nvSpPr>
                <p:cNvPr id="297" name="Google Shape;297;p13"/>
                <p:cNvSpPr/>
                <p:nvPr/>
              </p:nvSpPr>
              <p:spPr>
                <a:xfrm>
                  <a:off x="10519314" y="4813458"/>
                  <a:ext cx="202120" cy="992123"/>
                </a:xfrm>
                <a:custGeom>
                  <a:rect b="b" l="l" r="r" t="t"/>
                  <a:pathLst>
                    <a:path extrusionOk="0" h="992123" w="202120">
                      <a:moveTo>
                        <a:pt x="0" y="0"/>
                      </a:moveTo>
                      <a:lnTo>
                        <a:pt x="202120" y="0"/>
                      </a:lnTo>
                      <a:lnTo>
                        <a:pt x="202120" y="992124"/>
                      </a:lnTo>
                      <a:lnTo>
                        <a:pt x="0" y="992124"/>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8" name="Google Shape;298;p13"/>
                <p:cNvSpPr/>
                <p:nvPr/>
              </p:nvSpPr>
              <p:spPr>
                <a:xfrm>
                  <a:off x="10558843" y="4891468"/>
                  <a:ext cx="123063" cy="123062"/>
                </a:xfrm>
                <a:custGeom>
                  <a:rect b="b" l="l" r="r" t="t"/>
                  <a:pathLst>
                    <a:path extrusionOk="0" h="123062" w="123063">
                      <a:moveTo>
                        <a:pt x="123063" y="61532"/>
                      </a:moveTo>
                      <a:cubicBezTo>
                        <a:pt x="123063" y="95514"/>
                        <a:pt x="95514" y="123063"/>
                        <a:pt x="61531" y="123063"/>
                      </a:cubicBezTo>
                      <a:cubicBezTo>
                        <a:pt x="27548" y="123063"/>
                        <a:pt x="-1" y="95514"/>
                        <a:pt x="-1" y="61532"/>
                      </a:cubicBezTo>
                      <a:cubicBezTo>
                        <a:pt x="-1" y="27549"/>
                        <a:pt x="27548" y="0"/>
                        <a:pt x="61531" y="0"/>
                      </a:cubicBezTo>
                      <a:cubicBezTo>
                        <a:pt x="95514" y="0"/>
                        <a:pt x="123063" y="27549"/>
                        <a:pt x="123063" y="6153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99" name="Google Shape;299;p13"/>
                <p:cNvGrpSpPr/>
                <p:nvPr/>
              </p:nvGrpSpPr>
              <p:grpSpPr>
                <a:xfrm>
                  <a:off x="10556176" y="5465730"/>
                  <a:ext cx="128397" cy="44196"/>
                  <a:chOff x="10556176" y="5465730"/>
                  <a:chExt cx="128397" cy="44196"/>
                </a:xfrm>
              </p:grpSpPr>
              <p:sp>
                <p:nvSpPr>
                  <p:cNvPr id="300" name="Google Shape;300;p13"/>
                  <p:cNvSpPr/>
                  <p:nvPr/>
                </p:nvSpPr>
                <p:spPr>
                  <a:xfrm>
                    <a:off x="10556176" y="5465730"/>
                    <a:ext cx="128397" cy="14954"/>
                  </a:xfrm>
                  <a:custGeom>
                    <a:rect b="b" l="l" r="r" t="t"/>
                    <a:pathLst>
                      <a:path extrusionOk="0" h="14954" w="128397">
                        <a:moveTo>
                          <a:pt x="0" y="0"/>
                        </a:moveTo>
                        <a:lnTo>
                          <a:pt x="128397" y="0"/>
                        </a:lnTo>
                        <a:lnTo>
                          <a:pt x="128397" y="14954"/>
                        </a:lnTo>
                        <a:lnTo>
                          <a:pt x="0" y="1495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1" name="Google Shape;301;p13"/>
                  <p:cNvSpPr/>
                  <p:nvPr/>
                </p:nvSpPr>
                <p:spPr>
                  <a:xfrm>
                    <a:off x="10556176" y="5494972"/>
                    <a:ext cx="128397" cy="14954"/>
                  </a:xfrm>
                  <a:custGeom>
                    <a:rect b="b" l="l" r="r" t="t"/>
                    <a:pathLst>
                      <a:path extrusionOk="0" h="14954" w="128397">
                        <a:moveTo>
                          <a:pt x="0" y="0"/>
                        </a:moveTo>
                        <a:lnTo>
                          <a:pt x="128397" y="0"/>
                        </a:lnTo>
                        <a:lnTo>
                          <a:pt x="128397" y="14955"/>
                        </a:lnTo>
                        <a:lnTo>
                          <a:pt x="0" y="1495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02" name="Google Shape;302;p13"/>
                <p:cNvGrpSpPr/>
                <p:nvPr/>
              </p:nvGrpSpPr>
              <p:grpSpPr>
                <a:xfrm>
                  <a:off x="10556176" y="5689187"/>
                  <a:ext cx="128397" cy="44196"/>
                  <a:chOff x="10556176" y="5689187"/>
                  <a:chExt cx="128397" cy="44196"/>
                </a:xfrm>
              </p:grpSpPr>
              <p:sp>
                <p:nvSpPr>
                  <p:cNvPr id="303" name="Google Shape;303;p13"/>
                  <p:cNvSpPr/>
                  <p:nvPr/>
                </p:nvSpPr>
                <p:spPr>
                  <a:xfrm>
                    <a:off x="10556176" y="5689187"/>
                    <a:ext cx="128397" cy="14954"/>
                  </a:xfrm>
                  <a:custGeom>
                    <a:rect b="b" l="l" r="r" t="t"/>
                    <a:pathLst>
                      <a:path extrusionOk="0" h="14954" w="128397">
                        <a:moveTo>
                          <a:pt x="0" y="0"/>
                        </a:moveTo>
                        <a:lnTo>
                          <a:pt x="128397" y="0"/>
                        </a:lnTo>
                        <a:lnTo>
                          <a:pt x="128397" y="14954"/>
                        </a:lnTo>
                        <a:lnTo>
                          <a:pt x="0" y="1495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4" name="Google Shape;304;p13"/>
                  <p:cNvSpPr/>
                  <p:nvPr/>
                </p:nvSpPr>
                <p:spPr>
                  <a:xfrm>
                    <a:off x="10556176" y="5718429"/>
                    <a:ext cx="128397" cy="14954"/>
                  </a:xfrm>
                  <a:custGeom>
                    <a:rect b="b" l="l" r="r" t="t"/>
                    <a:pathLst>
                      <a:path extrusionOk="0" h="14954" w="128397">
                        <a:moveTo>
                          <a:pt x="0" y="0"/>
                        </a:moveTo>
                        <a:lnTo>
                          <a:pt x="128397" y="0"/>
                        </a:lnTo>
                        <a:lnTo>
                          <a:pt x="128397" y="14954"/>
                        </a:lnTo>
                        <a:lnTo>
                          <a:pt x="0" y="1495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grpSp>
          <p:nvGrpSpPr>
            <p:cNvPr id="305" name="Google Shape;305;p13"/>
            <p:cNvGrpSpPr/>
            <p:nvPr/>
          </p:nvGrpSpPr>
          <p:grpSpPr>
            <a:xfrm>
              <a:off x="11058042" y="5088325"/>
              <a:ext cx="213052" cy="717953"/>
              <a:chOff x="11058042" y="5088325"/>
              <a:chExt cx="213052" cy="717953"/>
            </a:xfrm>
          </p:grpSpPr>
          <p:sp>
            <p:nvSpPr>
              <p:cNvPr id="306" name="Google Shape;306;p13"/>
              <p:cNvSpPr/>
              <p:nvPr/>
            </p:nvSpPr>
            <p:spPr>
              <a:xfrm rot="-631368">
                <a:off x="11122592" y="5089982"/>
                <a:ext cx="83952" cy="714640"/>
              </a:xfrm>
              <a:custGeom>
                <a:rect b="b" l="l" r="r" t="t"/>
                <a:pathLst>
                  <a:path extrusionOk="0" h="715136" w="84010">
                    <a:moveTo>
                      <a:pt x="0" y="0"/>
                    </a:moveTo>
                    <a:lnTo>
                      <a:pt x="84010" y="0"/>
                    </a:lnTo>
                    <a:lnTo>
                      <a:pt x="84010" y="715137"/>
                    </a:lnTo>
                    <a:lnTo>
                      <a:pt x="0" y="715137"/>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7" name="Google Shape;307;p13"/>
              <p:cNvSpPr/>
              <p:nvPr/>
            </p:nvSpPr>
            <p:spPr>
              <a:xfrm rot="-631368">
                <a:off x="11154645" y="5271518"/>
                <a:ext cx="25985" cy="411004"/>
              </a:xfrm>
              <a:custGeom>
                <a:rect b="b" l="l" r="r" t="t"/>
                <a:pathLst>
                  <a:path extrusionOk="0" h="411289" w="26003">
                    <a:moveTo>
                      <a:pt x="0" y="0"/>
                    </a:moveTo>
                    <a:lnTo>
                      <a:pt x="26003" y="0"/>
                    </a:lnTo>
                    <a:lnTo>
                      <a:pt x="26003" y="411289"/>
                    </a:lnTo>
                    <a:lnTo>
                      <a:pt x="0" y="411289"/>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308" name="Google Shape;308;p13"/>
          <p:cNvGrpSpPr/>
          <p:nvPr/>
        </p:nvGrpSpPr>
        <p:grpSpPr>
          <a:xfrm>
            <a:off x="150676" y="2823493"/>
            <a:ext cx="516117" cy="779220"/>
            <a:chOff x="10572463" y="3528536"/>
            <a:chExt cx="580168" cy="875823"/>
          </a:xfrm>
        </p:grpSpPr>
        <p:grpSp>
          <p:nvGrpSpPr>
            <p:cNvPr id="309" name="Google Shape;309;p13"/>
            <p:cNvGrpSpPr/>
            <p:nvPr/>
          </p:nvGrpSpPr>
          <p:grpSpPr>
            <a:xfrm>
              <a:off x="10713815" y="3528536"/>
              <a:ext cx="438816" cy="746664"/>
              <a:chOff x="10713815" y="3528536"/>
              <a:chExt cx="438816" cy="746664"/>
            </a:xfrm>
          </p:grpSpPr>
          <p:sp>
            <p:nvSpPr>
              <p:cNvPr id="310" name="Google Shape;310;p13"/>
              <p:cNvSpPr/>
              <p:nvPr/>
            </p:nvSpPr>
            <p:spPr>
              <a:xfrm>
                <a:off x="10713815" y="3528536"/>
                <a:ext cx="438816" cy="746664"/>
              </a:xfrm>
              <a:custGeom>
                <a:rect b="b" l="l" r="r" t="t"/>
                <a:pathLst>
                  <a:path extrusionOk="0" h="746664" w="438816">
                    <a:moveTo>
                      <a:pt x="438721" y="746569"/>
                    </a:moveTo>
                    <a:lnTo>
                      <a:pt x="0" y="746569"/>
                    </a:lnTo>
                    <a:lnTo>
                      <a:pt x="0" y="0"/>
                    </a:lnTo>
                    <a:lnTo>
                      <a:pt x="326231" y="0"/>
                    </a:lnTo>
                    <a:cubicBezTo>
                      <a:pt x="370141" y="43910"/>
                      <a:pt x="394811" y="68580"/>
                      <a:pt x="438816" y="112585"/>
                    </a:cubicBezTo>
                    <a:lnTo>
                      <a:pt x="438816" y="746665"/>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11" name="Google Shape;311;p13"/>
              <p:cNvGrpSpPr/>
              <p:nvPr/>
            </p:nvGrpSpPr>
            <p:grpSpPr>
              <a:xfrm>
                <a:off x="10776489" y="3625310"/>
                <a:ext cx="313848" cy="288226"/>
                <a:chOff x="10776489" y="3625310"/>
                <a:chExt cx="313848" cy="288226"/>
              </a:xfrm>
            </p:grpSpPr>
            <p:sp>
              <p:nvSpPr>
                <p:cNvPr id="312" name="Google Shape;312;p13"/>
                <p:cNvSpPr/>
                <p:nvPr/>
              </p:nvSpPr>
              <p:spPr>
                <a:xfrm>
                  <a:off x="10776489" y="3625310"/>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3" name="Google Shape;313;p13"/>
                <p:cNvSpPr/>
                <p:nvPr/>
              </p:nvSpPr>
              <p:spPr>
                <a:xfrm>
                  <a:off x="10776489" y="3678650"/>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4" name="Google Shape;314;p13"/>
                <p:cNvSpPr/>
                <p:nvPr/>
              </p:nvSpPr>
              <p:spPr>
                <a:xfrm>
                  <a:off x="10776489" y="3731990"/>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5" name="Google Shape;315;p13"/>
                <p:cNvSpPr/>
                <p:nvPr/>
              </p:nvSpPr>
              <p:spPr>
                <a:xfrm>
                  <a:off x="10776489" y="3785425"/>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6" name="Google Shape;316;p13"/>
                <p:cNvSpPr/>
                <p:nvPr/>
              </p:nvSpPr>
              <p:spPr>
                <a:xfrm>
                  <a:off x="10776489" y="3838765"/>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7" name="Google Shape;317;p13"/>
                <p:cNvSpPr/>
                <p:nvPr/>
              </p:nvSpPr>
              <p:spPr>
                <a:xfrm>
                  <a:off x="10776489" y="3892105"/>
                  <a:ext cx="184689" cy="21431"/>
                </a:xfrm>
                <a:custGeom>
                  <a:rect b="b" l="l" r="r" t="t"/>
                  <a:pathLst>
                    <a:path extrusionOk="0" h="21431" w="184689">
                      <a:moveTo>
                        <a:pt x="0" y="0"/>
                      </a:moveTo>
                      <a:lnTo>
                        <a:pt x="184690" y="0"/>
                      </a:lnTo>
                      <a:lnTo>
                        <a:pt x="184690" y="21431"/>
                      </a:lnTo>
                      <a:lnTo>
                        <a:pt x="0" y="21431"/>
                      </a:lnTo>
                      <a:close/>
                    </a:path>
                  </a:pathLst>
                </a:custGeom>
                <a:solidFill>
                  <a:srgbClr val="42444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18" name="Google Shape;318;p13"/>
              <p:cNvGrpSpPr/>
              <p:nvPr/>
            </p:nvGrpSpPr>
            <p:grpSpPr>
              <a:xfrm>
                <a:off x="10776489" y="3999547"/>
                <a:ext cx="313848" cy="181546"/>
                <a:chOff x="10776489" y="3999547"/>
                <a:chExt cx="313848" cy="181546"/>
              </a:xfrm>
            </p:grpSpPr>
            <p:sp>
              <p:nvSpPr>
                <p:cNvPr id="319" name="Google Shape;319;p13"/>
                <p:cNvSpPr/>
                <p:nvPr/>
              </p:nvSpPr>
              <p:spPr>
                <a:xfrm>
                  <a:off x="10776489" y="3999547"/>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0" name="Google Shape;320;p13"/>
                <p:cNvSpPr/>
                <p:nvPr/>
              </p:nvSpPr>
              <p:spPr>
                <a:xfrm>
                  <a:off x="10776489" y="4052887"/>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1" name="Google Shape;321;p13"/>
                <p:cNvSpPr/>
                <p:nvPr/>
              </p:nvSpPr>
              <p:spPr>
                <a:xfrm>
                  <a:off x="10776489" y="4106322"/>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2" name="Google Shape;322;p13"/>
                <p:cNvSpPr/>
                <p:nvPr/>
              </p:nvSpPr>
              <p:spPr>
                <a:xfrm>
                  <a:off x="10776489" y="4159662"/>
                  <a:ext cx="184689" cy="21431"/>
                </a:xfrm>
                <a:custGeom>
                  <a:rect b="b" l="l" r="r" t="t"/>
                  <a:pathLst>
                    <a:path extrusionOk="0" h="21431" w="184689">
                      <a:moveTo>
                        <a:pt x="0" y="0"/>
                      </a:moveTo>
                      <a:lnTo>
                        <a:pt x="184690" y="0"/>
                      </a:lnTo>
                      <a:lnTo>
                        <a:pt x="184690" y="21431"/>
                      </a:lnTo>
                      <a:lnTo>
                        <a:pt x="0" y="21431"/>
                      </a:lnTo>
                      <a:close/>
                    </a:path>
                  </a:pathLst>
                </a:custGeom>
                <a:solidFill>
                  <a:srgbClr val="42444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23" name="Google Shape;323;p13"/>
              <p:cNvSpPr/>
              <p:nvPr/>
            </p:nvSpPr>
            <p:spPr>
              <a:xfrm>
                <a:off x="11039951" y="3528536"/>
                <a:ext cx="112584" cy="112585"/>
              </a:xfrm>
              <a:custGeom>
                <a:rect b="b" l="l" r="r" t="t"/>
                <a:pathLst>
                  <a:path extrusionOk="0" h="112585" w="112584">
                    <a:moveTo>
                      <a:pt x="112585" y="112585"/>
                    </a:moveTo>
                    <a:lnTo>
                      <a:pt x="0" y="112585"/>
                    </a:lnTo>
                    <a:lnTo>
                      <a:pt x="0" y="0"/>
                    </a:lnTo>
                    <a:lnTo>
                      <a:pt x="0" y="0"/>
                    </a:lnTo>
                    <a:cubicBezTo>
                      <a:pt x="43910" y="43910"/>
                      <a:pt x="68580" y="68580"/>
                      <a:pt x="112585" y="112585"/>
                    </a:cubicBezTo>
                    <a:lnTo>
                      <a:pt x="112585" y="112585"/>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24" name="Google Shape;324;p13"/>
            <p:cNvGrpSpPr/>
            <p:nvPr/>
          </p:nvGrpSpPr>
          <p:grpSpPr>
            <a:xfrm>
              <a:off x="10572463" y="3657790"/>
              <a:ext cx="438817" cy="746569"/>
              <a:chOff x="10572463" y="3657790"/>
              <a:chExt cx="438817" cy="746569"/>
            </a:xfrm>
          </p:grpSpPr>
          <p:sp>
            <p:nvSpPr>
              <p:cNvPr id="325" name="Google Shape;325;p13"/>
              <p:cNvSpPr/>
              <p:nvPr/>
            </p:nvSpPr>
            <p:spPr>
              <a:xfrm>
                <a:off x="10572463" y="3657790"/>
                <a:ext cx="438817" cy="746569"/>
              </a:xfrm>
              <a:custGeom>
                <a:rect b="b" l="l" r="r" t="t"/>
                <a:pathLst>
                  <a:path extrusionOk="0" h="746569" w="438817">
                    <a:moveTo>
                      <a:pt x="438722" y="746570"/>
                    </a:moveTo>
                    <a:lnTo>
                      <a:pt x="0" y="746570"/>
                    </a:lnTo>
                    <a:lnTo>
                      <a:pt x="0" y="0"/>
                    </a:lnTo>
                    <a:lnTo>
                      <a:pt x="326231" y="0"/>
                    </a:lnTo>
                    <a:cubicBezTo>
                      <a:pt x="370141" y="43910"/>
                      <a:pt x="394812" y="68580"/>
                      <a:pt x="438817" y="112586"/>
                    </a:cubicBezTo>
                    <a:lnTo>
                      <a:pt x="438817" y="74657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26" name="Google Shape;326;p13"/>
              <p:cNvGrpSpPr/>
              <p:nvPr/>
            </p:nvGrpSpPr>
            <p:grpSpPr>
              <a:xfrm>
                <a:off x="10635138" y="3754469"/>
                <a:ext cx="313848" cy="288321"/>
                <a:chOff x="10635138" y="3754469"/>
                <a:chExt cx="313848" cy="288321"/>
              </a:xfrm>
            </p:grpSpPr>
            <p:sp>
              <p:nvSpPr>
                <p:cNvPr id="327" name="Google Shape;327;p13"/>
                <p:cNvSpPr/>
                <p:nvPr/>
              </p:nvSpPr>
              <p:spPr>
                <a:xfrm>
                  <a:off x="10635138" y="3754469"/>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8" name="Google Shape;328;p13"/>
                <p:cNvSpPr/>
                <p:nvPr/>
              </p:nvSpPr>
              <p:spPr>
                <a:xfrm>
                  <a:off x="10635138" y="3807904"/>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9" name="Google Shape;329;p13"/>
                <p:cNvSpPr/>
                <p:nvPr/>
              </p:nvSpPr>
              <p:spPr>
                <a:xfrm>
                  <a:off x="10635138" y="3861244"/>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0" name="Google Shape;330;p13"/>
                <p:cNvSpPr/>
                <p:nvPr/>
              </p:nvSpPr>
              <p:spPr>
                <a:xfrm>
                  <a:off x="10635138" y="3914584"/>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1" name="Google Shape;331;p13"/>
                <p:cNvSpPr/>
                <p:nvPr/>
              </p:nvSpPr>
              <p:spPr>
                <a:xfrm>
                  <a:off x="10635138" y="3968019"/>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2" name="Google Shape;332;p13"/>
                <p:cNvSpPr/>
                <p:nvPr/>
              </p:nvSpPr>
              <p:spPr>
                <a:xfrm>
                  <a:off x="10635138" y="4021359"/>
                  <a:ext cx="184689" cy="21431"/>
                </a:xfrm>
                <a:custGeom>
                  <a:rect b="b" l="l" r="r" t="t"/>
                  <a:pathLst>
                    <a:path extrusionOk="0" h="21431" w="184689">
                      <a:moveTo>
                        <a:pt x="0" y="0"/>
                      </a:moveTo>
                      <a:lnTo>
                        <a:pt x="184689" y="0"/>
                      </a:lnTo>
                      <a:lnTo>
                        <a:pt x="184689" y="21431"/>
                      </a:lnTo>
                      <a:lnTo>
                        <a:pt x="-1"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33" name="Google Shape;333;p13"/>
              <p:cNvGrpSpPr/>
              <p:nvPr/>
            </p:nvGrpSpPr>
            <p:grpSpPr>
              <a:xfrm>
                <a:off x="10635138" y="4128801"/>
                <a:ext cx="313848" cy="181547"/>
                <a:chOff x="10635138" y="4128801"/>
                <a:chExt cx="313848" cy="181547"/>
              </a:xfrm>
            </p:grpSpPr>
            <p:sp>
              <p:nvSpPr>
                <p:cNvPr id="334" name="Google Shape;334;p13"/>
                <p:cNvSpPr/>
                <p:nvPr/>
              </p:nvSpPr>
              <p:spPr>
                <a:xfrm>
                  <a:off x="10635138" y="4128801"/>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5" name="Google Shape;335;p13"/>
                <p:cNvSpPr/>
                <p:nvPr/>
              </p:nvSpPr>
              <p:spPr>
                <a:xfrm>
                  <a:off x="10635138" y="4182141"/>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6" name="Google Shape;336;p13"/>
                <p:cNvSpPr/>
                <p:nvPr/>
              </p:nvSpPr>
              <p:spPr>
                <a:xfrm>
                  <a:off x="10635138" y="4235481"/>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7" name="Google Shape;337;p13"/>
                <p:cNvSpPr/>
                <p:nvPr/>
              </p:nvSpPr>
              <p:spPr>
                <a:xfrm>
                  <a:off x="10635138" y="4288917"/>
                  <a:ext cx="184689" cy="21431"/>
                </a:xfrm>
                <a:custGeom>
                  <a:rect b="b" l="l" r="r" t="t"/>
                  <a:pathLst>
                    <a:path extrusionOk="0" h="21431" w="184689">
                      <a:moveTo>
                        <a:pt x="0" y="0"/>
                      </a:moveTo>
                      <a:lnTo>
                        <a:pt x="184689" y="0"/>
                      </a:lnTo>
                      <a:lnTo>
                        <a:pt x="184689" y="21431"/>
                      </a:lnTo>
                      <a:lnTo>
                        <a:pt x="-1"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38" name="Google Shape;338;p13"/>
              <p:cNvSpPr/>
              <p:nvPr/>
            </p:nvSpPr>
            <p:spPr>
              <a:xfrm>
                <a:off x="10898599" y="3657790"/>
                <a:ext cx="112586" cy="112585"/>
              </a:xfrm>
              <a:custGeom>
                <a:rect b="b" l="l" r="r" t="t"/>
                <a:pathLst>
                  <a:path extrusionOk="0" h="112585" w="112586">
                    <a:moveTo>
                      <a:pt x="112586" y="112586"/>
                    </a:moveTo>
                    <a:lnTo>
                      <a:pt x="0" y="112586"/>
                    </a:lnTo>
                    <a:lnTo>
                      <a:pt x="0" y="0"/>
                    </a:lnTo>
                    <a:lnTo>
                      <a:pt x="0" y="0"/>
                    </a:lnTo>
                    <a:cubicBezTo>
                      <a:pt x="43910" y="43910"/>
                      <a:pt x="68581" y="68580"/>
                      <a:pt x="112586" y="112586"/>
                    </a:cubicBezTo>
                    <a:lnTo>
                      <a:pt x="112586" y="11258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339" name="Google Shape;339;p13"/>
          <p:cNvGrpSpPr/>
          <p:nvPr/>
        </p:nvGrpSpPr>
        <p:grpSpPr>
          <a:xfrm>
            <a:off x="361835" y="3601018"/>
            <a:ext cx="22030" cy="294484"/>
            <a:chOff x="10809827" y="4402455"/>
            <a:chExt cx="24764" cy="330993"/>
          </a:xfrm>
        </p:grpSpPr>
        <p:sp>
          <p:nvSpPr>
            <p:cNvPr id="340" name="Google Shape;340;p13"/>
            <p:cNvSpPr/>
            <p:nvPr/>
          </p:nvSpPr>
          <p:spPr>
            <a:xfrm>
              <a:off x="10822209" y="4414266"/>
              <a:ext cx="9525" cy="307467"/>
            </a:xfrm>
            <a:custGeom>
              <a:rect b="b" l="l" r="r" t="t"/>
              <a:pathLst>
                <a:path extrusionOk="0" h="307467" w="9525">
                  <a:moveTo>
                    <a:pt x="-1" y="307467"/>
                  </a:moveTo>
                  <a:lnTo>
                    <a:pt x="-1" y="0"/>
                  </a:lnTo>
                </a:path>
              </a:pathLst>
            </a:custGeom>
            <a:solidFill>
              <a:schemeClr val="accent4"/>
            </a:solidFill>
            <a:ln cap="flat" cmpd="sng" w="10950">
              <a:solidFill>
                <a:schemeClr val="accent4"/>
              </a:solidFill>
              <a:prstDash val="dashDot"/>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1" name="Google Shape;341;p13"/>
            <p:cNvSpPr/>
            <p:nvPr/>
          </p:nvSpPr>
          <p:spPr>
            <a:xfrm>
              <a:off x="10809827" y="4708683"/>
              <a:ext cx="24764" cy="24765"/>
            </a:xfrm>
            <a:custGeom>
              <a:rect b="b" l="l" r="r" t="t"/>
              <a:pathLst>
                <a:path extrusionOk="0" h="24765" w="24764">
                  <a:moveTo>
                    <a:pt x="24765" y="12382"/>
                  </a:moveTo>
                  <a:cubicBezTo>
                    <a:pt x="24765" y="19240"/>
                    <a:pt x="19241" y="24765"/>
                    <a:pt x="12382" y="24765"/>
                  </a:cubicBezTo>
                  <a:cubicBezTo>
                    <a:pt x="5524" y="24765"/>
                    <a:pt x="0" y="19240"/>
                    <a:pt x="0" y="12382"/>
                  </a:cubicBezTo>
                  <a:cubicBezTo>
                    <a:pt x="0" y="5524"/>
                    <a:pt x="5524" y="0"/>
                    <a:pt x="12382" y="0"/>
                  </a:cubicBezTo>
                  <a:cubicBezTo>
                    <a:pt x="19241" y="0"/>
                    <a:pt x="24765" y="5524"/>
                    <a:pt x="24765" y="12382"/>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2" name="Google Shape;342;p13"/>
            <p:cNvSpPr/>
            <p:nvPr/>
          </p:nvSpPr>
          <p:spPr>
            <a:xfrm>
              <a:off x="10809827" y="4402455"/>
              <a:ext cx="24764" cy="24764"/>
            </a:xfrm>
            <a:custGeom>
              <a:rect b="b" l="l" r="r" t="t"/>
              <a:pathLst>
                <a:path extrusionOk="0" h="24764" w="24764">
                  <a:moveTo>
                    <a:pt x="24765" y="12382"/>
                  </a:moveTo>
                  <a:cubicBezTo>
                    <a:pt x="24765" y="5524"/>
                    <a:pt x="19241" y="0"/>
                    <a:pt x="12382" y="0"/>
                  </a:cubicBezTo>
                  <a:cubicBezTo>
                    <a:pt x="5524" y="0"/>
                    <a:pt x="0" y="5524"/>
                    <a:pt x="0" y="12382"/>
                  </a:cubicBezTo>
                  <a:cubicBezTo>
                    <a:pt x="0" y="19240"/>
                    <a:pt x="5524" y="24765"/>
                    <a:pt x="12382" y="24765"/>
                  </a:cubicBezTo>
                  <a:cubicBezTo>
                    <a:pt x="19241" y="24765"/>
                    <a:pt x="24765" y="19240"/>
                    <a:pt x="24765" y="12382"/>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343" name="Shape 343"/>
        <p:cNvGrpSpPr/>
        <p:nvPr/>
      </p:nvGrpSpPr>
      <p:grpSpPr>
        <a:xfrm>
          <a:off x="0" y="0"/>
          <a:ext cx="0" cy="0"/>
          <a:chOff x="0" y="0"/>
          <a:chExt cx="0" cy="0"/>
        </a:xfrm>
      </p:grpSpPr>
      <p:sp>
        <p:nvSpPr>
          <p:cNvPr id="344" name="Google Shape;344;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45" name="Google Shape;345;p14"/>
          <p:cNvSpPr txBox="1"/>
          <p:nvPr>
            <p:ph idx="1" type="subTitle"/>
          </p:nvPr>
        </p:nvSpPr>
        <p:spPr>
          <a:xfrm>
            <a:off x="937625" y="2579823"/>
            <a:ext cx="2175300" cy="150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46" name="Google Shape;346;p14"/>
          <p:cNvSpPr txBox="1"/>
          <p:nvPr>
            <p:ph idx="2" type="subTitle"/>
          </p:nvPr>
        </p:nvSpPr>
        <p:spPr>
          <a:xfrm>
            <a:off x="3484347" y="2579823"/>
            <a:ext cx="2175300" cy="150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47" name="Google Shape;347;p14"/>
          <p:cNvSpPr txBox="1"/>
          <p:nvPr>
            <p:ph idx="3" type="subTitle"/>
          </p:nvPr>
        </p:nvSpPr>
        <p:spPr>
          <a:xfrm>
            <a:off x="6031075" y="2579823"/>
            <a:ext cx="2175300" cy="150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48" name="Google Shape;348;p14"/>
          <p:cNvSpPr txBox="1"/>
          <p:nvPr>
            <p:ph idx="4" type="subTitle"/>
          </p:nvPr>
        </p:nvSpPr>
        <p:spPr>
          <a:xfrm>
            <a:off x="937625" y="1775401"/>
            <a:ext cx="2175300" cy="55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Raleway"/>
                <a:ea typeface="Raleway"/>
                <a:cs typeface="Raleway"/>
                <a:sym typeface="Raleway"/>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349" name="Google Shape;349;p14"/>
          <p:cNvSpPr txBox="1"/>
          <p:nvPr>
            <p:ph idx="5" type="subTitle"/>
          </p:nvPr>
        </p:nvSpPr>
        <p:spPr>
          <a:xfrm>
            <a:off x="3484350" y="1775401"/>
            <a:ext cx="2175300" cy="55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Raleway"/>
                <a:ea typeface="Raleway"/>
                <a:cs typeface="Raleway"/>
                <a:sym typeface="Raleway"/>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350" name="Google Shape;350;p14"/>
          <p:cNvSpPr txBox="1"/>
          <p:nvPr>
            <p:ph idx="6" type="subTitle"/>
          </p:nvPr>
        </p:nvSpPr>
        <p:spPr>
          <a:xfrm>
            <a:off x="6031075" y="1775401"/>
            <a:ext cx="2175300" cy="55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Raleway"/>
                <a:ea typeface="Raleway"/>
                <a:cs typeface="Raleway"/>
                <a:sym typeface="Raleway"/>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351" name="Google Shape;351;p14"/>
          <p:cNvSpPr/>
          <p:nvPr/>
        </p:nvSpPr>
        <p:spPr>
          <a:xfrm flipH="1" rot="8800738">
            <a:off x="7902412" y="4181666"/>
            <a:ext cx="1680262" cy="1358589"/>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4"/>
          <p:cNvSpPr/>
          <p:nvPr/>
        </p:nvSpPr>
        <p:spPr>
          <a:xfrm flipH="1" rot="-8942362">
            <a:off x="-983149" y="4040244"/>
            <a:ext cx="2474148" cy="2000589"/>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4"/>
          <p:cNvSpPr/>
          <p:nvPr/>
        </p:nvSpPr>
        <p:spPr>
          <a:xfrm flipH="1" rot="1554271">
            <a:off x="7563507" y="-664049"/>
            <a:ext cx="2112334" cy="2002574"/>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4"/>
          <p:cNvSpPr/>
          <p:nvPr/>
        </p:nvSpPr>
        <p:spPr>
          <a:xfrm>
            <a:off x="62825" y="1725386"/>
            <a:ext cx="606206" cy="37384"/>
          </a:xfrm>
          <a:custGeom>
            <a:rect b="b" l="l" r="r" t="t"/>
            <a:pathLst>
              <a:path extrusionOk="0" h="50863" w="824770">
                <a:moveTo>
                  <a:pt x="799338" y="50863"/>
                </a:moveTo>
                <a:lnTo>
                  <a:pt x="25432" y="50863"/>
                </a:lnTo>
                <a:cubicBezTo>
                  <a:pt x="11430" y="50863"/>
                  <a:pt x="0" y="39433"/>
                  <a:pt x="0" y="25432"/>
                </a:cubicBezTo>
                <a:lnTo>
                  <a:pt x="0" y="25432"/>
                </a:lnTo>
                <a:cubicBezTo>
                  <a:pt x="0" y="11430"/>
                  <a:pt x="11430" y="0"/>
                  <a:pt x="25432" y="0"/>
                </a:cubicBezTo>
                <a:lnTo>
                  <a:pt x="799338" y="0"/>
                </a:lnTo>
                <a:cubicBezTo>
                  <a:pt x="813339" y="0"/>
                  <a:pt x="824770" y="11430"/>
                  <a:pt x="824770" y="25432"/>
                </a:cubicBezTo>
                <a:lnTo>
                  <a:pt x="824770" y="25432"/>
                </a:lnTo>
                <a:cubicBezTo>
                  <a:pt x="824770" y="39433"/>
                  <a:pt x="813339" y="50863"/>
                  <a:pt x="799338" y="50863"/>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55" name="Google Shape;355;p14"/>
          <p:cNvGrpSpPr/>
          <p:nvPr/>
        </p:nvGrpSpPr>
        <p:grpSpPr>
          <a:xfrm>
            <a:off x="96399" y="951293"/>
            <a:ext cx="552408" cy="792759"/>
            <a:chOff x="10519314" y="4728596"/>
            <a:chExt cx="751780" cy="1078731"/>
          </a:xfrm>
        </p:grpSpPr>
        <p:grpSp>
          <p:nvGrpSpPr>
            <p:cNvPr id="356" name="Google Shape;356;p14"/>
            <p:cNvGrpSpPr/>
            <p:nvPr/>
          </p:nvGrpSpPr>
          <p:grpSpPr>
            <a:xfrm>
              <a:off x="10519314" y="4728596"/>
              <a:ext cx="626662" cy="1078731"/>
              <a:chOff x="10519314" y="4728596"/>
              <a:chExt cx="626662" cy="1078731"/>
            </a:xfrm>
          </p:grpSpPr>
          <p:grpSp>
            <p:nvGrpSpPr>
              <p:cNvPr id="357" name="Google Shape;357;p14"/>
              <p:cNvGrpSpPr/>
              <p:nvPr/>
            </p:nvGrpSpPr>
            <p:grpSpPr>
              <a:xfrm>
                <a:off x="10903220" y="4888205"/>
                <a:ext cx="242756" cy="919122"/>
                <a:chOff x="10903220" y="4888205"/>
                <a:chExt cx="242756" cy="919122"/>
              </a:xfrm>
            </p:grpSpPr>
            <p:sp>
              <p:nvSpPr>
                <p:cNvPr id="358" name="Google Shape;358;p14"/>
                <p:cNvSpPr/>
                <p:nvPr/>
              </p:nvSpPr>
              <p:spPr>
                <a:xfrm rot="-447735">
                  <a:off x="10961814" y="4892503"/>
                  <a:ext cx="125567" cy="910526"/>
                </a:xfrm>
                <a:custGeom>
                  <a:rect b="b" l="l" r="r" t="t"/>
                  <a:pathLst>
                    <a:path extrusionOk="0" h="909637" w="125444">
                      <a:moveTo>
                        <a:pt x="0" y="0"/>
                      </a:moveTo>
                      <a:lnTo>
                        <a:pt x="125445" y="0"/>
                      </a:lnTo>
                      <a:lnTo>
                        <a:pt x="125445" y="909637"/>
                      </a:lnTo>
                      <a:lnTo>
                        <a:pt x="0" y="909637"/>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9" name="Google Shape;359;p14"/>
                <p:cNvSpPr/>
                <p:nvPr/>
              </p:nvSpPr>
              <p:spPr>
                <a:xfrm>
                  <a:off x="10952422" y="4933194"/>
                  <a:ext cx="42088" cy="42088"/>
                </a:xfrm>
                <a:custGeom>
                  <a:rect b="b" l="l" r="r" t="t"/>
                  <a:pathLst>
                    <a:path extrusionOk="0" h="42088" w="42088">
                      <a:moveTo>
                        <a:pt x="41904" y="18282"/>
                      </a:moveTo>
                      <a:cubicBezTo>
                        <a:pt x="43428" y="29807"/>
                        <a:pt x="35331" y="40380"/>
                        <a:pt x="23806" y="41904"/>
                      </a:cubicBezTo>
                      <a:cubicBezTo>
                        <a:pt x="12281" y="43428"/>
                        <a:pt x="1709" y="35332"/>
                        <a:pt x="184" y="23806"/>
                      </a:cubicBezTo>
                      <a:cubicBezTo>
                        <a:pt x="-1340" y="12281"/>
                        <a:pt x="6756" y="1708"/>
                        <a:pt x="18282" y="184"/>
                      </a:cubicBezTo>
                      <a:cubicBezTo>
                        <a:pt x="29807" y="-1340"/>
                        <a:pt x="40380" y="6757"/>
                        <a:pt x="41904" y="182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0" name="Google Shape;360;p14"/>
                <p:cNvSpPr/>
                <p:nvPr/>
              </p:nvSpPr>
              <p:spPr>
                <a:xfrm>
                  <a:off x="10961186" y="5000250"/>
                  <a:ext cx="42087" cy="42087"/>
                </a:xfrm>
                <a:custGeom>
                  <a:rect b="b" l="l" r="r" t="t"/>
                  <a:pathLst>
                    <a:path extrusionOk="0" h="42087" w="42087">
                      <a:moveTo>
                        <a:pt x="41904" y="18282"/>
                      </a:moveTo>
                      <a:cubicBezTo>
                        <a:pt x="43427" y="29807"/>
                        <a:pt x="35331" y="40380"/>
                        <a:pt x="23806" y="41904"/>
                      </a:cubicBezTo>
                      <a:cubicBezTo>
                        <a:pt x="12280" y="43428"/>
                        <a:pt x="1708" y="35332"/>
                        <a:pt x="184" y="23806"/>
                      </a:cubicBezTo>
                      <a:cubicBezTo>
                        <a:pt x="-1340" y="12281"/>
                        <a:pt x="6756" y="1708"/>
                        <a:pt x="18281" y="184"/>
                      </a:cubicBezTo>
                      <a:cubicBezTo>
                        <a:pt x="29807" y="-1340"/>
                        <a:pt x="40380" y="6757"/>
                        <a:pt x="41904" y="182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61" name="Google Shape;361;p14"/>
                <p:cNvGrpSpPr/>
                <p:nvPr/>
              </p:nvGrpSpPr>
              <p:grpSpPr>
                <a:xfrm>
                  <a:off x="11014221" y="5588618"/>
                  <a:ext cx="100021" cy="114784"/>
                  <a:chOff x="11014221" y="5588618"/>
                  <a:chExt cx="100021" cy="114784"/>
                </a:xfrm>
              </p:grpSpPr>
              <p:sp>
                <p:nvSpPr>
                  <p:cNvPr id="362" name="Google Shape;362;p14"/>
                  <p:cNvSpPr/>
                  <p:nvPr/>
                </p:nvSpPr>
                <p:spPr>
                  <a:xfrm rot="-447735">
                    <a:off x="11014826" y="5594269"/>
                    <a:ext cx="88001" cy="15064"/>
                  </a:xfrm>
                  <a:custGeom>
                    <a:rect b="b" l="l" r="r" t="t"/>
                    <a:pathLst>
                      <a:path extrusionOk="0" h="15049" w="87915">
                        <a:moveTo>
                          <a:pt x="0" y="0"/>
                        </a:moveTo>
                        <a:lnTo>
                          <a:pt x="87916" y="0"/>
                        </a:lnTo>
                        <a:lnTo>
                          <a:pt x="87916" y="15049"/>
                        </a:lnTo>
                        <a:lnTo>
                          <a:pt x="0" y="15049"/>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3" name="Google Shape;363;p14"/>
                  <p:cNvSpPr/>
                  <p:nvPr/>
                </p:nvSpPr>
                <p:spPr>
                  <a:xfrm rot="-447735">
                    <a:off x="11018646" y="5623150"/>
                    <a:ext cx="88001" cy="15064"/>
                  </a:xfrm>
                  <a:custGeom>
                    <a:rect b="b" l="l" r="r" t="t"/>
                    <a:pathLst>
                      <a:path extrusionOk="0" h="15049" w="87915">
                        <a:moveTo>
                          <a:pt x="0" y="0"/>
                        </a:moveTo>
                        <a:lnTo>
                          <a:pt x="87916" y="0"/>
                        </a:lnTo>
                        <a:lnTo>
                          <a:pt x="87916" y="15050"/>
                        </a:lnTo>
                        <a:lnTo>
                          <a:pt x="0" y="1505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4" name="Google Shape;364;p14"/>
                  <p:cNvSpPr/>
                  <p:nvPr/>
                </p:nvSpPr>
                <p:spPr>
                  <a:xfrm rot="-447735">
                    <a:off x="11021820" y="5653805"/>
                    <a:ext cx="88001" cy="15064"/>
                  </a:xfrm>
                  <a:custGeom>
                    <a:rect b="b" l="l" r="r" t="t"/>
                    <a:pathLst>
                      <a:path extrusionOk="0" h="15049" w="87915">
                        <a:moveTo>
                          <a:pt x="0" y="0"/>
                        </a:moveTo>
                        <a:lnTo>
                          <a:pt x="87916" y="0"/>
                        </a:lnTo>
                        <a:lnTo>
                          <a:pt x="87916" y="15050"/>
                        </a:lnTo>
                        <a:lnTo>
                          <a:pt x="0" y="1505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5" name="Google Shape;365;p14"/>
                  <p:cNvSpPr/>
                  <p:nvPr/>
                </p:nvSpPr>
                <p:spPr>
                  <a:xfrm rot="-447735">
                    <a:off x="11025635" y="5682688"/>
                    <a:ext cx="88001" cy="15064"/>
                  </a:xfrm>
                  <a:custGeom>
                    <a:rect b="b" l="l" r="r" t="t"/>
                    <a:pathLst>
                      <a:path extrusionOk="0" h="15049" w="87915">
                        <a:moveTo>
                          <a:pt x="0" y="0"/>
                        </a:moveTo>
                        <a:lnTo>
                          <a:pt x="87915" y="0"/>
                        </a:lnTo>
                        <a:lnTo>
                          <a:pt x="87915" y="15050"/>
                        </a:lnTo>
                        <a:lnTo>
                          <a:pt x="0" y="1505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366" name="Google Shape;366;p14"/>
              <p:cNvGrpSpPr/>
              <p:nvPr/>
            </p:nvGrpSpPr>
            <p:grpSpPr>
              <a:xfrm>
                <a:off x="10718623" y="4728596"/>
                <a:ext cx="229169" cy="1075979"/>
                <a:chOff x="10718623" y="4728596"/>
                <a:chExt cx="229169" cy="1075979"/>
              </a:xfrm>
            </p:grpSpPr>
            <p:sp>
              <p:nvSpPr>
                <p:cNvPr id="367" name="Google Shape;367;p14"/>
                <p:cNvSpPr/>
                <p:nvPr/>
              </p:nvSpPr>
              <p:spPr>
                <a:xfrm rot="-172174">
                  <a:off x="10745259" y="4732329"/>
                  <a:ext cx="175897" cy="1068513"/>
                </a:xfrm>
                <a:custGeom>
                  <a:rect b="b" l="l" r="r" t="t"/>
                  <a:pathLst>
                    <a:path extrusionOk="0" h="1069848" w="176117">
                      <a:moveTo>
                        <a:pt x="0" y="0"/>
                      </a:moveTo>
                      <a:lnTo>
                        <a:pt x="176117" y="0"/>
                      </a:lnTo>
                      <a:lnTo>
                        <a:pt x="176117" y="1069848"/>
                      </a:lnTo>
                      <a:lnTo>
                        <a:pt x="0" y="106984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8" name="Google Shape;368;p14"/>
                <p:cNvSpPr/>
                <p:nvPr/>
              </p:nvSpPr>
              <p:spPr>
                <a:xfrm>
                  <a:off x="10787634" y="5182743"/>
                  <a:ext cx="87629" cy="87630"/>
                </a:xfrm>
                <a:custGeom>
                  <a:rect b="b" l="l" r="r" t="t"/>
                  <a:pathLst>
                    <a:path extrusionOk="0" h="87630" w="87629">
                      <a:moveTo>
                        <a:pt x="87630" y="43815"/>
                      </a:moveTo>
                      <a:cubicBezTo>
                        <a:pt x="87630" y="68013"/>
                        <a:pt x="68014" y="87630"/>
                        <a:pt x="43815" y="87630"/>
                      </a:cubicBezTo>
                      <a:cubicBezTo>
                        <a:pt x="19617" y="87630"/>
                        <a:pt x="1" y="68014"/>
                        <a:pt x="1" y="43815"/>
                      </a:cubicBezTo>
                      <a:cubicBezTo>
                        <a:pt x="1" y="19617"/>
                        <a:pt x="19617" y="0"/>
                        <a:pt x="43815" y="0"/>
                      </a:cubicBezTo>
                      <a:cubicBezTo>
                        <a:pt x="68014" y="0"/>
                        <a:pt x="87630" y="19616"/>
                        <a:pt x="87630" y="4381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69" name="Google Shape;369;p14"/>
                <p:cNvGrpSpPr/>
                <p:nvPr/>
              </p:nvGrpSpPr>
              <p:grpSpPr>
                <a:xfrm>
                  <a:off x="10765015" y="5040134"/>
                  <a:ext cx="116314" cy="49775"/>
                  <a:chOff x="10765015" y="5040134"/>
                  <a:chExt cx="116314" cy="49775"/>
                </a:xfrm>
              </p:grpSpPr>
              <p:sp>
                <p:nvSpPr>
                  <p:cNvPr id="370" name="Google Shape;370;p14"/>
                  <p:cNvSpPr/>
                  <p:nvPr/>
                </p:nvSpPr>
                <p:spPr>
                  <a:xfrm rot="-172174">
                    <a:off x="10765318" y="5042987"/>
                    <a:ext cx="114347" cy="14935"/>
                  </a:xfrm>
                  <a:custGeom>
                    <a:rect b="b" l="l" r="r" t="t"/>
                    <a:pathLst>
                      <a:path extrusionOk="0" h="14954" w="114490">
                        <a:moveTo>
                          <a:pt x="0" y="0"/>
                        </a:moveTo>
                        <a:lnTo>
                          <a:pt x="114490" y="0"/>
                        </a:lnTo>
                        <a:lnTo>
                          <a:pt x="114490" y="14954"/>
                        </a:lnTo>
                        <a:lnTo>
                          <a:pt x="0" y="1495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1" name="Google Shape;371;p14"/>
                  <p:cNvSpPr/>
                  <p:nvPr/>
                </p:nvSpPr>
                <p:spPr>
                  <a:xfrm rot="-172174">
                    <a:off x="10766681" y="5072121"/>
                    <a:ext cx="114347" cy="14935"/>
                  </a:xfrm>
                  <a:custGeom>
                    <a:rect b="b" l="l" r="r" t="t"/>
                    <a:pathLst>
                      <a:path extrusionOk="0" h="14954" w="114490">
                        <a:moveTo>
                          <a:pt x="0" y="0"/>
                        </a:moveTo>
                        <a:lnTo>
                          <a:pt x="114491" y="0"/>
                        </a:lnTo>
                        <a:lnTo>
                          <a:pt x="114491" y="14954"/>
                        </a:lnTo>
                        <a:lnTo>
                          <a:pt x="0" y="1495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72" name="Google Shape;372;p14"/>
                <p:cNvGrpSpPr/>
                <p:nvPr/>
              </p:nvGrpSpPr>
              <p:grpSpPr>
                <a:xfrm>
                  <a:off x="10784825" y="5436314"/>
                  <a:ext cx="116414" cy="49961"/>
                  <a:chOff x="10784825" y="5436314"/>
                  <a:chExt cx="116414" cy="49961"/>
                </a:xfrm>
              </p:grpSpPr>
              <p:sp>
                <p:nvSpPr>
                  <p:cNvPr id="373" name="Google Shape;373;p14"/>
                  <p:cNvSpPr/>
                  <p:nvPr/>
                </p:nvSpPr>
                <p:spPr>
                  <a:xfrm rot="-172174">
                    <a:off x="10785128" y="5439167"/>
                    <a:ext cx="114347" cy="14935"/>
                  </a:xfrm>
                  <a:custGeom>
                    <a:rect b="b" l="l" r="r" t="t"/>
                    <a:pathLst>
                      <a:path extrusionOk="0" h="14954" w="114490">
                        <a:moveTo>
                          <a:pt x="0" y="0"/>
                        </a:moveTo>
                        <a:lnTo>
                          <a:pt x="114491" y="0"/>
                        </a:lnTo>
                        <a:lnTo>
                          <a:pt x="114491" y="14955"/>
                        </a:lnTo>
                        <a:lnTo>
                          <a:pt x="0" y="1495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4" name="Google Shape;374;p14"/>
                  <p:cNvSpPr/>
                  <p:nvPr/>
                </p:nvSpPr>
                <p:spPr>
                  <a:xfrm rot="-172174">
                    <a:off x="10786591" y="5468487"/>
                    <a:ext cx="114347" cy="14935"/>
                  </a:xfrm>
                  <a:custGeom>
                    <a:rect b="b" l="l" r="r" t="t"/>
                    <a:pathLst>
                      <a:path extrusionOk="0" h="14954" w="114490">
                        <a:moveTo>
                          <a:pt x="0" y="0"/>
                        </a:moveTo>
                        <a:lnTo>
                          <a:pt x="114490" y="0"/>
                        </a:lnTo>
                        <a:lnTo>
                          <a:pt x="114490" y="14955"/>
                        </a:lnTo>
                        <a:lnTo>
                          <a:pt x="0" y="1495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375" name="Google Shape;375;p14"/>
              <p:cNvGrpSpPr/>
              <p:nvPr/>
            </p:nvGrpSpPr>
            <p:grpSpPr>
              <a:xfrm>
                <a:off x="10519314" y="4813458"/>
                <a:ext cx="202120" cy="992123"/>
                <a:chOff x="10519314" y="4813458"/>
                <a:chExt cx="202120" cy="992123"/>
              </a:xfrm>
            </p:grpSpPr>
            <p:sp>
              <p:nvSpPr>
                <p:cNvPr id="376" name="Google Shape;376;p14"/>
                <p:cNvSpPr/>
                <p:nvPr/>
              </p:nvSpPr>
              <p:spPr>
                <a:xfrm>
                  <a:off x="10519314" y="4813458"/>
                  <a:ext cx="202120" cy="992123"/>
                </a:xfrm>
                <a:custGeom>
                  <a:rect b="b" l="l" r="r" t="t"/>
                  <a:pathLst>
                    <a:path extrusionOk="0" h="992123" w="202120">
                      <a:moveTo>
                        <a:pt x="0" y="0"/>
                      </a:moveTo>
                      <a:lnTo>
                        <a:pt x="202120" y="0"/>
                      </a:lnTo>
                      <a:lnTo>
                        <a:pt x="202120" y="992124"/>
                      </a:lnTo>
                      <a:lnTo>
                        <a:pt x="0" y="992124"/>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7" name="Google Shape;377;p14"/>
                <p:cNvSpPr/>
                <p:nvPr/>
              </p:nvSpPr>
              <p:spPr>
                <a:xfrm>
                  <a:off x="10558843" y="4891468"/>
                  <a:ext cx="123063" cy="123062"/>
                </a:xfrm>
                <a:custGeom>
                  <a:rect b="b" l="l" r="r" t="t"/>
                  <a:pathLst>
                    <a:path extrusionOk="0" h="123062" w="123063">
                      <a:moveTo>
                        <a:pt x="123063" y="61532"/>
                      </a:moveTo>
                      <a:cubicBezTo>
                        <a:pt x="123063" y="95514"/>
                        <a:pt x="95514" y="123063"/>
                        <a:pt x="61531" y="123063"/>
                      </a:cubicBezTo>
                      <a:cubicBezTo>
                        <a:pt x="27548" y="123063"/>
                        <a:pt x="-1" y="95514"/>
                        <a:pt x="-1" y="61532"/>
                      </a:cubicBezTo>
                      <a:cubicBezTo>
                        <a:pt x="-1" y="27549"/>
                        <a:pt x="27548" y="0"/>
                        <a:pt x="61531" y="0"/>
                      </a:cubicBezTo>
                      <a:cubicBezTo>
                        <a:pt x="95514" y="0"/>
                        <a:pt x="123063" y="27549"/>
                        <a:pt x="123063" y="6153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78" name="Google Shape;378;p14"/>
                <p:cNvGrpSpPr/>
                <p:nvPr/>
              </p:nvGrpSpPr>
              <p:grpSpPr>
                <a:xfrm>
                  <a:off x="10556176" y="5465730"/>
                  <a:ext cx="128397" cy="44196"/>
                  <a:chOff x="10556176" y="5465730"/>
                  <a:chExt cx="128397" cy="44196"/>
                </a:xfrm>
              </p:grpSpPr>
              <p:sp>
                <p:nvSpPr>
                  <p:cNvPr id="379" name="Google Shape;379;p14"/>
                  <p:cNvSpPr/>
                  <p:nvPr/>
                </p:nvSpPr>
                <p:spPr>
                  <a:xfrm>
                    <a:off x="10556176" y="5465730"/>
                    <a:ext cx="128397" cy="14954"/>
                  </a:xfrm>
                  <a:custGeom>
                    <a:rect b="b" l="l" r="r" t="t"/>
                    <a:pathLst>
                      <a:path extrusionOk="0" h="14954" w="128397">
                        <a:moveTo>
                          <a:pt x="0" y="0"/>
                        </a:moveTo>
                        <a:lnTo>
                          <a:pt x="128397" y="0"/>
                        </a:lnTo>
                        <a:lnTo>
                          <a:pt x="128397" y="14954"/>
                        </a:lnTo>
                        <a:lnTo>
                          <a:pt x="0" y="1495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0" name="Google Shape;380;p14"/>
                  <p:cNvSpPr/>
                  <p:nvPr/>
                </p:nvSpPr>
                <p:spPr>
                  <a:xfrm>
                    <a:off x="10556176" y="5494972"/>
                    <a:ext cx="128397" cy="14954"/>
                  </a:xfrm>
                  <a:custGeom>
                    <a:rect b="b" l="l" r="r" t="t"/>
                    <a:pathLst>
                      <a:path extrusionOk="0" h="14954" w="128397">
                        <a:moveTo>
                          <a:pt x="0" y="0"/>
                        </a:moveTo>
                        <a:lnTo>
                          <a:pt x="128397" y="0"/>
                        </a:lnTo>
                        <a:lnTo>
                          <a:pt x="128397" y="14955"/>
                        </a:lnTo>
                        <a:lnTo>
                          <a:pt x="0" y="1495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81" name="Google Shape;381;p14"/>
                <p:cNvGrpSpPr/>
                <p:nvPr/>
              </p:nvGrpSpPr>
              <p:grpSpPr>
                <a:xfrm>
                  <a:off x="10556176" y="5689187"/>
                  <a:ext cx="128397" cy="44196"/>
                  <a:chOff x="10556176" y="5689187"/>
                  <a:chExt cx="128397" cy="44196"/>
                </a:xfrm>
              </p:grpSpPr>
              <p:sp>
                <p:nvSpPr>
                  <p:cNvPr id="382" name="Google Shape;382;p14"/>
                  <p:cNvSpPr/>
                  <p:nvPr/>
                </p:nvSpPr>
                <p:spPr>
                  <a:xfrm>
                    <a:off x="10556176" y="5689187"/>
                    <a:ext cx="128397" cy="14954"/>
                  </a:xfrm>
                  <a:custGeom>
                    <a:rect b="b" l="l" r="r" t="t"/>
                    <a:pathLst>
                      <a:path extrusionOk="0" h="14954" w="128397">
                        <a:moveTo>
                          <a:pt x="0" y="0"/>
                        </a:moveTo>
                        <a:lnTo>
                          <a:pt x="128397" y="0"/>
                        </a:lnTo>
                        <a:lnTo>
                          <a:pt x="128397" y="14954"/>
                        </a:lnTo>
                        <a:lnTo>
                          <a:pt x="0" y="1495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3" name="Google Shape;383;p14"/>
                  <p:cNvSpPr/>
                  <p:nvPr/>
                </p:nvSpPr>
                <p:spPr>
                  <a:xfrm>
                    <a:off x="10556176" y="5718429"/>
                    <a:ext cx="128397" cy="14954"/>
                  </a:xfrm>
                  <a:custGeom>
                    <a:rect b="b" l="l" r="r" t="t"/>
                    <a:pathLst>
                      <a:path extrusionOk="0" h="14954" w="128397">
                        <a:moveTo>
                          <a:pt x="0" y="0"/>
                        </a:moveTo>
                        <a:lnTo>
                          <a:pt x="128397" y="0"/>
                        </a:lnTo>
                        <a:lnTo>
                          <a:pt x="128397" y="14954"/>
                        </a:lnTo>
                        <a:lnTo>
                          <a:pt x="0" y="1495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grpSp>
          <p:nvGrpSpPr>
            <p:cNvPr id="384" name="Google Shape;384;p14"/>
            <p:cNvGrpSpPr/>
            <p:nvPr/>
          </p:nvGrpSpPr>
          <p:grpSpPr>
            <a:xfrm>
              <a:off x="11058042" y="5088325"/>
              <a:ext cx="213052" cy="717953"/>
              <a:chOff x="11058042" y="5088325"/>
              <a:chExt cx="213052" cy="717953"/>
            </a:xfrm>
          </p:grpSpPr>
          <p:sp>
            <p:nvSpPr>
              <p:cNvPr id="385" name="Google Shape;385;p14"/>
              <p:cNvSpPr/>
              <p:nvPr/>
            </p:nvSpPr>
            <p:spPr>
              <a:xfrm rot="-631368">
                <a:off x="11122592" y="5089982"/>
                <a:ext cx="83952" cy="714640"/>
              </a:xfrm>
              <a:custGeom>
                <a:rect b="b" l="l" r="r" t="t"/>
                <a:pathLst>
                  <a:path extrusionOk="0" h="715136" w="84010">
                    <a:moveTo>
                      <a:pt x="0" y="0"/>
                    </a:moveTo>
                    <a:lnTo>
                      <a:pt x="84010" y="0"/>
                    </a:lnTo>
                    <a:lnTo>
                      <a:pt x="84010" y="715137"/>
                    </a:lnTo>
                    <a:lnTo>
                      <a:pt x="0" y="715137"/>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6" name="Google Shape;386;p14"/>
              <p:cNvSpPr/>
              <p:nvPr/>
            </p:nvSpPr>
            <p:spPr>
              <a:xfrm rot="-631368">
                <a:off x="11154645" y="5271518"/>
                <a:ext cx="25985" cy="411004"/>
              </a:xfrm>
              <a:custGeom>
                <a:rect b="b" l="l" r="r" t="t"/>
                <a:pathLst>
                  <a:path extrusionOk="0" h="411289" w="26003">
                    <a:moveTo>
                      <a:pt x="0" y="0"/>
                    </a:moveTo>
                    <a:lnTo>
                      <a:pt x="26003" y="0"/>
                    </a:lnTo>
                    <a:lnTo>
                      <a:pt x="26003" y="411289"/>
                    </a:lnTo>
                    <a:lnTo>
                      <a:pt x="0" y="411289"/>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387" name="Google Shape;387;p14"/>
          <p:cNvGrpSpPr/>
          <p:nvPr/>
        </p:nvGrpSpPr>
        <p:grpSpPr>
          <a:xfrm>
            <a:off x="135453" y="69369"/>
            <a:ext cx="426307" cy="643642"/>
            <a:chOff x="10572463" y="3528536"/>
            <a:chExt cx="580168" cy="875823"/>
          </a:xfrm>
        </p:grpSpPr>
        <p:grpSp>
          <p:nvGrpSpPr>
            <p:cNvPr id="388" name="Google Shape;388;p14"/>
            <p:cNvGrpSpPr/>
            <p:nvPr/>
          </p:nvGrpSpPr>
          <p:grpSpPr>
            <a:xfrm>
              <a:off x="10713815" y="3528536"/>
              <a:ext cx="438816" cy="746664"/>
              <a:chOff x="10713815" y="3528536"/>
              <a:chExt cx="438816" cy="746664"/>
            </a:xfrm>
          </p:grpSpPr>
          <p:sp>
            <p:nvSpPr>
              <p:cNvPr id="389" name="Google Shape;389;p14"/>
              <p:cNvSpPr/>
              <p:nvPr/>
            </p:nvSpPr>
            <p:spPr>
              <a:xfrm>
                <a:off x="10713815" y="3528536"/>
                <a:ext cx="438816" cy="746664"/>
              </a:xfrm>
              <a:custGeom>
                <a:rect b="b" l="l" r="r" t="t"/>
                <a:pathLst>
                  <a:path extrusionOk="0" h="746664" w="438816">
                    <a:moveTo>
                      <a:pt x="438721" y="746569"/>
                    </a:moveTo>
                    <a:lnTo>
                      <a:pt x="0" y="746569"/>
                    </a:lnTo>
                    <a:lnTo>
                      <a:pt x="0" y="0"/>
                    </a:lnTo>
                    <a:lnTo>
                      <a:pt x="326231" y="0"/>
                    </a:lnTo>
                    <a:cubicBezTo>
                      <a:pt x="370141" y="43910"/>
                      <a:pt x="394811" y="68580"/>
                      <a:pt x="438816" y="112585"/>
                    </a:cubicBezTo>
                    <a:lnTo>
                      <a:pt x="438816" y="746665"/>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90" name="Google Shape;390;p14"/>
              <p:cNvGrpSpPr/>
              <p:nvPr/>
            </p:nvGrpSpPr>
            <p:grpSpPr>
              <a:xfrm>
                <a:off x="10776489" y="3625310"/>
                <a:ext cx="313848" cy="288226"/>
                <a:chOff x="10776489" y="3625310"/>
                <a:chExt cx="313848" cy="288226"/>
              </a:xfrm>
            </p:grpSpPr>
            <p:sp>
              <p:nvSpPr>
                <p:cNvPr id="391" name="Google Shape;391;p14"/>
                <p:cNvSpPr/>
                <p:nvPr/>
              </p:nvSpPr>
              <p:spPr>
                <a:xfrm>
                  <a:off x="10776489" y="3625310"/>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2" name="Google Shape;392;p14"/>
                <p:cNvSpPr/>
                <p:nvPr/>
              </p:nvSpPr>
              <p:spPr>
                <a:xfrm>
                  <a:off x="10776489" y="3678650"/>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3" name="Google Shape;393;p14"/>
                <p:cNvSpPr/>
                <p:nvPr/>
              </p:nvSpPr>
              <p:spPr>
                <a:xfrm>
                  <a:off x="10776489" y="3731990"/>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4" name="Google Shape;394;p14"/>
                <p:cNvSpPr/>
                <p:nvPr/>
              </p:nvSpPr>
              <p:spPr>
                <a:xfrm>
                  <a:off x="10776489" y="3785425"/>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5" name="Google Shape;395;p14"/>
                <p:cNvSpPr/>
                <p:nvPr/>
              </p:nvSpPr>
              <p:spPr>
                <a:xfrm>
                  <a:off x="10776489" y="3838765"/>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6" name="Google Shape;396;p14"/>
                <p:cNvSpPr/>
                <p:nvPr/>
              </p:nvSpPr>
              <p:spPr>
                <a:xfrm>
                  <a:off x="10776489" y="3892105"/>
                  <a:ext cx="184689" cy="21431"/>
                </a:xfrm>
                <a:custGeom>
                  <a:rect b="b" l="l" r="r" t="t"/>
                  <a:pathLst>
                    <a:path extrusionOk="0" h="21431" w="184689">
                      <a:moveTo>
                        <a:pt x="0" y="0"/>
                      </a:moveTo>
                      <a:lnTo>
                        <a:pt x="184690" y="0"/>
                      </a:lnTo>
                      <a:lnTo>
                        <a:pt x="184690" y="21431"/>
                      </a:lnTo>
                      <a:lnTo>
                        <a:pt x="0" y="21431"/>
                      </a:lnTo>
                      <a:close/>
                    </a:path>
                  </a:pathLst>
                </a:custGeom>
                <a:solidFill>
                  <a:srgbClr val="42444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97" name="Google Shape;397;p14"/>
              <p:cNvGrpSpPr/>
              <p:nvPr/>
            </p:nvGrpSpPr>
            <p:grpSpPr>
              <a:xfrm>
                <a:off x="10776489" y="3999547"/>
                <a:ext cx="313848" cy="181546"/>
                <a:chOff x="10776489" y="3999547"/>
                <a:chExt cx="313848" cy="181546"/>
              </a:xfrm>
            </p:grpSpPr>
            <p:sp>
              <p:nvSpPr>
                <p:cNvPr id="398" name="Google Shape;398;p14"/>
                <p:cNvSpPr/>
                <p:nvPr/>
              </p:nvSpPr>
              <p:spPr>
                <a:xfrm>
                  <a:off x="10776489" y="3999547"/>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9" name="Google Shape;399;p14"/>
                <p:cNvSpPr/>
                <p:nvPr/>
              </p:nvSpPr>
              <p:spPr>
                <a:xfrm>
                  <a:off x="10776489" y="4052887"/>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0" name="Google Shape;400;p14"/>
                <p:cNvSpPr/>
                <p:nvPr/>
              </p:nvSpPr>
              <p:spPr>
                <a:xfrm>
                  <a:off x="10776489" y="4106322"/>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1" name="Google Shape;401;p14"/>
                <p:cNvSpPr/>
                <p:nvPr/>
              </p:nvSpPr>
              <p:spPr>
                <a:xfrm>
                  <a:off x="10776489" y="4159662"/>
                  <a:ext cx="184689" cy="21431"/>
                </a:xfrm>
                <a:custGeom>
                  <a:rect b="b" l="l" r="r" t="t"/>
                  <a:pathLst>
                    <a:path extrusionOk="0" h="21431" w="184689">
                      <a:moveTo>
                        <a:pt x="0" y="0"/>
                      </a:moveTo>
                      <a:lnTo>
                        <a:pt x="184690" y="0"/>
                      </a:lnTo>
                      <a:lnTo>
                        <a:pt x="184690" y="21431"/>
                      </a:lnTo>
                      <a:lnTo>
                        <a:pt x="0" y="21431"/>
                      </a:lnTo>
                      <a:close/>
                    </a:path>
                  </a:pathLst>
                </a:custGeom>
                <a:solidFill>
                  <a:srgbClr val="42444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02" name="Google Shape;402;p14"/>
              <p:cNvSpPr/>
              <p:nvPr/>
            </p:nvSpPr>
            <p:spPr>
              <a:xfrm>
                <a:off x="11039951" y="3528536"/>
                <a:ext cx="112584" cy="112585"/>
              </a:xfrm>
              <a:custGeom>
                <a:rect b="b" l="l" r="r" t="t"/>
                <a:pathLst>
                  <a:path extrusionOk="0" h="112585" w="112584">
                    <a:moveTo>
                      <a:pt x="112585" y="112585"/>
                    </a:moveTo>
                    <a:lnTo>
                      <a:pt x="0" y="112585"/>
                    </a:lnTo>
                    <a:lnTo>
                      <a:pt x="0" y="0"/>
                    </a:lnTo>
                    <a:lnTo>
                      <a:pt x="0" y="0"/>
                    </a:lnTo>
                    <a:cubicBezTo>
                      <a:pt x="43910" y="43910"/>
                      <a:pt x="68580" y="68580"/>
                      <a:pt x="112585" y="112585"/>
                    </a:cubicBezTo>
                    <a:lnTo>
                      <a:pt x="112585" y="112585"/>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03" name="Google Shape;403;p14"/>
            <p:cNvGrpSpPr/>
            <p:nvPr/>
          </p:nvGrpSpPr>
          <p:grpSpPr>
            <a:xfrm>
              <a:off x="10572463" y="3657790"/>
              <a:ext cx="438817" cy="746569"/>
              <a:chOff x="10572463" y="3657790"/>
              <a:chExt cx="438817" cy="746569"/>
            </a:xfrm>
          </p:grpSpPr>
          <p:sp>
            <p:nvSpPr>
              <p:cNvPr id="404" name="Google Shape;404;p14"/>
              <p:cNvSpPr/>
              <p:nvPr/>
            </p:nvSpPr>
            <p:spPr>
              <a:xfrm>
                <a:off x="10572463" y="3657790"/>
                <a:ext cx="438817" cy="746569"/>
              </a:xfrm>
              <a:custGeom>
                <a:rect b="b" l="l" r="r" t="t"/>
                <a:pathLst>
                  <a:path extrusionOk="0" h="746569" w="438817">
                    <a:moveTo>
                      <a:pt x="438722" y="746570"/>
                    </a:moveTo>
                    <a:lnTo>
                      <a:pt x="0" y="746570"/>
                    </a:lnTo>
                    <a:lnTo>
                      <a:pt x="0" y="0"/>
                    </a:lnTo>
                    <a:lnTo>
                      <a:pt x="326231" y="0"/>
                    </a:lnTo>
                    <a:cubicBezTo>
                      <a:pt x="370141" y="43910"/>
                      <a:pt x="394812" y="68580"/>
                      <a:pt x="438817" y="112586"/>
                    </a:cubicBezTo>
                    <a:lnTo>
                      <a:pt x="438817" y="74657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05" name="Google Shape;405;p14"/>
              <p:cNvGrpSpPr/>
              <p:nvPr/>
            </p:nvGrpSpPr>
            <p:grpSpPr>
              <a:xfrm>
                <a:off x="10635138" y="3754469"/>
                <a:ext cx="313848" cy="288321"/>
                <a:chOff x="10635138" y="3754469"/>
                <a:chExt cx="313848" cy="288321"/>
              </a:xfrm>
            </p:grpSpPr>
            <p:sp>
              <p:nvSpPr>
                <p:cNvPr id="406" name="Google Shape;406;p14"/>
                <p:cNvSpPr/>
                <p:nvPr/>
              </p:nvSpPr>
              <p:spPr>
                <a:xfrm>
                  <a:off x="10635138" y="3754469"/>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7" name="Google Shape;407;p14"/>
                <p:cNvSpPr/>
                <p:nvPr/>
              </p:nvSpPr>
              <p:spPr>
                <a:xfrm>
                  <a:off x="10635138" y="3807904"/>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8" name="Google Shape;408;p14"/>
                <p:cNvSpPr/>
                <p:nvPr/>
              </p:nvSpPr>
              <p:spPr>
                <a:xfrm>
                  <a:off x="10635138" y="3861244"/>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9" name="Google Shape;409;p14"/>
                <p:cNvSpPr/>
                <p:nvPr/>
              </p:nvSpPr>
              <p:spPr>
                <a:xfrm>
                  <a:off x="10635138" y="3914584"/>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0" name="Google Shape;410;p14"/>
                <p:cNvSpPr/>
                <p:nvPr/>
              </p:nvSpPr>
              <p:spPr>
                <a:xfrm>
                  <a:off x="10635138" y="3968019"/>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1" name="Google Shape;411;p14"/>
                <p:cNvSpPr/>
                <p:nvPr/>
              </p:nvSpPr>
              <p:spPr>
                <a:xfrm>
                  <a:off x="10635138" y="4021359"/>
                  <a:ext cx="184689" cy="21431"/>
                </a:xfrm>
                <a:custGeom>
                  <a:rect b="b" l="l" r="r" t="t"/>
                  <a:pathLst>
                    <a:path extrusionOk="0" h="21431" w="184689">
                      <a:moveTo>
                        <a:pt x="0" y="0"/>
                      </a:moveTo>
                      <a:lnTo>
                        <a:pt x="184689" y="0"/>
                      </a:lnTo>
                      <a:lnTo>
                        <a:pt x="184689" y="21431"/>
                      </a:lnTo>
                      <a:lnTo>
                        <a:pt x="-1"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12" name="Google Shape;412;p14"/>
              <p:cNvGrpSpPr/>
              <p:nvPr/>
            </p:nvGrpSpPr>
            <p:grpSpPr>
              <a:xfrm>
                <a:off x="10635138" y="4128801"/>
                <a:ext cx="313848" cy="181547"/>
                <a:chOff x="10635138" y="4128801"/>
                <a:chExt cx="313848" cy="181547"/>
              </a:xfrm>
            </p:grpSpPr>
            <p:sp>
              <p:nvSpPr>
                <p:cNvPr id="413" name="Google Shape;413;p14"/>
                <p:cNvSpPr/>
                <p:nvPr/>
              </p:nvSpPr>
              <p:spPr>
                <a:xfrm>
                  <a:off x="10635138" y="4128801"/>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4" name="Google Shape;414;p14"/>
                <p:cNvSpPr/>
                <p:nvPr/>
              </p:nvSpPr>
              <p:spPr>
                <a:xfrm>
                  <a:off x="10635138" y="4182141"/>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5" name="Google Shape;415;p14"/>
                <p:cNvSpPr/>
                <p:nvPr/>
              </p:nvSpPr>
              <p:spPr>
                <a:xfrm>
                  <a:off x="10635138" y="4235481"/>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6" name="Google Shape;416;p14"/>
                <p:cNvSpPr/>
                <p:nvPr/>
              </p:nvSpPr>
              <p:spPr>
                <a:xfrm>
                  <a:off x="10635138" y="4288917"/>
                  <a:ext cx="184689" cy="21431"/>
                </a:xfrm>
                <a:custGeom>
                  <a:rect b="b" l="l" r="r" t="t"/>
                  <a:pathLst>
                    <a:path extrusionOk="0" h="21431" w="184689">
                      <a:moveTo>
                        <a:pt x="0" y="0"/>
                      </a:moveTo>
                      <a:lnTo>
                        <a:pt x="184689" y="0"/>
                      </a:lnTo>
                      <a:lnTo>
                        <a:pt x="184689" y="21431"/>
                      </a:lnTo>
                      <a:lnTo>
                        <a:pt x="-1"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17" name="Google Shape;417;p14"/>
              <p:cNvSpPr/>
              <p:nvPr/>
            </p:nvSpPr>
            <p:spPr>
              <a:xfrm>
                <a:off x="10898599" y="3657790"/>
                <a:ext cx="112586" cy="112585"/>
              </a:xfrm>
              <a:custGeom>
                <a:rect b="b" l="l" r="r" t="t"/>
                <a:pathLst>
                  <a:path extrusionOk="0" h="112585" w="112586">
                    <a:moveTo>
                      <a:pt x="112586" y="112586"/>
                    </a:moveTo>
                    <a:lnTo>
                      <a:pt x="0" y="112586"/>
                    </a:lnTo>
                    <a:lnTo>
                      <a:pt x="0" y="0"/>
                    </a:lnTo>
                    <a:lnTo>
                      <a:pt x="0" y="0"/>
                    </a:lnTo>
                    <a:cubicBezTo>
                      <a:pt x="43910" y="43910"/>
                      <a:pt x="68581" y="68580"/>
                      <a:pt x="112586" y="112586"/>
                    </a:cubicBezTo>
                    <a:lnTo>
                      <a:pt x="112586" y="11258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418" name="Google Shape;418;p14"/>
          <p:cNvGrpSpPr/>
          <p:nvPr/>
        </p:nvGrpSpPr>
        <p:grpSpPr>
          <a:xfrm>
            <a:off x="309868" y="711612"/>
            <a:ext cx="18197" cy="243247"/>
            <a:chOff x="10809827" y="4402455"/>
            <a:chExt cx="24764" cy="330993"/>
          </a:xfrm>
        </p:grpSpPr>
        <p:sp>
          <p:nvSpPr>
            <p:cNvPr id="419" name="Google Shape;419;p14"/>
            <p:cNvSpPr/>
            <p:nvPr/>
          </p:nvSpPr>
          <p:spPr>
            <a:xfrm>
              <a:off x="10822209" y="4414266"/>
              <a:ext cx="9525" cy="307467"/>
            </a:xfrm>
            <a:custGeom>
              <a:rect b="b" l="l" r="r" t="t"/>
              <a:pathLst>
                <a:path extrusionOk="0" h="307467" w="9525">
                  <a:moveTo>
                    <a:pt x="-1" y="307467"/>
                  </a:moveTo>
                  <a:lnTo>
                    <a:pt x="-1" y="0"/>
                  </a:lnTo>
                </a:path>
              </a:pathLst>
            </a:custGeom>
            <a:solidFill>
              <a:schemeClr val="accent4"/>
            </a:solidFill>
            <a:ln cap="flat" cmpd="sng" w="10950">
              <a:solidFill>
                <a:schemeClr val="accent4"/>
              </a:solidFill>
              <a:prstDash val="dashDot"/>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0" name="Google Shape;420;p14"/>
            <p:cNvSpPr/>
            <p:nvPr/>
          </p:nvSpPr>
          <p:spPr>
            <a:xfrm>
              <a:off x="10809827" y="4708683"/>
              <a:ext cx="24764" cy="24765"/>
            </a:xfrm>
            <a:custGeom>
              <a:rect b="b" l="l" r="r" t="t"/>
              <a:pathLst>
                <a:path extrusionOk="0" h="24765" w="24764">
                  <a:moveTo>
                    <a:pt x="24765" y="12382"/>
                  </a:moveTo>
                  <a:cubicBezTo>
                    <a:pt x="24765" y="19240"/>
                    <a:pt x="19241" y="24765"/>
                    <a:pt x="12382" y="24765"/>
                  </a:cubicBezTo>
                  <a:cubicBezTo>
                    <a:pt x="5524" y="24765"/>
                    <a:pt x="0" y="19240"/>
                    <a:pt x="0" y="12382"/>
                  </a:cubicBezTo>
                  <a:cubicBezTo>
                    <a:pt x="0" y="5524"/>
                    <a:pt x="5524" y="0"/>
                    <a:pt x="12382" y="0"/>
                  </a:cubicBezTo>
                  <a:cubicBezTo>
                    <a:pt x="19241" y="0"/>
                    <a:pt x="24765" y="5524"/>
                    <a:pt x="24765" y="12382"/>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1" name="Google Shape;421;p14"/>
            <p:cNvSpPr/>
            <p:nvPr/>
          </p:nvSpPr>
          <p:spPr>
            <a:xfrm>
              <a:off x="10809827" y="4402455"/>
              <a:ext cx="24764" cy="24764"/>
            </a:xfrm>
            <a:custGeom>
              <a:rect b="b" l="l" r="r" t="t"/>
              <a:pathLst>
                <a:path extrusionOk="0" h="24764" w="24764">
                  <a:moveTo>
                    <a:pt x="24765" y="12382"/>
                  </a:moveTo>
                  <a:cubicBezTo>
                    <a:pt x="24765" y="5524"/>
                    <a:pt x="19241" y="0"/>
                    <a:pt x="12382" y="0"/>
                  </a:cubicBezTo>
                  <a:cubicBezTo>
                    <a:pt x="5524" y="0"/>
                    <a:pt x="0" y="5524"/>
                    <a:pt x="0" y="12382"/>
                  </a:cubicBezTo>
                  <a:cubicBezTo>
                    <a:pt x="0" y="19240"/>
                    <a:pt x="5524" y="24765"/>
                    <a:pt x="12382" y="24765"/>
                  </a:cubicBezTo>
                  <a:cubicBezTo>
                    <a:pt x="19241" y="24765"/>
                    <a:pt x="24765" y="19240"/>
                    <a:pt x="24765" y="12382"/>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22" name="Google Shape;422;p14"/>
          <p:cNvGrpSpPr/>
          <p:nvPr/>
        </p:nvGrpSpPr>
        <p:grpSpPr>
          <a:xfrm>
            <a:off x="8421644" y="1045085"/>
            <a:ext cx="396068" cy="717683"/>
            <a:chOff x="1945386" y="5582316"/>
            <a:chExt cx="470725" cy="852963"/>
          </a:xfrm>
        </p:grpSpPr>
        <p:grpSp>
          <p:nvGrpSpPr>
            <p:cNvPr id="423" name="Google Shape;423;p14"/>
            <p:cNvGrpSpPr/>
            <p:nvPr/>
          </p:nvGrpSpPr>
          <p:grpSpPr>
            <a:xfrm>
              <a:off x="1945386" y="5582316"/>
              <a:ext cx="470725" cy="852963"/>
              <a:chOff x="1945386" y="5582316"/>
              <a:chExt cx="470725" cy="852963"/>
            </a:xfrm>
          </p:grpSpPr>
          <p:sp>
            <p:nvSpPr>
              <p:cNvPr id="424" name="Google Shape;424;p14"/>
              <p:cNvSpPr/>
              <p:nvPr/>
            </p:nvSpPr>
            <p:spPr>
              <a:xfrm>
                <a:off x="1945386" y="5582316"/>
                <a:ext cx="470725" cy="852963"/>
              </a:xfrm>
              <a:custGeom>
                <a:rect b="b" l="l" r="r" t="t"/>
                <a:pathLst>
                  <a:path extrusionOk="0" h="852963" w="470725">
                    <a:moveTo>
                      <a:pt x="435388" y="0"/>
                    </a:moveTo>
                    <a:cubicBezTo>
                      <a:pt x="454904" y="0"/>
                      <a:pt x="470726" y="15821"/>
                      <a:pt x="470726" y="35338"/>
                    </a:cubicBezTo>
                    <a:lnTo>
                      <a:pt x="470726" y="817626"/>
                    </a:lnTo>
                    <a:cubicBezTo>
                      <a:pt x="470726" y="837143"/>
                      <a:pt x="454904" y="852964"/>
                      <a:pt x="435388" y="852964"/>
                    </a:cubicBezTo>
                    <a:lnTo>
                      <a:pt x="35338" y="852964"/>
                    </a:lnTo>
                    <a:cubicBezTo>
                      <a:pt x="15821" y="852964"/>
                      <a:pt x="0" y="837143"/>
                      <a:pt x="0" y="817626"/>
                    </a:cubicBezTo>
                    <a:lnTo>
                      <a:pt x="0" y="35338"/>
                    </a:lnTo>
                    <a:cubicBezTo>
                      <a:pt x="0" y="15822"/>
                      <a:pt x="15821" y="0"/>
                      <a:pt x="35338"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5" name="Google Shape;425;p14"/>
              <p:cNvSpPr/>
              <p:nvPr/>
            </p:nvSpPr>
            <p:spPr>
              <a:xfrm>
                <a:off x="1965864" y="5625846"/>
                <a:ext cx="429577" cy="699420"/>
              </a:xfrm>
              <a:custGeom>
                <a:rect b="b" l="l" r="r" t="t"/>
                <a:pathLst>
                  <a:path extrusionOk="0" h="699420" w="429577">
                    <a:moveTo>
                      <a:pt x="0" y="0"/>
                    </a:moveTo>
                    <a:lnTo>
                      <a:pt x="429578" y="0"/>
                    </a:lnTo>
                    <a:lnTo>
                      <a:pt x="429578" y="699421"/>
                    </a:lnTo>
                    <a:lnTo>
                      <a:pt x="0" y="699421"/>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26" name="Google Shape;426;p14"/>
            <p:cNvSpPr/>
            <p:nvPr/>
          </p:nvSpPr>
          <p:spPr>
            <a:xfrm>
              <a:off x="1986438" y="6371462"/>
              <a:ext cx="388334" cy="32194"/>
            </a:xfrm>
            <a:custGeom>
              <a:rect b="b" l="l" r="r" t="t"/>
              <a:pathLst>
                <a:path extrusionOk="0" h="32194" w="388334">
                  <a:moveTo>
                    <a:pt x="88011" y="0"/>
                  </a:moveTo>
                  <a:lnTo>
                    <a:pt x="16097" y="0"/>
                  </a:lnTo>
                  <a:cubicBezTo>
                    <a:pt x="7239" y="0"/>
                    <a:pt x="0" y="7239"/>
                    <a:pt x="0" y="16097"/>
                  </a:cubicBezTo>
                  <a:cubicBezTo>
                    <a:pt x="0" y="24955"/>
                    <a:pt x="7239" y="32195"/>
                    <a:pt x="16097" y="32195"/>
                  </a:cubicBezTo>
                  <a:lnTo>
                    <a:pt x="88011" y="32195"/>
                  </a:lnTo>
                  <a:cubicBezTo>
                    <a:pt x="96869" y="32195"/>
                    <a:pt x="104108" y="24955"/>
                    <a:pt x="104108" y="16097"/>
                  </a:cubicBezTo>
                  <a:cubicBezTo>
                    <a:pt x="104108" y="7239"/>
                    <a:pt x="96869" y="0"/>
                    <a:pt x="88011" y="0"/>
                  </a:cubicBezTo>
                  <a:close/>
                  <a:moveTo>
                    <a:pt x="230124" y="0"/>
                  </a:moveTo>
                  <a:lnTo>
                    <a:pt x="158210" y="0"/>
                  </a:lnTo>
                  <a:cubicBezTo>
                    <a:pt x="149352" y="0"/>
                    <a:pt x="142113" y="7239"/>
                    <a:pt x="142113" y="16097"/>
                  </a:cubicBezTo>
                  <a:cubicBezTo>
                    <a:pt x="142113" y="24955"/>
                    <a:pt x="149352" y="32195"/>
                    <a:pt x="158210" y="32195"/>
                  </a:cubicBezTo>
                  <a:lnTo>
                    <a:pt x="230124" y="32195"/>
                  </a:lnTo>
                  <a:cubicBezTo>
                    <a:pt x="238982" y="32195"/>
                    <a:pt x="246221" y="24955"/>
                    <a:pt x="246221" y="16097"/>
                  </a:cubicBezTo>
                  <a:cubicBezTo>
                    <a:pt x="246221" y="7239"/>
                    <a:pt x="238982" y="0"/>
                    <a:pt x="230124" y="0"/>
                  </a:cubicBezTo>
                  <a:close/>
                  <a:moveTo>
                    <a:pt x="372237" y="0"/>
                  </a:moveTo>
                  <a:lnTo>
                    <a:pt x="300323" y="0"/>
                  </a:lnTo>
                  <a:cubicBezTo>
                    <a:pt x="291465" y="0"/>
                    <a:pt x="284226" y="7239"/>
                    <a:pt x="284226" y="16097"/>
                  </a:cubicBezTo>
                  <a:cubicBezTo>
                    <a:pt x="284226" y="24955"/>
                    <a:pt x="291465" y="32195"/>
                    <a:pt x="300323" y="32195"/>
                  </a:cubicBezTo>
                  <a:lnTo>
                    <a:pt x="372237" y="32195"/>
                  </a:lnTo>
                  <a:cubicBezTo>
                    <a:pt x="381095" y="32195"/>
                    <a:pt x="388334" y="24955"/>
                    <a:pt x="388334" y="16097"/>
                  </a:cubicBezTo>
                  <a:cubicBezTo>
                    <a:pt x="388334" y="7239"/>
                    <a:pt x="381095" y="0"/>
                    <a:pt x="372237"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27" name="Google Shape;427;p14"/>
          <p:cNvGrpSpPr/>
          <p:nvPr/>
        </p:nvGrpSpPr>
        <p:grpSpPr>
          <a:xfrm>
            <a:off x="8088695" y="57742"/>
            <a:ext cx="1061979" cy="558999"/>
            <a:chOff x="3859815" y="2867310"/>
            <a:chExt cx="1262157" cy="664368"/>
          </a:xfrm>
        </p:grpSpPr>
        <p:sp>
          <p:nvSpPr>
            <p:cNvPr id="428" name="Google Shape;428;p14"/>
            <p:cNvSpPr/>
            <p:nvPr/>
          </p:nvSpPr>
          <p:spPr>
            <a:xfrm>
              <a:off x="3859815" y="2867310"/>
              <a:ext cx="1262157" cy="664368"/>
            </a:xfrm>
            <a:custGeom>
              <a:rect b="b" l="l" r="r" t="t"/>
              <a:pathLst>
                <a:path extrusionOk="0" h="664368" w="1262157">
                  <a:moveTo>
                    <a:pt x="1102233" y="344424"/>
                  </a:moveTo>
                  <a:cubicBezTo>
                    <a:pt x="1090231" y="344424"/>
                    <a:pt x="1078611" y="345757"/>
                    <a:pt x="1067372" y="348234"/>
                  </a:cubicBezTo>
                  <a:cubicBezTo>
                    <a:pt x="1048131" y="223838"/>
                    <a:pt x="945166" y="127159"/>
                    <a:pt x="817816" y="117348"/>
                  </a:cubicBezTo>
                  <a:cubicBezTo>
                    <a:pt x="756856" y="45625"/>
                    <a:pt x="666083" y="0"/>
                    <a:pt x="564547" y="0"/>
                  </a:cubicBezTo>
                  <a:cubicBezTo>
                    <a:pt x="398526" y="0"/>
                    <a:pt x="260890" y="121825"/>
                    <a:pt x="236220" y="280988"/>
                  </a:cubicBezTo>
                  <a:cubicBezTo>
                    <a:pt x="222599" y="277939"/>
                    <a:pt x="208502" y="276320"/>
                    <a:pt x="194024" y="276320"/>
                  </a:cubicBezTo>
                  <a:cubicBezTo>
                    <a:pt x="86868" y="276320"/>
                    <a:pt x="0" y="363188"/>
                    <a:pt x="0" y="470345"/>
                  </a:cubicBezTo>
                  <a:cubicBezTo>
                    <a:pt x="0" y="577501"/>
                    <a:pt x="86868" y="664369"/>
                    <a:pt x="194024" y="664369"/>
                  </a:cubicBezTo>
                  <a:lnTo>
                    <a:pt x="1102138" y="664369"/>
                  </a:lnTo>
                  <a:cubicBezTo>
                    <a:pt x="1190530" y="664369"/>
                    <a:pt x="1262158" y="592741"/>
                    <a:pt x="1262158" y="504349"/>
                  </a:cubicBezTo>
                  <a:cubicBezTo>
                    <a:pt x="1262158" y="415957"/>
                    <a:pt x="1190530" y="344329"/>
                    <a:pt x="1102138" y="344329"/>
                  </a:cubicBezTo>
                  <a:close/>
                </a:path>
              </a:pathLst>
            </a:custGeom>
            <a:solidFill>
              <a:srgbClr val="42444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29" name="Google Shape;429;p14"/>
            <p:cNvGrpSpPr/>
            <p:nvPr/>
          </p:nvGrpSpPr>
          <p:grpSpPr>
            <a:xfrm>
              <a:off x="4275677" y="3065525"/>
              <a:ext cx="334517" cy="380047"/>
              <a:chOff x="4275677" y="3065525"/>
              <a:chExt cx="334517" cy="380047"/>
            </a:xfrm>
          </p:grpSpPr>
          <p:grpSp>
            <p:nvGrpSpPr>
              <p:cNvPr id="430" name="Google Shape;430;p14"/>
              <p:cNvGrpSpPr/>
              <p:nvPr/>
            </p:nvGrpSpPr>
            <p:grpSpPr>
              <a:xfrm>
                <a:off x="4275677" y="3065525"/>
                <a:ext cx="334517" cy="380047"/>
                <a:chOff x="4275677" y="3065525"/>
                <a:chExt cx="334517" cy="380047"/>
              </a:xfrm>
            </p:grpSpPr>
            <p:grpSp>
              <p:nvGrpSpPr>
                <p:cNvPr id="431" name="Google Shape;431;p14"/>
                <p:cNvGrpSpPr/>
                <p:nvPr/>
              </p:nvGrpSpPr>
              <p:grpSpPr>
                <a:xfrm>
                  <a:off x="4275677" y="3301269"/>
                  <a:ext cx="334422" cy="144303"/>
                  <a:chOff x="4275677" y="3301269"/>
                  <a:chExt cx="334422" cy="144303"/>
                </a:xfrm>
              </p:grpSpPr>
              <p:sp>
                <p:nvSpPr>
                  <p:cNvPr id="432" name="Google Shape;432;p14"/>
                  <p:cNvSpPr/>
                  <p:nvPr/>
                </p:nvSpPr>
                <p:spPr>
                  <a:xfrm>
                    <a:off x="4275677" y="3331654"/>
                    <a:ext cx="334422" cy="113918"/>
                  </a:xfrm>
                  <a:custGeom>
                    <a:rect b="b" l="l" r="r" t="t"/>
                    <a:pathLst>
                      <a:path extrusionOk="0" h="113918" w="334422">
                        <a:moveTo>
                          <a:pt x="95" y="0"/>
                        </a:moveTo>
                        <a:lnTo>
                          <a:pt x="95" y="83534"/>
                        </a:lnTo>
                        <a:cubicBezTo>
                          <a:pt x="95" y="100298"/>
                          <a:pt x="74962" y="113919"/>
                          <a:pt x="167259" y="113919"/>
                        </a:cubicBezTo>
                        <a:cubicBezTo>
                          <a:pt x="259556" y="113919"/>
                          <a:pt x="334423" y="100298"/>
                          <a:pt x="334423" y="83534"/>
                        </a:cubicBezTo>
                        <a:lnTo>
                          <a:pt x="334423" y="0"/>
                        </a:lnTo>
                        <a:lnTo>
                          <a:pt x="0" y="0"/>
                        </a:lnTo>
                        <a:close/>
                      </a:path>
                    </a:pathLst>
                  </a:custGeom>
                  <a:solidFill>
                    <a:srgbClr val="CFD3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3" name="Google Shape;433;p14"/>
                  <p:cNvSpPr/>
                  <p:nvPr/>
                </p:nvSpPr>
                <p:spPr>
                  <a:xfrm>
                    <a:off x="4275772" y="3301269"/>
                    <a:ext cx="334327" cy="60769"/>
                  </a:xfrm>
                  <a:custGeom>
                    <a:rect b="b" l="l" r="r" t="t"/>
                    <a:pathLst>
                      <a:path extrusionOk="0" h="60769" w="334327">
                        <a:moveTo>
                          <a:pt x="334328" y="30385"/>
                        </a:moveTo>
                        <a:cubicBezTo>
                          <a:pt x="334328" y="47166"/>
                          <a:pt x="259486" y="60770"/>
                          <a:pt x="167164" y="60770"/>
                        </a:cubicBezTo>
                        <a:cubicBezTo>
                          <a:pt x="74842" y="60770"/>
                          <a:pt x="0" y="47166"/>
                          <a:pt x="0" y="30385"/>
                        </a:cubicBezTo>
                        <a:cubicBezTo>
                          <a:pt x="0" y="13604"/>
                          <a:pt x="74842" y="0"/>
                          <a:pt x="167164" y="0"/>
                        </a:cubicBezTo>
                        <a:cubicBezTo>
                          <a:pt x="259486" y="0"/>
                          <a:pt x="334328" y="13604"/>
                          <a:pt x="334328" y="30385"/>
                        </a:cubicBezTo>
                        <a:close/>
                      </a:path>
                    </a:pathLst>
                  </a:custGeom>
                  <a:solidFill>
                    <a:srgbClr val="E6EAF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34" name="Google Shape;434;p14"/>
                <p:cNvGrpSpPr/>
                <p:nvPr/>
              </p:nvGrpSpPr>
              <p:grpSpPr>
                <a:xfrm>
                  <a:off x="4275677" y="3183350"/>
                  <a:ext cx="334422" cy="144302"/>
                  <a:chOff x="4275677" y="3183350"/>
                  <a:chExt cx="334422" cy="144302"/>
                </a:xfrm>
              </p:grpSpPr>
              <p:sp>
                <p:nvSpPr>
                  <p:cNvPr id="435" name="Google Shape;435;p14"/>
                  <p:cNvSpPr/>
                  <p:nvPr/>
                </p:nvSpPr>
                <p:spPr>
                  <a:xfrm>
                    <a:off x="4275677" y="3213734"/>
                    <a:ext cx="334422" cy="113918"/>
                  </a:xfrm>
                  <a:custGeom>
                    <a:rect b="b" l="l" r="r" t="t"/>
                    <a:pathLst>
                      <a:path extrusionOk="0" h="113918" w="334422">
                        <a:moveTo>
                          <a:pt x="95" y="0"/>
                        </a:moveTo>
                        <a:lnTo>
                          <a:pt x="95" y="83534"/>
                        </a:lnTo>
                        <a:cubicBezTo>
                          <a:pt x="95" y="100298"/>
                          <a:pt x="74962" y="113919"/>
                          <a:pt x="167259" y="113919"/>
                        </a:cubicBezTo>
                        <a:cubicBezTo>
                          <a:pt x="259556" y="113919"/>
                          <a:pt x="334423" y="100298"/>
                          <a:pt x="334423" y="83534"/>
                        </a:cubicBezTo>
                        <a:lnTo>
                          <a:pt x="334423" y="0"/>
                        </a:lnTo>
                        <a:lnTo>
                          <a:pt x="0" y="0"/>
                        </a:lnTo>
                        <a:close/>
                      </a:path>
                    </a:pathLst>
                  </a:custGeom>
                  <a:solidFill>
                    <a:srgbClr val="CFD3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6" name="Google Shape;436;p14"/>
                  <p:cNvSpPr/>
                  <p:nvPr/>
                </p:nvSpPr>
                <p:spPr>
                  <a:xfrm>
                    <a:off x="4275772" y="3183350"/>
                    <a:ext cx="334327" cy="60769"/>
                  </a:xfrm>
                  <a:custGeom>
                    <a:rect b="b" l="l" r="r" t="t"/>
                    <a:pathLst>
                      <a:path extrusionOk="0" h="60769" w="334327">
                        <a:moveTo>
                          <a:pt x="334328" y="30385"/>
                        </a:moveTo>
                        <a:cubicBezTo>
                          <a:pt x="334328" y="47166"/>
                          <a:pt x="259486" y="60769"/>
                          <a:pt x="167164" y="60769"/>
                        </a:cubicBezTo>
                        <a:cubicBezTo>
                          <a:pt x="74842" y="60769"/>
                          <a:pt x="0" y="47166"/>
                          <a:pt x="0" y="30385"/>
                        </a:cubicBezTo>
                        <a:cubicBezTo>
                          <a:pt x="0" y="13604"/>
                          <a:pt x="74842" y="0"/>
                          <a:pt x="167164" y="0"/>
                        </a:cubicBezTo>
                        <a:cubicBezTo>
                          <a:pt x="259486" y="0"/>
                          <a:pt x="334328" y="13604"/>
                          <a:pt x="334328" y="30385"/>
                        </a:cubicBezTo>
                        <a:close/>
                      </a:path>
                    </a:pathLst>
                  </a:custGeom>
                  <a:solidFill>
                    <a:srgbClr val="E6EAF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37" name="Google Shape;437;p14"/>
                <p:cNvGrpSpPr/>
                <p:nvPr/>
              </p:nvGrpSpPr>
              <p:grpSpPr>
                <a:xfrm>
                  <a:off x="4275677" y="3065525"/>
                  <a:ext cx="334517" cy="144303"/>
                  <a:chOff x="4275677" y="3065525"/>
                  <a:chExt cx="334517" cy="144303"/>
                </a:xfrm>
              </p:grpSpPr>
              <p:sp>
                <p:nvSpPr>
                  <p:cNvPr id="438" name="Google Shape;438;p14"/>
                  <p:cNvSpPr/>
                  <p:nvPr/>
                </p:nvSpPr>
                <p:spPr>
                  <a:xfrm>
                    <a:off x="4275677" y="3095910"/>
                    <a:ext cx="334422" cy="113918"/>
                  </a:xfrm>
                  <a:custGeom>
                    <a:rect b="b" l="l" r="r" t="t"/>
                    <a:pathLst>
                      <a:path extrusionOk="0" h="113918" w="334422">
                        <a:moveTo>
                          <a:pt x="95" y="0"/>
                        </a:moveTo>
                        <a:lnTo>
                          <a:pt x="95" y="83534"/>
                        </a:lnTo>
                        <a:cubicBezTo>
                          <a:pt x="95" y="100298"/>
                          <a:pt x="74962" y="113919"/>
                          <a:pt x="167259" y="113919"/>
                        </a:cubicBezTo>
                        <a:cubicBezTo>
                          <a:pt x="259556" y="113919"/>
                          <a:pt x="334423" y="100298"/>
                          <a:pt x="334423" y="83534"/>
                        </a:cubicBezTo>
                        <a:lnTo>
                          <a:pt x="334423" y="0"/>
                        </a:lnTo>
                        <a:lnTo>
                          <a:pt x="0" y="0"/>
                        </a:lnTo>
                        <a:close/>
                      </a:path>
                    </a:pathLst>
                  </a:custGeom>
                  <a:solidFill>
                    <a:srgbClr val="CFD3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9" name="Google Shape;439;p14"/>
                  <p:cNvSpPr/>
                  <p:nvPr/>
                </p:nvSpPr>
                <p:spPr>
                  <a:xfrm>
                    <a:off x="4275867" y="3065525"/>
                    <a:ext cx="334327" cy="60769"/>
                  </a:xfrm>
                  <a:custGeom>
                    <a:rect b="b" l="l" r="r" t="t"/>
                    <a:pathLst>
                      <a:path extrusionOk="0" h="60769" w="334327">
                        <a:moveTo>
                          <a:pt x="334328" y="30385"/>
                        </a:moveTo>
                        <a:cubicBezTo>
                          <a:pt x="334328" y="47149"/>
                          <a:pt x="259461" y="60770"/>
                          <a:pt x="167164" y="60770"/>
                        </a:cubicBezTo>
                        <a:cubicBezTo>
                          <a:pt x="74866" y="60770"/>
                          <a:pt x="0" y="47149"/>
                          <a:pt x="0" y="30385"/>
                        </a:cubicBezTo>
                        <a:cubicBezTo>
                          <a:pt x="0" y="13621"/>
                          <a:pt x="74866" y="0"/>
                          <a:pt x="167164" y="0"/>
                        </a:cubicBezTo>
                        <a:cubicBezTo>
                          <a:pt x="259461" y="0"/>
                          <a:pt x="334328" y="13621"/>
                          <a:pt x="334328" y="30385"/>
                        </a:cubicBezTo>
                        <a:close/>
                      </a:path>
                    </a:pathLst>
                  </a:custGeom>
                  <a:solidFill>
                    <a:srgbClr val="E6EAF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440" name="Google Shape;440;p14"/>
              <p:cNvSpPr/>
              <p:nvPr/>
            </p:nvSpPr>
            <p:spPr>
              <a:xfrm>
                <a:off x="4529994" y="3140487"/>
                <a:ext cx="38100" cy="38100"/>
              </a:xfrm>
              <a:custGeom>
                <a:rect b="b" l="l" r="r" t="t"/>
                <a:pathLst>
                  <a:path extrusionOk="0" h="38100" w="38100">
                    <a:moveTo>
                      <a:pt x="38100" y="19050"/>
                    </a:moveTo>
                    <a:cubicBezTo>
                      <a:pt x="38100" y="29623"/>
                      <a:pt x="29528" y="38100"/>
                      <a:pt x="19050" y="38100"/>
                    </a:cubicBezTo>
                    <a:cubicBezTo>
                      <a:pt x="8572" y="38100"/>
                      <a:pt x="0" y="29528"/>
                      <a:pt x="0" y="19050"/>
                    </a:cubicBezTo>
                    <a:cubicBezTo>
                      <a:pt x="0" y="8572"/>
                      <a:pt x="8572" y="0"/>
                      <a:pt x="19050" y="0"/>
                    </a:cubicBezTo>
                    <a:cubicBezTo>
                      <a:pt x="29528" y="0"/>
                      <a:pt x="38100" y="8572"/>
                      <a:pt x="38100" y="19050"/>
                    </a:cubicBezTo>
                    <a:close/>
                  </a:path>
                </a:pathLst>
              </a:custGeom>
              <a:solidFill>
                <a:srgbClr val="55C0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1" name="Google Shape;441;p14"/>
              <p:cNvSpPr/>
              <p:nvPr/>
            </p:nvSpPr>
            <p:spPr>
              <a:xfrm>
                <a:off x="4529994" y="3256216"/>
                <a:ext cx="38100" cy="38100"/>
              </a:xfrm>
              <a:custGeom>
                <a:rect b="b" l="l" r="r" t="t"/>
                <a:pathLst>
                  <a:path extrusionOk="0" h="38100" w="38100">
                    <a:moveTo>
                      <a:pt x="38100" y="19050"/>
                    </a:moveTo>
                    <a:cubicBezTo>
                      <a:pt x="38100" y="29623"/>
                      <a:pt x="29528" y="38100"/>
                      <a:pt x="19050" y="38100"/>
                    </a:cubicBezTo>
                    <a:cubicBezTo>
                      <a:pt x="8572" y="38100"/>
                      <a:pt x="0" y="29528"/>
                      <a:pt x="0" y="19050"/>
                    </a:cubicBezTo>
                    <a:cubicBezTo>
                      <a:pt x="0" y="8573"/>
                      <a:pt x="8572" y="0"/>
                      <a:pt x="19050" y="0"/>
                    </a:cubicBezTo>
                    <a:cubicBezTo>
                      <a:pt x="29528" y="0"/>
                      <a:pt x="38100" y="8573"/>
                      <a:pt x="38100" y="19050"/>
                    </a:cubicBezTo>
                    <a:close/>
                  </a:path>
                </a:pathLst>
              </a:custGeom>
              <a:solidFill>
                <a:srgbClr val="E6EAF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2" name="Google Shape;442;p14"/>
              <p:cNvSpPr/>
              <p:nvPr/>
            </p:nvSpPr>
            <p:spPr>
              <a:xfrm>
                <a:off x="4529994" y="3377088"/>
                <a:ext cx="38100" cy="38100"/>
              </a:xfrm>
              <a:custGeom>
                <a:rect b="b" l="l" r="r" t="t"/>
                <a:pathLst>
                  <a:path extrusionOk="0" h="38100" w="38100">
                    <a:moveTo>
                      <a:pt x="38100" y="19050"/>
                    </a:moveTo>
                    <a:cubicBezTo>
                      <a:pt x="38100" y="29623"/>
                      <a:pt x="29528" y="38100"/>
                      <a:pt x="19050" y="38100"/>
                    </a:cubicBezTo>
                    <a:cubicBezTo>
                      <a:pt x="8572" y="38100"/>
                      <a:pt x="0" y="29528"/>
                      <a:pt x="0" y="19050"/>
                    </a:cubicBezTo>
                    <a:cubicBezTo>
                      <a:pt x="0" y="8573"/>
                      <a:pt x="8572" y="0"/>
                      <a:pt x="19050" y="0"/>
                    </a:cubicBezTo>
                    <a:cubicBezTo>
                      <a:pt x="29528" y="0"/>
                      <a:pt x="38100" y="8573"/>
                      <a:pt x="38100" y="19050"/>
                    </a:cubicBezTo>
                    <a:close/>
                  </a:path>
                </a:pathLst>
              </a:custGeom>
              <a:solidFill>
                <a:srgbClr val="E6EAF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443" name="Google Shape;443;p14"/>
          <p:cNvGrpSpPr/>
          <p:nvPr/>
        </p:nvGrpSpPr>
        <p:grpSpPr>
          <a:xfrm>
            <a:off x="8582238" y="611818"/>
            <a:ext cx="33124" cy="442802"/>
            <a:chOff x="10809827" y="4402455"/>
            <a:chExt cx="24764" cy="330993"/>
          </a:xfrm>
        </p:grpSpPr>
        <p:sp>
          <p:nvSpPr>
            <p:cNvPr id="444" name="Google Shape;444;p14"/>
            <p:cNvSpPr/>
            <p:nvPr/>
          </p:nvSpPr>
          <p:spPr>
            <a:xfrm>
              <a:off x="10822209" y="4414266"/>
              <a:ext cx="9525" cy="307467"/>
            </a:xfrm>
            <a:custGeom>
              <a:rect b="b" l="l" r="r" t="t"/>
              <a:pathLst>
                <a:path extrusionOk="0" h="307467" w="9525">
                  <a:moveTo>
                    <a:pt x="-1" y="307467"/>
                  </a:moveTo>
                  <a:lnTo>
                    <a:pt x="-1" y="0"/>
                  </a:lnTo>
                </a:path>
              </a:pathLst>
            </a:custGeom>
            <a:solidFill>
              <a:schemeClr val="accent4"/>
            </a:solidFill>
            <a:ln cap="flat" cmpd="sng" w="10950">
              <a:solidFill>
                <a:schemeClr val="accent4"/>
              </a:solidFill>
              <a:prstDash val="dashDot"/>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5" name="Google Shape;445;p14"/>
            <p:cNvSpPr/>
            <p:nvPr/>
          </p:nvSpPr>
          <p:spPr>
            <a:xfrm>
              <a:off x="10809827" y="4708683"/>
              <a:ext cx="24764" cy="24765"/>
            </a:xfrm>
            <a:custGeom>
              <a:rect b="b" l="l" r="r" t="t"/>
              <a:pathLst>
                <a:path extrusionOk="0" h="24765" w="24764">
                  <a:moveTo>
                    <a:pt x="24765" y="12382"/>
                  </a:moveTo>
                  <a:cubicBezTo>
                    <a:pt x="24765" y="19240"/>
                    <a:pt x="19241" y="24765"/>
                    <a:pt x="12382" y="24765"/>
                  </a:cubicBezTo>
                  <a:cubicBezTo>
                    <a:pt x="5524" y="24765"/>
                    <a:pt x="0" y="19240"/>
                    <a:pt x="0" y="12382"/>
                  </a:cubicBezTo>
                  <a:cubicBezTo>
                    <a:pt x="0" y="5524"/>
                    <a:pt x="5524" y="0"/>
                    <a:pt x="12382" y="0"/>
                  </a:cubicBezTo>
                  <a:cubicBezTo>
                    <a:pt x="19241" y="0"/>
                    <a:pt x="24765" y="5524"/>
                    <a:pt x="24765" y="12382"/>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6" name="Google Shape;446;p14"/>
            <p:cNvSpPr/>
            <p:nvPr/>
          </p:nvSpPr>
          <p:spPr>
            <a:xfrm>
              <a:off x="10809827" y="4402455"/>
              <a:ext cx="24764" cy="24764"/>
            </a:xfrm>
            <a:custGeom>
              <a:rect b="b" l="l" r="r" t="t"/>
              <a:pathLst>
                <a:path extrusionOk="0" h="24764" w="24764">
                  <a:moveTo>
                    <a:pt x="24765" y="12382"/>
                  </a:moveTo>
                  <a:cubicBezTo>
                    <a:pt x="24765" y="5524"/>
                    <a:pt x="19241" y="0"/>
                    <a:pt x="12382" y="0"/>
                  </a:cubicBezTo>
                  <a:cubicBezTo>
                    <a:pt x="5524" y="0"/>
                    <a:pt x="0" y="5524"/>
                    <a:pt x="0" y="12382"/>
                  </a:cubicBezTo>
                  <a:cubicBezTo>
                    <a:pt x="0" y="19240"/>
                    <a:pt x="5524" y="24765"/>
                    <a:pt x="12382" y="24765"/>
                  </a:cubicBezTo>
                  <a:cubicBezTo>
                    <a:pt x="19241" y="24765"/>
                    <a:pt x="24765" y="19240"/>
                    <a:pt x="24765" y="12382"/>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447" name="Shape 447"/>
        <p:cNvGrpSpPr/>
        <p:nvPr/>
      </p:nvGrpSpPr>
      <p:grpSpPr>
        <a:xfrm>
          <a:off x="0" y="0"/>
          <a:ext cx="0" cy="0"/>
          <a:chOff x="0" y="0"/>
          <a:chExt cx="0" cy="0"/>
        </a:xfrm>
      </p:grpSpPr>
      <p:sp>
        <p:nvSpPr>
          <p:cNvPr id="448" name="Google Shape;448;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49" name="Google Shape;449;p15"/>
          <p:cNvSpPr txBox="1"/>
          <p:nvPr>
            <p:ph idx="1" type="subTitle"/>
          </p:nvPr>
        </p:nvSpPr>
        <p:spPr>
          <a:xfrm>
            <a:off x="1253225" y="2053700"/>
            <a:ext cx="2811000" cy="103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50" name="Google Shape;450;p15"/>
          <p:cNvSpPr txBox="1"/>
          <p:nvPr>
            <p:ph idx="2" type="subTitle"/>
          </p:nvPr>
        </p:nvSpPr>
        <p:spPr>
          <a:xfrm>
            <a:off x="5079776" y="2053700"/>
            <a:ext cx="2811000" cy="103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51" name="Google Shape;451;p15"/>
          <p:cNvSpPr txBox="1"/>
          <p:nvPr>
            <p:ph idx="3" type="subTitle"/>
          </p:nvPr>
        </p:nvSpPr>
        <p:spPr>
          <a:xfrm>
            <a:off x="1253225" y="3565300"/>
            <a:ext cx="2811000" cy="103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52" name="Google Shape;452;p15"/>
          <p:cNvSpPr txBox="1"/>
          <p:nvPr>
            <p:ph idx="4" type="subTitle"/>
          </p:nvPr>
        </p:nvSpPr>
        <p:spPr>
          <a:xfrm>
            <a:off x="5079776" y="3565300"/>
            <a:ext cx="2811000" cy="103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53" name="Google Shape;453;p15"/>
          <p:cNvSpPr txBox="1"/>
          <p:nvPr>
            <p:ph idx="5" type="subTitle"/>
          </p:nvPr>
        </p:nvSpPr>
        <p:spPr>
          <a:xfrm>
            <a:off x="1253225" y="1363500"/>
            <a:ext cx="2811000" cy="697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Epilogue"/>
                <a:ea typeface="Epilogue"/>
                <a:cs typeface="Epilogue"/>
                <a:sym typeface="Epilogu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454" name="Google Shape;454;p15"/>
          <p:cNvSpPr txBox="1"/>
          <p:nvPr>
            <p:ph idx="6" type="subTitle"/>
          </p:nvPr>
        </p:nvSpPr>
        <p:spPr>
          <a:xfrm>
            <a:off x="1253225" y="2875125"/>
            <a:ext cx="2811000" cy="697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Epilogue"/>
                <a:ea typeface="Epilogue"/>
                <a:cs typeface="Epilogue"/>
                <a:sym typeface="Epilogu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455" name="Google Shape;455;p15"/>
          <p:cNvSpPr txBox="1"/>
          <p:nvPr>
            <p:ph idx="7" type="subTitle"/>
          </p:nvPr>
        </p:nvSpPr>
        <p:spPr>
          <a:xfrm>
            <a:off x="5079750" y="1363500"/>
            <a:ext cx="2811000" cy="697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Epilogue"/>
                <a:ea typeface="Epilogue"/>
                <a:cs typeface="Epilogue"/>
                <a:sym typeface="Epilogu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456" name="Google Shape;456;p15"/>
          <p:cNvSpPr txBox="1"/>
          <p:nvPr>
            <p:ph idx="8" type="subTitle"/>
          </p:nvPr>
        </p:nvSpPr>
        <p:spPr>
          <a:xfrm>
            <a:off x="5079750" y="2875125"/>
            <a:ext cx="2811000" cy="697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Epilogue"/>
                <a:ea typeface="Epilogue"/>
                <a:cs typeface="Epilogue"/>
                <a:sym typeface="Epilogu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457" name="Google Shape;457;p15"/>
          <p:cNvSpPr/>
          <p:nvPr/>
        </p:nvSpPr>
        <p:spPr>
          <a:xfrm flipH="1" rot="8819869">
            <a:off x="7035528" y="3933627"/>
            <a:ext cx="3158468" cy="2509642"/>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5"/>
          <p:cNvSpPr/>
          <p:nvPr/>
        </p:nvSpPr>
        <p:spPr>
          <a:xfrm flipH="1" rot="-3657034">
            <a:off x="-1336268" y="-858934"/>
            <a:ext cx="2746020" cy="1921695"/>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9" name="Google Shape;459;p15"/>
          <p:cNvGrpSpPr/>
          <p:nvPr/>
        </p:nvGrpSpPr>
        <p:grpSpPr>
          <a:xfrm>
            <a:off x="65066" y="4373044"/>
            <a:ext cx="878158" cy="654532"/>
            <a:chOff x="1114425" y="4361211"/>
            <a:chExt cx="573023" cy="427101"/>
          </a:xfrm>
        </p:grpSpPr>
        <p:grpSp>
          <p:nvGrpSpPr>
            <p:cNvPr id="460" name="Google Shape;460;p15"/>
            <p:cNvGrpSpPr/>
            <p:nvPr/>
          </p:nvGrpSpPr>
          <p:grpSpPr>
            <a:xfrm>
              <a:off x="1114425" y="4361211"/>
              <a:ext cx="573023" cy="427101"/>
              <a:chOff x="1114425" y="4361211"/>
              <a:chExt cx="573023" cy="427101"/>
            </a:xfrm>
          </p:grpSpPr>
          <p:sp>
            <p:nvSpPr>
              <p:cNvPr id="461" name="Google Shape;461;p15"/>
              <p:cNvSpPr/>
              <p:nvPr/>
            </p:nvSpPr>
            <p:spPr>
              <a:xfrm>
                <a:off x="1241964" y="4361211"/>
                <a:ext cx="445484" cy="299466"/>
              </a:xfrm>
              <a:custGeom>
                <a:rect b="b" l="l" r="r" t="t"/>
                <a:pathLst>
                  <a:path extrusionOk="0" h="299466" w="445484">
                    <a:moveTo>
                      <a:pt x="139160" y="7715"/>
                    </a:moveTo>
                    <a:lnTo>
                      <a:pt x="173450" y="42005"/>
                    </a:lnTo>
                    <a:cubicBezTo>
                      <a:pt x="178403" y="46958"/>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79" y="299466"/>
                    </a:lnTo>
                    <a:cubicBezTo>
                      <a:pt x="11811" y="299466"/>
                      <a:pt x="0" y="287560"/>
                      <a:pt x="0" y="272987"/>
                    </a:cubicBezTo>
                    <a:lnTo>
                      <a:pt x="0" y="26479"/>
                    </a:lnTo>
                    <a:cubicBezTo>
                      <a:pt x="0" y="11811"/>
                      <a:pt x="11906" y="0"/>
                      <a:pt x="26479" y="0"/>
                    </a:cubicBezTo>
                    <a:lnTo>
                      <a:pt x="120396" y="0"/>
                    </a:lnTo>
                    <a:cubicBezTo>
                      <a:pt x="127445" y="0"/>
                      <a:pt x="134207" y="2762"/>
                      <a:pt x="139160" y="7715"/>
                    </a:cubicBezTo>
                    <a:close/>
                  </a:path>
                </a:pathLst>
              </a:custGeom>
              <a:solidFill>
                <a:srgbClr val="35363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2" name="Google Shape;462;p15"/>
              <p:cNvSpPr/>
              <p:nvPr/>
            </p:nvSpPr>
            <p:spPr>
              <a:xfrm>
                <a:off x="1178242" y="4425029"/>
                <a:ext cx="445484" cy="299466"/>
              </a:xfrm>
              <a:custGeom>
                <a:rect b="b" l="l" r="r" t="t"/>
                <a:pathLst>
                  <a:path extrusionOk="0" h="299466" w="445484">
                    <a:moveTo>
                      <a:pt x="139160" y="7620"/>
                    </a:moveTo>
                    <a:lnTo>
                      <a:pt x="173450" y="41910"/>
                    </a:lnTo>
                    <a:cubicBezTo>
                      <a:pt x="178403" y="46863"/>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79" y="299466"/>
                    </a:lnTo>
                    <a:cubicBezTo>
                      <a:pt x="11811" y="299466"/>
                      <a:pt x="0" y="287560"/>
                      <a:pt x="0" y="272987"/>
                    </a:cubicBezTo>
                    <a:lnTo>
                      <a:pt x="0" y="26479"/>
                    </a:lnTo>
                    <a:cubicBezTo>
                      <a:pt x="0" y="11811"/>
                      <a:pt x="11906" y="0"/>
                      <a:pt x="26479" y="0"/>
                    </a:cubicBezTo>
                    <a:lnTo>
                      <a:pt x="120396" y="0"/>
                    </a:lnTo>
                    <a:cubicBezTo>
                      <a:pt x="127445" y="0"/>
                      <a:pt x="134207" y="2762"/>
                      <a:pt x="139160" y="7715"/>
                    </a:cubicBezTo>
                    <a:close/>
                  </a:path>
                </a:pathLst>
              </a:custGeom>
              <a:solidFill>
                <a:srgbClr val="42444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3" name="Google Shape;463;p15"/>
              <p:cNvSpPr/>
              <p:nvPr/>
            </p:nvSpPr>
            <p:spPr>
              <a:xfrm>
                <a:off x="1114425" y="4488846"/>
                <a:ext cx="445484" cy="299466"/>
              </a:xfrm>
              <a:custGeom>
                <a:rect b="b" l="l" r="r" t="t"/>
                <a:pathLst>
                  <a:path extrusionOk="0" h="299466" w="445484">
                    <a:moveTo>
                      <a:pt x="139160" y="7620"/>
                    </a:moveTo>
                    <a:lnTo>
                      <a:pt x="173450" y="41910"/>
                    </a:lnTo>
                    <a:cubicBezTo>
                      <a:pt x="178403" y="46863"/>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80" y="299466"/>
                    </a:lnTo>
                    <a:cubicBezTo>
                      <a:pt x="11811" y="299466"/>
                      <a:pt x="0" y="287560"/>
                      <a:pt x="0" y="272987"/>
                    </a:cubicBezTo>
                    <a:lnTo>
                      <a:pt x="0" y="26479"/>
                    </a:lnTo>
                    <a:cubicBezTo>
                      <a:pt x="0" y="11811"/>
                      <a:pt x="11906" y="0"/>
                      <a:pt x="26480" y="0"/>
                    </a:cubicBezTo>
                    <a:lnTo>
                      <a:pt x="120396" y="0"/>
                    </a:lnTo>
                    <a:cubicBezTo>
                      <a:pt x="127445" y="0"/>
                      <a:pt x="134207" y="2762"/>
                      <a:pt x="139160" y="7811"/>
                    </a:cubicBezTo>
                    <a:close/>
                  </a:path>
                </a:pathLst>
              </a:custGeom>
              <a:solidFill>
                <a:srgbClr val="6F708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64" name="Google Shape;464;p15"/>
            <p:cNvSpPr/>
            <p:nvPr/>
          </p:nvSpPr>
          <p:spPr>
            <a:xfrm>
              <a:off x="1303210" y="4628965"/>
              <a:ext cx="68735" cy="82063"/>
            </a:xfrm>
            <a:custGeom>
              <a:rect b="b" l="l" r="r" t="t"/>
              <a:pathLst>
                <a:path extrusionOk="0" h="82063" w="68735">
                  <a:moveTo>
                    <a:pt x="0" y="6471"/>
                  </a:moveTo>
                  <a:lnTo>
                    <a:pt x="0" y="75527"/>
                  </a:lnTo>
                  <a:cubicBezTo>
                    <a:pt x="0" y="80575"/>
                    <a:pt x="5524" y="83719"/>
                    <a:pt x="9811" y="81147"/>
                  </a:cubicBezTo>
                  <a:lnTo>
                    <a:pt x="65532" y="48095"/>
                  </a:lnTo>
                  <a:cubicBezTo>
                    <a:pt x="69723" y="45619"/>
                    <a:pt x="69818" y="39618"/>
                    <a:pt x="65723" y="37046"/>
                  </a:cubicBezTo>
                  <a:lnTo>
                    <a:pt x="10001" y="1042"/>
                  </a:lnTo>
                  <a:cubicBezTo>
                    <a:pt x="5715" y="-1721"/>
                    <a:pt x="0" y="1327"/>
                    <a:pt x="0" y="6471"/>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65" name="Google Shape;465;p15"/>
          <p:cNvGrpSpPr/>
          <p:nvPr/>
        </p:nvGrpSpPr>
        <p:grpSpPr>
          <a:xfrm>
            <a:off x="8114970" y="266839"/>
            <a:ext cx="829992" cy="750888"/>
            <a:chOff x="8114596" y="445039"/>
            <a:chExt cx="633002" cy="572716"/>
          </a:xfrm>
        </p:grpSpPr>
        <p:grpSp>
          <p:nvGrpSpPr>
            <p:cNvPr id="466" name="Google Shape;466;p15"/>
            <p:cNvGrpSpPr/>
            <p:nvPr/>
          </p:nvGrpSpPr>
          <p:grpSpPr>
            <a:xfrm>
              <a:off x="8114596" y="445039"/>
              <a:ext cx="633002" cy="572716"/>
              <a:chOff x="7189660" y="520827"/>
              <a:chExt cx="598074" cy="541115"/>
            </a:xfrm>
          </p:grpSpPr>
          <p:sp>
            <p:nvSpPr>
              <p:cNvPr id="467" name="Google Shape;467;p15"/>
              <p:cNvSpPr/>
              <p:nvPr/>
            </p:nvSpPr>
            <p:spPr>
              <a:xfrm>
                <a:off x="7189660" y="520827"/>
                <a:ext cx="598074" cy="541115"/>
              </a:xfrm>
              <a:custGeom>
                <a:rect b="b" l="l" r="r" t="t"/>
                <a:pathLst>
                  <a:path extrusionOk="0" h="541115" w="598074">
                    <a:moveTo>
                      <a:pt x="557022" y="0"/>
                    </a:moveTo>
                    <a:cubicBezTo>
                      <a:pt x="579695" y="0"/>
                      <a:pt x="598075" y="18380"/>
                      <a:pt x="598075" y="41053"/>
                    </a:cubicBezTo>
                    <a:lnTo>
                      <a:pt x="598075" y="500063"/>
                    </a:lnTo>
                    <a:cubicBezTo>
                      <a:pt x="598075" y="522735"/>
                      <a:pt x="579695" y="541115"/>
                      <a:pt x="557022" y="541115"/>
                    </a:cubicBezTo>
                    <a:lnTo>
                      <a:pt x="41053" y="541115"/>
                    </a:lnTo>
                    <a:cubicBezTo>
                      <a:pt x="18380" y="541115"/>
                      <a:pt x="0" y="522735"/>
                      <a:pt x="0" y="500063"/>
                    </a:cubicBezTo>
                    <a:lnTo>
                      <a:pt x="0" y="41053"/>
                    </a:lnTo>
                    <a:cubicBezTo>
                      <a:pt x="0" y="18380"/>
                      <a:pt x="18380" y="0"/>
                      <a:pt x="41053"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68" name="Google Shape;468;p15"/>
              <p:cNvGrpSpPr/>
              <p:nvPr/>
            </p:nvGrpSpPr>
            <p:grpSpPr>
              <a:xfrm>
                <a:off x="7579137" y="551973"/>
                <a:ext cx="164782" cy="41529"/>
                <a:chOff x="7579137" y="551973"/>
                <a:chExt cx="164782" cy="41529"/>
              </a:xfrm>
            </p:grpSpPr>
            <p:sp>
              <p:nvSpPr>
                <p:cNvPr id="469" name="Google Shape;469;p15"/>
                <p:cNvSpPr/>
                <p:nvPr/>
              </p:nvSpPr>
              <p:spPr>
                <a:xfrm>
                  <a:off x="7702391" y="551973"/>
                  <a:ext cx="41528" cy="41529"/>
                </a:xfrm>
                <a:custGeom>
                  <a:rect b="b" l="l" r="r" t="t"/>
                  <a:pathLst>
                    <a:path extrusionOk="0" h="41529" w="41528">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0" name="Google Shape;470;p15"/>
                <p:cNvSpPr/>
                <p:nvPr/>
              </p:nvSpPr>
              <p:spPr>
                <a:xfrm>
                  <a:off x="7640764" y="551973"/>
                  <a:ext cx="41528" cy="41529"/>
                </a:xfrm>
                <a:custGeom>
                  <a:rect b="b" l="l" r="r" t="t"/>
                  <a:pathLst>
                    <a:path extrusionOk="0" h="41529" w="41528">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1" name="Google Shape;471;p15"/>
                <p:cNvSpPr/>
                <p:nvPr/>
              </p:nvSpPr>
              <p:spPr>
                <a:xfrm>
                  <a:off x="7579137" y="551973"/>
                  <a:ext cx="41528" cy="41529"/>
                </a:xfrm>
                <a:custGeom>
                  <a:rect b="b" l="l" r="r" t="t"/>
                  <a:pathLst>
                    <a:path extrusionOk="0" h="41529" w="41528">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472" name="Google Shape;472;p15"/>
            <p:cNvGrpSpPr/>
            <p:nvPr/>
          </p:nvGrpSpPr>
          <p:grpSpPr>
            <a:xfrm>
              <a:off x="8184962" y="619646"/>
              <a:ext cx="498115" cy="257273"/>
              <a:chOff x="7256144" y="685800"/>
              <a:chExt cx="470630" cy="243077"/>
            </a:xfrm>
          </p:grpSpPr>
          <p:sp>
            <p:nvSpPr>
              <p:cNvPr id="473" name="Google Shape;473;p15"/>
              <p:cNvSpPr/>
              <p:nvPr/>
            </p:nvSpPr>
            <p:spPr>
              <a:xfrm>
                <a:off x="7256144" y="694753"/>
                <a:ext cx="218503" cy="218217"/>
              </a:xfrm>
              <a:custGeom>
                <a:rect b="b" l="l" r="r" t="t"/>
                <a:pathLst>
                  <a:path extrusionOk="0" h="218217" w="218503">
                    <a:moveTo>
                      <a:pt x="216598" y="129540"/>
                    </a:moveTo>
                    <a:cubicBezTo>
                      <a:pt x="217837" y="122968"/>
                      <a:pt x="218504" y="116110"/>
                      <a:pt x="218504" y="109156"/>
                    </a:cubicBezTo>
                    <a:cubicBezTo>
                      <a:pt x="218504" y="102203"/>
                      <a:pt x="217837" y="95440"/>
                      <a:pt x="216598" y="88773"/>
                    </a:cubicBezTo>
                    <a:lnTo>
                      <a:pt x="181261" y="88773"/>
                    </a:lnTo>
                    <a:cubicBezTo>
                      <a:pt x="179641" y="83058"/>
                      <a:pt x="177451" y="77724"/>
                      <a:pt x="174593" y="72676"/>
                    </a:cubicBezTo>
                    <a:lnTo>
                      <a:pt x="199549" y="47720"/>
                    </a:lnTo>
                    <a:cubicBezTo>
                      <a:pt x="191834" y="36385"/>
                      <a:pt x="182118" y="26670"/>
                      <a:pt x="170783" y="18955"/>
                    </a:cubicBezTo>
                    <a:lnTo>
                      <a:pt x="145732" y="44005"/>
                    </a:lnTo>
                    <a:cubicBezTo>
                      <a:pt x="140684" y="41148"/>
                      <a:pt x="135255" y="38957"/>
                      <a:pt x="129635" y="37338"/>
                    </a:cubicBezTo>
                    <a:lnTo>
                      <a:pt x="129635" y="1905"/>
                    </a:lnTo>
                    <a:cubicBezTo>
                      <a:pt x="123063" y="667"/>
                      <a:pt x="116205" y="0"/>
                      <a:pt x="109252" y="0"/>
                    </a:cubicBezTo>
                    <a:cubicBezTo>
                      <a:pt x="102298" y="0"/>
                      <a:pt x="95536" y="667"/>
                      <a:pt x="88868" y="1905"/>
                    </a:cubicBezTo>
                    <a:lnTo>
                      <a:pt x="88868" y="37338"/>
                    </a:lnTo>
                    <a:cubicBezTo>
                      <a:pt x="83154" y="38957"/>
                      <a:pt x="77819" y="41148"/>
                      <a:pt x="72771" y="44005"/>
                    </a:cubicBezTo>
                    <a:lnTo>
                      <a:pt x="47720" y="18955"/>
                    </a:lnTo>
                    <a:cubicBezTo>
                      <a:pt x="36386" y="26670"/>
                      <a:pt x="26670" y="36481"/>
                      <a:pt x="18955" y="47720"/>
                    </a:cubicBezTo>
                    <a:lnTo>
                      <a:pt x="43910" y="72676"/>
                    </a:lnTo>
                    <a:cubicBezTo>
                      <a:pt x="41053" y="77724"/>
                      <a:pt x="38862" y="83153"/>
                      <a:pt x="37243" y="88773"/>
                    </a:cubicBezTo>
                    <a:lnTo>
                      <a:pt x="1905" y="88773"/>
                    </a:lnTo>
                    <a:cubicBezTo>
                      <a:pt x="667" y="95345"/>
                      <a:pt x="0" y="102203"/>
                      <a:pt x="0" y="109156"/>
                    </a:cubicBezTo>
                    <a:cubicBezTo>
                      <a:pt x="0" y="116110"/>
                      <a:pt x="667" y="122873"/>
                      <a:pt x="1905" y="129540"/>
                    </a:cubicBezTo>
                    <a:lnTo>
                      <a:pt x="37243" y="129540"/>
                    </a:lnTo>
                    <a:cubicBezTo>
                      <a:pt x="38862" y="135255"/>
                      <a:pt x="41053" y="140589"/>
                      <a:pt x="43910" y="145637"/>
                    </a:cubicBezTo>
                    <a:lnTo>
                      <a:pt x="18955" y="170593"/>
                    </a:lnTo>
                    <a:cubicBezTo>
                      <a:pt x="26670" y="181928"/>
                      <a:pt x="36386" y="191643"/>
                      <a:pt x="47720" y="199358"/>
                    </a:cubicBezTo>
                    <a:lnTo>
                      <a:pt x="72771" y="174308"/>
                    </a:lnTo>
                    <a:cubicBezTo>
                      <a:pt x="77819" y="177165"/>
                      <a:pt x="83248" y="179356"/>
                      <a:pt x="88868" y="180975"/>
                    </a:cubicBezTo>
                    <a:lnTo>
                      <a:pt x="88868" y="216313"/>
                    </a:lnTo>
                    <a:cubicBezTo>
                      <a:pt x="95441" y="217551"/>
                      <a:pt x="102298" y="218218"/>
                      <a:pt x="109252" y="218218"/>
                    </a:cubicBezTo>
                    <a:cubicBezTo>
                      <a:pt x="116205" y="218218"/>
                      <a:pt x="122968" y="217551"/>
                      <a:pt x="129635" y="216313"/>
                    </a:cubicBezTo>
                    <a:lnTo>
                      <a:pt x="129635" y="180975"/>
                    </a:lnTo>
                    <a:cubicBezTo>
                      <a:pt x="135350" y="179356"/>
                      <a:pt x="140684" y="177070"/>
                      <a:pt x="145732" y="174308"/>
                    </a:cubicBezTo>
                    <a:lnTo>
                      <a:pt x="170783" y="199358"/>
                    </a:lnTo>
                    <a:cubicBezTo>
                      <a:pt x="182118" y="191643"/>
                      <a:pt x="191834" y="181928"/>
                      <a:pt x="199549" y="170593"/>
                    </a:cubicBezTo>
                    <a:lnTo>
                      <a:pt x="174593" y="145542"/>
                    </a:lnTo>
                    <a:cubicBezTo>
                      <a:pt x="177451" y="140494"/>
                      <a:pt x="179641" y="135064"/>
                      <a:pt x="181261" y="129445"/>
                    </a:cubicBezTo>
                    <a:lnTo>
                      <a:pt x="216598" y="129445"/>
                    </a:lnTo>
                    <a:close/>
                    <a:moveTo>
                      <a:pt x="109252" y="131255"/>
                    </a:moveTo>
                    <a:cubicBezTo>
                      <a:pt x="97060" y="131255"/>
                      <a:pt x="87249" y="121349"/>
                      <a:pt x="87249" y="109252"/>
                    </a:cubicBezTo>
                    <a:cubicBezTo>
                      <a:pt x="87249" y="97155"/>
                      <a:pt x="97155" y="87249"/>
                      <a:pt x="109252" y="87249"/>
                    </a:cubicBezTo>
                    <a:cubicBezTo>
                      <a:pt x="121348" y="87249"/>
                      <a:pt x="131255" y="97155"/>
                      <a:pt x="131255" y="109252"/>
                    </a:cubicBezTo>
                    <a:cubicBezTo>
                      <a:pt x="131255" y="121349"/>
                      <a:pt x="121348" y="131255"/>
                      <a:pt x="109252" y="13125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74" name="Google Shape;474;p15"/>
              <p:cNvGrpSpPr/>
              <p:nvPr/>
            </p:nvGrpSpPr>
            <p:grpSpPr>
              <a:xfrm>
                <a:off x="7512843" y="685800"/>
                <a:ext cx="213931" cy="243077"/>
                <a:chOff x="7512843" y="685800"/>
                <a:chExt cx="213931" cy="243077"/>
              </a:xfrm>
            </p:grpSpPr>
            <p:grpSp>
              <p:nvGrpSpPr>
                <p:cNvPr id="475" name="Google Shape;475;p15"/>
                <p:cNvGrpSpPr/>
                <p:nvPr/>
              </p:nvGrpSpPr>
              <p:grpSpPr>
                <a:xfrm>
                  <a:off x="7512843" y="836580"/>
                  <a:ext cx="213931" cy="92297"/>
                  <a:chOff x="7512843" y="836580"/>
                  <a:chExt cx="213931" cy="92297"/>
                </a:xfrm>
              </p:grpSpPr>
              <p:sp>
                <p:nvSpPr>
                  <p:cNvPr id="476" name="Google Shape;476;p15"/>
                  <p:cNvSpPr/>
                  <p:nvPr/>
                </p:nvSpPr>
                <p:spPr>
                  <a:xfrm>
                    <a:off x="7512843" y="856011"/>
                    <a:ext cx="213931" cy="72866"/>
                  </a:xfrm>
                  <a:custGeom>
                    <a:rect b="b" l="l" r="r" t="t"/>
                    <a:pathLst>
                      <a:path extrusionOk="0" h="72866" w="213931">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7" name="Google Shape;477;p15"/>
                  <p:cNvSpPr/>
                  <p:nvPr/>
                </p:nvSpPr>
                <p:spPr>
                  <a:xfrm>
                    <a:off x="7512843" y="836580"/>
                    <a:ext cx="213931" cy="38861"/>
                  </a:xfrm>
                  <a:custGeom>
                    <a:rect b="b" l="l" r="r" t="t"/>
                    <a:pathLst>
                      <a:path extrusionOk="0" h="38861" w="21393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78" name="Google Shape;478;p15"/>
                <p:cNvGrpSpPr/>
                <p:nvPr/>
              </p:nvGrpSpPr>
              <p:grpSpPr>
                <a:xfrm>
                  <a:off x="7512843" y="761238"/>
                  <a:ext cx="213931" cy="92296"/>
                  <a:chOff x="7512843" y="761238"/>
                  <a:chExt cx="213931" cy="92296"/>
                </a:xfrm>
              </p:grpSpPr>
              <p:sp>
                <p:nvSpPr>
                  <p:cNvPr id="479" name="Google Shape;479;p15"/>
                  <p:cNvSpPr/>
                  <p:nvPr/>
                </p:nvSpPr>
                <p:spPr>
                  <a:xfrm>
                    <a:off x="7512843" y="780668"/>
                    <a:ext cx="213931" cy="72866"/>
                  </a:xfrm>
                  <a:custGeom>
                    <a:rect b="b" l="l" r="r" t="t"/>
                    <a:pathLst>
                      <a:path extrusionOk="0" h="72866" w="213931">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0" name="Google Shape;480;p15"/>
                  <p:cNvSpPr/>
                  <p:nvPr/>
                </p:nvSpPr>
                <p:spPr>
                  <a:xfrm>
                    <a:off x="7512843" y="761238"/>
                    <a:ext cx="213931" cy="38861"/>
                  </a:xfrm>
                  <a:custGeom>
                    <a:rect b="b" l="l" r="r" t="t"/>
                    <a:pathLst>
                      <a:path extrusionOk="0" h="38861" w="21393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81" name="Google Shape;481;p15"/>
                <p:cNvGrpSpPr/>
                <p:nvPr/>
              </p:nvGrpSpPr>
              <p:grpSpPr>
                <a:xfrm>
                  <a:off x="7512843" y="685800"/>
                  <a:ext cx="213931" cy="92297"/>
                  <a:chOff x="7512843" y="685800"/>
                  <a:chExt cx="213931" cy="92297"/>
                </a:xfrm>
              </p:grpSpPr>
              <p:sp>
                <p:nvSpPr>
                  <p:cNvPr id="482" name="Google Shape;482;p15"/>
                  <p:cNvSpPr/>
                  <p:nvPr/>
                </p:nvSpPr>
                <p:spPr>
                  <a:xfrm>
                    <a:off x="7512843" y="705231"/>
                    <a:ext cx="213931" cy="72866"/>
                  </a:xfrm>
                  <a:custGeom>
                    <a:rect b="b" l="l" r="r" t="t"/>
                    <a:pathLst>
                      <a:path extrusionOk="0" h="72866" w="213931">
                        <a:moveTo>
                          <a:pt x="0" y="0"/>
                        </a:moveTo>
                        <a:lnTo>
                          <a:pt x="0" y="53435"/>
                        </a:lnTo>
                        <a:cubicBezTo>
                          <a:pt x="0" y="64198"/>
                          <a:pt x="47911" y="72866"/>
                          <a:pt x="106966" y="72866"/>
                        </a:cubicBezTo>
                        <a:cubicBezTo>
                          <a:pt x="166021" y="72866"/>
                          <a:pt x="213932" y="64198"/>
                          <a:pt x="213932" y="53435"/>
                        </a:cubicBezTo>
                        <a:lnTo>
                          <a:pt x="213932" y="0"/>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3" name="Google Shape;483;p15"/>
                  <p:cNvSpPr/>
                  <p:nvPr/>
                </p:nvSpPr>
                <p:spPr>
                  <a:xfrm>
                    <a:off x="7512843" y="685800"/>
                    <a:ext cx="213931" cy="38861"/>
                  </a:xfrm>
                  <a:custGeom>
                    <a:rect b="b" l="l" r="r" t="t"/>
                    <a:pathLst>
                      <a:path extrusionOk="0" h="38861" w="21393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484" name="Shape 484"/>
        <p:cNvGrpSpPr/>
        <p:nvPr/>
      </p:nvGrpSpPr>
      <p:grpSpPr>
        <a:xfrm>
          <a:off x="0" y="0"/>
          <a:ext cx="0" cy="0"/>
          <a:chOff x="0" y="0"/>
          <a:chExt cx="0" cy="0"/>
        </a:xfrm>
      </p:grpSpPr>
      <p:sp>
        <p:nvSpPr>
          <p:cNvPr id="485" name="Google Shape;485;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86" name="Google Shape;486;p16"/>
          <p:cNvSpPr txBox="1"/>
          <p:nvPr>
            <p:ph idx="1" type="subTitle"/>
          </p:nvPr>
        </p:nvSpPr>
        <p:spPr>
          <a:xfrm>
            <a:off x="723900" y="1710151"/>
            <a:ext cx="19860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87" name="Google Shape;487;p16"/>
          <p:cNvSpPr txBox="1"/>
          <p:nvPr>
            <p:ph idx="2" type="subTitle"/>
          </p:nvPr>
        </p:nvSpPr>
        <p:spPr>
          <a:xfrm>
            <a:off x="3577144" y="1710161"/>
            <a:ext cx="19860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88" name="Google Shape;488;p16"/>
          <p:cNvSpPr txBox="1"/>
          <p:nvPr>
            <p:ph idx="3" type="subTitle"/>
          </p:nvPr>
        </p:nvSpPr>
        <p:spPr>
          <a:xfrm>
            <a:off x="723900" y="3498800"/>
            <a:ext cx="19860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89" name="Google Shape;489;p16"/>
          <p:cNvSpPr txBox="1"/>
          <p:nvPr>
            <p:ph idx="4" type="subTitle"/>
          </p:nvPr>
        </p:nvSpPr>
        <p:spPr>
          <a:xfrm>
            <a:off x="3577144" y="3498800"/>
            <a:ext cx="19860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90" name="Google Shape;490;p16"/>
          <p:cNvSpPr txBox="1"/>
          <p:nvPr>
            <p:ph idx="5" type="subTitle"/>
          </p:nvPr>
        </p:nvSpPr>
        <p:spPr>
          <a:xfrm>
            <a:off x="6430388" y="1710161"/>
            <a:ext cx="19860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91" name="Google Shape;491;p16"/>
          <p:cNvSpPr txBox="1"/>
          <p:nvPr>
            <p:ph idx="6" type="subTitle"/>
          </p:nvPr>
        </p:nvSpPr>
        <p:spPr>
          <a:xfrm>
            <a:off x="6430388" y="3498800"/>
            <a:ext cx="19860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92" name="Google Shape;492;p16"/>
          <p:cNvSpPr txBox="1"/>
          <p:nvPr>
            <p:ph idx="7" type="subTitle"/>
          </p:nvPr>
        </p:nvSpPr>
        <p:spPr>
          <a:xfrm>
            <a:off x="731700" y="1060275"/>
            <a:ext cx="1978200" cy="653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Epilogue"/>
                <a:ea typeface="Epilogue"/>
                <a:cs typeface="Epilogue"/>
                <a:sym typeface="Epilogu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493" name="Google Shape;493;p16"/>
          <p:cNvSpPr txBox="1"/>
          <p:nvPr>
            <p:ph idx="8" type="subTitle"/>
          </p:nvPr>
        </p:nvSpPr>
        <p:spPr>
          <a:xfrm>
            <a:off x="3582994" y="1060284"/>
            <a:ext cx="1978200" cy="653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Epilogue"/>
                <a:ea typeface="Epilogue"/>
                <a:cs typeface="Epilogue"/>
                <a:sym typeface="Epilogu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494" name="Google Shape;494;p16"/>
          <p:cNvSpPr txBox="1"/>
          <p:nvPr>
            <p:ph idx="9" type="subTitle"/>
          </p:nvPr>
        </p:nvSpPr>
        <p:spPr>
          <a:xfrm>
            <a:off x="6434288" y="1060284"/>
            <a:ext cx="1978200" cy="653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Epilogue"/>
                <a:ea typeface="Epilogue"/>
                <a:cs typeface="Epilogue"/>
                <a:sym typeface="Epilogu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495" name="Google Shape;495;p16"/>
          <p:cNvSpPr txBox="1"/>
          <p:nvPr>
            <p:ph idx="13" type="subTitle"/>
          </p:nvPr>
        </p:nvSpPr>
        <p:spPr>
          <a:xfrm>
            <a:off x="723900" y="2845800"/>
            <a:ext cx="1986000" cy="653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Epilogue"/>
                <a:ea typeface="Epilogue"/>
                <a:cs typeface="Epilogue"/>
                <a:sym typeface="Epilogu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496" name="Google Shape;496;p16"/>
          <p:cNvSpPr txBox="1"/>
          <p:nvPr>
            <p:ph idx="14" type="subTitle"/>
          </p:nvPr>
        </p:nvSpPr>
        <p:spPr>
          <a:xfrm>
            <a:off x="3582995" y="2845800"/>
            <a:ext cx="1978200" cy="653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Epilogue"/>
                <a:ea typeface="Epilogue"/>
                <a:cs typeface="Epilogue"/>
                <a:sym typeface="Epilogu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497" name="Google Shape;497;p16"/>
          <p:cNvSpPr txBox="1"/>
          <p:nvPr>
            <p:ph idx="15" type="subTitle"/>
          </p:nvPr>
        </p:nvSpPr>
        <p:spPr>
          <a:xfrm>
            <a:off x="6434290" y="2845800"/>
            <a:ext cx="1978200" cy="653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Epilogue"/>
                <a:ea typeface="Epilogue"/>
                <a:cs typeface="Epilogue"/>
                <a:sym typeface="Epilogu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498" name="Google Shape;498;p16"/>
          <p:cNvSpPr/>
          <p:nvPr/>
        </p:nvSpPr>
        <p:spPr>
          <a:xfrm flipH="1" rot="-3263452">
            <a:off x="7372110" y="4038327"/>
            <a:ext cx="2997856" cy="2576292"/>
          </a:xfrm>
          <a:custGeom>
            <a:rect b="b" l="l" r="r" t="t"/>
            <a:pathLst>
              <a:path extrusionOk="0" h="30330" w="38869">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6"/>
          <p:cNvSpPr/>
          <p:nvPr/>
        </p:nvSpPr>
        <p:spPr>
          <a:xfrm flipH="1" rot="531647">
            <a:off x="-1621232" y="4095570"/>
            <a:ext cx="2581069" cy="2087046"/>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6"/>
          <p:cNvSpPr/>
          <p:nvPr/>
        </p:nvSpPr>
        <p:spPr>
          <a:xfrm flipH="1" rot="460658">
            <a:off x="7344116" y="-1448948"/>
            <a:ext cx="3053845" cy="2469331"/>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1" name="Google Shape;501;p16"/>
          <p:cNvGrpSpPr/>
          <p:nvPr/>
        </p:nvGrpSpPr>
        <p:grpSpPr>
          <a:xfrm>
            <a:off x="7931872" y="177093"/>
            <a:ext cx="997823" cy="737095"/>
            <a:chOff x="7931872" y="177093"/>
            <a:chExt cx="997823" cy="737095"/>
          </a:xfrm>
        </p:grpSpPr>
        <p:grpSp>
          <p:nvGrpSpPr>
            <p:cNvPr id="502" name="Google Shape;502;p16"/>
            <p:cNvGrpSpPr/>
            <p:nvPr/>
          </p:nvGrpSpPr>
          <p:grpSpPr>
            <a:xfrm>
              <a:off x="7931872" y="177093"/>
              <a:ext cx="919725" cy="318025"/>
              <a:chOff x="7230903" y="4635722"/>
              <a:chExt cx="652843" cy="225742"/>
            </a:xfrm>
          </p:grpSpPr>
          <p:sp>
            <p:nvSpPr>
              <p:cNvPr id="503" name="Google Shape;503;p16"/>
              <p:cNvSpPr/>
              <p:nvPr/>
            </p:nvSpPr>
            <p:spPr>
              <a:xfrm>
                <a:off x="7230903" y="4635722"/>
                <a:ext cx="652843" cy="225742"/>
              </a:xfrm>
              <a:custGeom>
                <a:rect b="b" l="l" r="r" t="t"/>
                <a:pathLst>
                  <a:path extrusionOk="0" h="225742" w="652843">
                    <a:moveTo>
                      <a:pt x="619030" y="0"/>
                    </a:moveTo>
                    <a:cubicBezTo>
                      <a:pt x="637705" y="0"/>
                      <a:pt x="652844" y="15139"/>
                      <a:pt x="652844" y="33814"/>
                    </a:cubicBezTo>
                    <a:lnTo>
                      <a:pt x="652844" y="191929"/>
                    </a:lnTo>
                    <a:cubicBezTo>
                      <a:pt x="652844" y="210603"/>
                      <a:pt x="637704" y="225742"/>
                      <a:pt x="619030" y="225742"/>
                    </a:cubicBezTo>
                    <a:lnTo>
                      <a:pt x="33814" y="225742"/>
                    </a:lnTo>
                    <a:cubicBezTo>
                      <a:pt x="15139" y="225742"/>
                      <a:pt x="0" y="210603"/>
                      <a:pt x="0" y="191929"/>
                    </a:cubicBezTo>
                    <a:lnTo>
                      <a:pt x="0" y="33814"/>
                    </a:lnTo>
                    <a:cubicBezTo>
                      <a:pt x="0" y="15139"/>
                      <a:pt x="15139" y="0"/>
                      <a:pt x="33814"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4" name="Google Shape;504;p16"/>
              <p:cNvSpPr/>
              <p:nvPr/>
            </p:nvSpPr>
            <p:spPr>
              <a:xfrm>
                <a:off x="7287577" y="4672107"/>
                <a:ext cx="151161" cy="151161"/>
              </a:xfrm>
              <a:custGeom>
                <a:rect b="b" l="l" r="r" t="t"/>
                <a:pathLst>
                  <a:path extrusionOk="0" h="151161" w="151161">
                    <a:moveTo>
                      <a:pt x="0" y="0"/>
                    </a:moveTo>
                    <a:lnTo>
                      <a:pt x="151161" y="0"/>
                    </a:lnTo>
                    <a:lnTo>
                      <a:pt x="151161" y="151162"/>
                    </a:lnTo>
                    <a:lnTo>
                      <a:pt x="0" y="151162"/>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505" name="Google Shape;505;p16"/>
              <p:cNvGrpSpPr/>
              <p:nvPr/>
            </p:nvGrpSpPr>
            <p:grpSpPr>
              <a:xfrm>
                <a:off x="7487126" y="4676394"/>
                <a:ext cx="332041" cy="142684"/>
                <a:chOff x="7487126" y="4676394"/>
                <a:chExt cx="332041" cy="142684"/>
              </a:xfrm>
            </p:grpSpPr>
            <p:sp>
              <p:nvSpPr>
                <p:cNvPr id="506" name="Google Shape;506;p16"/>
                <p:cNvSpPr/>
                <p:nvPr/>
              </p:nvSpPr>
              <p:spPr>
                <a:xfrm>
                  <a:off x="7487126" y="4676394"/>
                  <a:ext cx="332041" cy="20383"/>
                </a:xfrm>
                <a:custGeom>
                  <a:rect b="b" l="l" r="r" t="t"/>
                  <a:pathLst>
                    <a:path extrusionOk="0" h="20383" w="332041">
                      <a:moveTo>
                        <a:pt x="0" y="0"/>
                      </a:moveTo>
                      <a:lnTo>
                        <a:pt x="332041" y="0"/>
                      </a:lnTo>
                      <a:lnTo>
                        <a:pt x="332041"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7" name="Google Shape;507;p16"/>
                <p:cNvSpPr/>
                <p:nvPr/>
              </p:nvSpPr>
              <p:spPr>
                <a:xfrm>
                  <a:off x="7487126" y="4717161"/>
                  <a:ext cx="290322" cy="20383"/>
                </a:xfrm>
                <a:custGeom>
                  <a:rect b="b" l="l" r="r" t="t"/>
                  <a:pathLst>
                    <a:path extrusionOk="0" h="20383" w="290322">
                      <a:moveTo>
                        <a:pt x="0" y="0"/>
                      </a:moveTo>
                      <a:lnTo>
                        <a:pt x="290322" y="0"/>
                      </a:lnTo>
                      <a:lnTo>
                        <a:pt x="290322"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8" name="Google Shape;508;p16"/>
                <p:cNvSpPr/>
                <p:nvPr/>
              </p:nvSpPr>
              <p:spPr>
                <a:xfrm>
                  <a:off x="7487126" y="4757928"/>
                  <a:ext cx="303942" cy="20383"/>
                </a:xfrm>
                <a:custGeom>
                  <a:rect b="b" l="l" r="r" t="t"/>
                  <a:pathLst>
                    <a:path extrusionOk="0" h="20383" w="303942">
                      <a:moveTo>
                        <a:pt x="0" y="0"/>
                      </a:moveTo>
                      <a:lnTo>
                        <a:pt x="303942" y="0"/>
                      </a:lnTo>
                      <a:lnTo>
                        <a:pt x="303942"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9" name="Google Shape;509;p16"/>
                <p:cNvSpPr/>
                <p:nvPr/>
              </p:nvSpPr>
              <p:spPr>
                <a:xfrm>
                  <a:off x="7487126" y="4798695"/>
                  <a:ext cx="171545" cy="20383"/>
                </a:xfrm>
                <a:custGeom>
                  <a:rect b="b" l="l" r="r" t="t"/>
                  <a:pathLst>
                    <a:path extrusionOk="0" h="20383" w="171545">
                      <a:moveTo>
                        <a:pt x="0" y="0"/>
                      </a:moveTo>
                      <a:lnTo>
                        <a:pt x="171545" y="0"/>
                      </a:lnTo>
                      <a:lnTo>
                        <a:pt x="171545"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510" name="Google Shape;510;p16"/>
            <p:cNvGrpSpPr/>
            <p:nvPr/>
          </p:nvGrpSpPr>
          <p:grpSpPr>
            <a:xfrm>
              <a:off x="7931872" y="596163"/>
              <a:ext cx="919725" cy="318025"/>
              <a:chOff x="7230903" y="4933188"/>
              <a:chExt cx="652843" cy="225742"/>
            </a:xfrm>
          </p:grpSpPr>
          <p:grpSp>
            <p:nvGrpSpPr>
              <p:cNvPr id="511" name="Google Shape;511;p16"/>
              <p:cNvGrpSpPr/>
              <p:nvPr/>
            </p:nvGrpSpPr>
            <p:grpSpPr>
              <a:xfrm>
                <a:off x="7230903" y="4933188"/>
                <a:ext cx="652843" cy="225742"/>
                <a:chOff x="7230903" y="4933188"/>
                <a:chExt cx="652843" cy="225742"/>
              </a:xfrm>
            </p:grpSpPr>
            <p:sp>
              <p:nvSpPr>
                <p:cNvPr id="512" name="Google Shape;512;p16"/>
                <p:cNvSpPr/>
                <p:nvPr/>
              </p:nvSpPr>
              <p:spPr>
                <a:xfrm>
                  <a:off x="7230903" y="4933188"/>
                  <a:ext cx="652843" cy="225742"/>
                </a:xfrm>
                <a:custGeom>
                  <a:rect b="b" l="l" r="r" t="t"/>
                  <a:pathLst>
                    <a:path extrusionOk="0" h="225742" w="652843">
                      <a:moveTo>
                        <a:pt x="619030" y="0"/>
                      </a:moveTo>
                      <a:cubicBezTo>
                        <a:pt x="637705" y="0"/>
                        <a:pt x="652844" y="15139"/>
                        <a:pt x="652844" y="33814"/>
                      </a:cubicBezTo>
                      <a:lnTo>
                        <a:pt x="652844" y="191929"/>
                      </a:lnTo>
                      <a:cubicBezTo>
                        <a:pt x="652844" y="210604"/>
                        <a:pt x="637704" y="225742"/>
                        <a:pt x="619030" y="225742"/>
                      </a:cubicBezTo>
                      <a:lnTo>
                        <a:pt x="33814" y="225742"/>
                      </a:lnTo>
                      <a:cubicBezTo>
                        <a:pt x="15139" y="225742"/>
                        <a:pt x="0" y="210604"/>
                        <a:pt x="0" y="191929"/>
                      </a:cubicBezTo>
                      <a:lnTo>
                        <a:pt x="0" y="33814"/>
                      </a:lnTo>
                      <a:cubicBezTo>
                        <a:pt x="0" y="15139"/>
                        <a:pt x="15139" y="0"/>
                        <a:pt x="33814"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3" name="Google Shape;513;p16"/>
                <p:cNvSpPr/>
                <p:nvPr/>
              </p:nvSpPr>
              <p:spPr>
                <a:xfrm>
                  <a:off x="7287577" y="4969668"/>
                  <a:ext cx="151161" cy="151161"/>
                </a:xfrm>
                <a:custGeom>
                  <a:rect b="b" l="l" r="r" t="t"/>
                  <a:pathLst>
                    <a:path extrusionOk="0" h="151161" w="151161">
                      <a:moveTo>
                        <a:pt x="75534" y="151162"/>
                      </a:moveTo>
                      <a:lnTo>
                        <a:pt x="75534" y="151162"/>
                      </a:lnTo>
                      <a:cubicBezTo>
                        <a:pt x="33814" y="151162"/>
                        <a:pt x="0" y="117348"/>
                        <a:pt x="0" y="75629"/>
                      </a:cubicBezTo>
                      <a:lnTo>
                        <a:pt x="0" y="75629"/>
                      </a:lnTo>
                      <a:cubicBezTo>
                        <a:pt x="0" y="33909"/>
                        <a:pt x="33814" y="0"/>
                        <a:pt x="75534" y="0"/>
                      </a:cubicBezTo>
                      <a:lnTo>
                        <a:pt x="75534" y="0"/>
                      </a:lnTo>
                      <a:cubicBezTo>
                        <a:pt x="117253" y="0"/>
                        <a:pt x="151162" y="33814"/>
                        <a:pt x="151162" y="75533"/>
                      </a:cubicBezTo>
                      <a:lnTo>
                        <a:pt x="151162" y="75533"/>
                      </a:lnTo>
                      <a:cubicBezTo>
                        <a:pt x="151162" y="117253"/>
                        <a:pt x="117348" y="151162"/>
                        <a:pt x="75534" y="15116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514" name="Google Shape;514;p16"/>
                <p:cNvGrpSpPr/>
                <p:nvPr/>
              </p:nvGrpSpPr>
              <p:grpSpPr>
                <a:xfrm>
                  <a:off x="7487126" y="4973859"/>
                  <a:ext cx="332041" cy="142684"/>
                  <a:chOff x="7487126" y="4973859"/>
                  <a:chExt cx="332041" cy="142684"/>
                </a:xfrm>
              </p:grpSpPr>
              <p:sp>
                <p:nvSpPr>
                  <p:cNvPr id="515" name="Google Shape;515;p16"/>
                  <p:cNvSpPr/>
                  <p:nvPr/>
                </p:nvSpPr>
                <p:spPr>
                  <a:xfrm>
                    <a:off x="7506747" y="4973859"/>
                    <a:ext cx="280034" cy="20383"/>
                  </a:xfrm>
                  <a:custGeom>
                    <a:rect b="b" l="l" r="r" t="t"/>
                    <a:pathLst>
                      <a:path extrusionOk="0" h="20383" w="280034">
                        <a:moveTo>
                          <a:pt x="0" y="0"/>
                        </a:moveTo>
                        <a:lnTo>
                          <a:pt x="280035" y="0"/>
                        </a:lnTo>
                        <a:lnTo>
                          <a:pt x="280035"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6" name="Google Shape;516;p16"/>
                  <p:cNvSpPr/>
                  <p:nvPr/>
                </p:nvSpPr>
                <p:spPr>
                  <a:xfrm>
                    <a:off x="7487126" y="5014626"/>
                    <a:ext cx="205073" cy="20383"/>
                  </a:xfrm>
                  <a:custGeom>
                    <a:rect b="b" l="l" r="r" t="t"/>
                    <a:pathLst>
                      <a:path extrusionOk="0" h="20383" w="205073">
                        <a:moveTo>
                          <a:pt x="0" y="0"/>
                        </a:moveTo>
                        <a:lnTo>
                          <a:pt x="205073" y="0"/>
                        </a:lnTo>
                        <a:lnTo>
                          <a:pt x="205073"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7" name="Google Shape;517;p16"/>
                  <p:cNvSpPr/>
                  <p:nvPr/>
                </p:nvSpPr>
                <p:spPr>
                  <a:xfrm>
                    <a:off x="7487126" y="5055393"/>
                    <a:ext cx="332041" cy="20383"/>
                  </a:xfrm>
                  <a:custGeom>
                    <a:rect b="b" l="l" r="r" t="t"/>
                    <a:pathLst>
                      <a:path extrusionOk="0" h="20383" w="332041">
                        <a:moveTo>
                          <a:pt x="0" y="0"/>
                        </a:moveTo>
                        <a:lnTo>
                          <a:pt x="332041" y="0"/>
                        </a:lnTo>
                        <a:lnTo>
                          <a:pt x="332041"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8" name="Google Shape;518;p16"/>
                  <p:cNvSpPr/>
                  <p:nvPr/>
                </p:nvSpPr>
                <p:spPr>
                  <a:xfrm>
                    <a:off x="7487126" y="5096160"/>
                    <a:ext cx="171545" cy="20383"/>
                  </a:xfrm>
                  <a:custGeom>
                    <a:rect b="b" l="l" r="r" t="t"/>
                    <a:pathLst>
                      <a:path extrusionOk="0" h="20383" w="171545">
                        <a:moveTo>
                          <a:pt x="0" y="0"/>
                        </a:moveTo>
                        <a:lnTo>
                          <a:pt x="171545" y="0"/>
                        </a:lnTo>
                        <a:lnTo>
                          <a:pt x="171545"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519" name="Google Shape;519;p16"/>
              <p:cNvSpPr/>
              <p:nvPr/>
            </p:nvSpPr>
            <p:spPr>
              <a:xfrm>
                <a:off x="7338250" y="5011639"/>
                <a:ext cx="50734" cy="60632"/>
              </a:xfrm>
              <a:custGeom>
                <a:rect b="b" l="l" r="r" t="t"/>
                <a:pathLst>
                  <a:path extrusionOk="0" h="60632" w="50734">
                    <a:moveTo>
                      <a:pt x="0" y="4892"/>
                    </a:moveTo>
                    <a:lnTo>
                      <a:pt x="0" y="55851"/>
                    </a:lnTo>
                    <a:cubicBezTo>
                      <a:pt x="0" y="59566"/>
                      <a:pt x="4001" y="61851"/>
                      <a:pt x="7239" y="59947"/>
                    </a:cubicBezTo>
                    <a:lnTo>
                      <a:pt x="48387" y="35563"/>
                    </a:lnTo>
                    <a:cubicBezTo>
                      <a:pt x="51435" y="33753"/>
                      <a:pt x="51531" y="29371"/>
                      <a:pt x="48578" y="27371"/>
                    </a:cubicBezTo>
                    <a:lnTo>
                      <a:pt x="7430" y="796"/>
                    </a:lnTo>
                    <a:cubicBezTo>
                      <a:pt x="4191" y="-1299"/>
                      <a:pt x="0" y="987"/>
                      <a:pt x="0" y="4797"/>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20" name="Google Shape;520;p16"/>
            <p:cNvGrpSpPr/>
            <p:nvPr/>
          </p:nvGrpSpPr>
          <p:grpSpPr>
            <a:xfrm>
              <a:off x="8756326" y="539537"/>
              <a:ext cx="173370" cy="112691"/>
              <a:chOff x="7816120" y="4892994"/>
              <a:chExt cx="123062" cy="79991"/>
            </a:xfrm>
          </p:grpSpPr>
          <p:grpSp>
            <p:nvGrpSpPr>
              <p:cNvPr id="521" name="Google Shape;521;p16"/>
              <p:cNvGrpSpPr/>
              <p:nvPr/>
            </p:nvGrpSpPr>
            <p:grpSpPr>
              <a:xfrm>
                <a:off x="7816120" y="4902803"/>
                <a:ext cx="123062" cy="63817"/>
                <a:chOff x="7816120" y="4902803"/>
                <a:chExt cx="123062" cy="63817"/>
              </a:xfrm>
            </p:grpSpPr>
            <p:sp>
              <p:nvSpPr>
                <p:cNvPr id="522" name="Google Shape;522;p16"/>
                <p:cNvSpPr/>
                <p:nvPr/>
              </p:nvSpPr>
              <p:spPr>
                <a:xfrm>
                  <a:off x="7816120" y="4902803"/>
                  <a:ext cx="123062" cy="63817"/>
                </a:xfrm>
                <a:custGeom>
                  <a:rect b="b" l="l" r="r" t="t"/>
                  <a:pathLst>
                    <a:path extrusionOk="0" h="63817" w="123062">
                      <a:moveTo>
                        <a:pt x="61531" y="63817"/>
                      </a:moveTo>
                      <a:cubicBezTo>
                        <a:pt x="86963" y="63817"/>
                        <a:pt x="109442" y="51244"/>
                        <a:pt x="123063" y="31909"/>
                      </a:cubicBezTo>
                      <a:cubicBezTo>
                        <a:pt x="109442" y="12573"/>
                        <a:pt x="86963" y="0"/>
                        <a:pt x="61531" y="0"/>
                      </a:cubicBezTo>
                      <a:cubicBezTo>
                        <a:pt x="36100" y="0"/>
                        <a:pt x="13621" y="12573"/>
                        <a:pt x="0" y="31909"/>
                      </a:cubicBezTo>
                      <a:cubicBezTo>
                        <a:pt x="13621" y="51244"/>
                        <a:pt x="36100" y="63817"/>
                        <a:pt x="61531" y="63817"/>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3" name="Google Shape;523;p16"/>
                <p:cNvSpPr/>
                <p:nvPr/>
              </p:nvSpPr>
              <p:spPr>
                <a:xfrm>
                  <a:off x="7858029" y="4915090"/>
                  <a:ext cx="39242" cy="39243"/>
                </a:xfrm>
                <a:custGeom>
                  <a:rect b="b" l="l" r="r" t="t"/>
                  <a:pathLst>
                    <a:path extrusionOk="0" h="39243" w="39242">
                      <a:moveTo>
                        <a:pt x="39243" y="19621"/>
                      </a:moveTo>
                      <a:cubicBezTo>
                        <a:pt x="39243" y="30458"/>
                        <a:pt x="30458" y="39243"/>
                        <a:pt x="19621" y="39243"/>
                      </a:cubicBezTo>
                      <a:cubicBezTo>
                        <a:pt x="8785" y="39243"/>
                        <a:pt x="0" y="30458"/>
                        <a:pt x="0" y="19621"/>
                      </a:cubicBezTo>
                      <a:cubicBezTo>
                        <a:pt x="0" y="8785"/>
                        <a:pt x="8785" y="0"/>
                        <a:pt x="19621" y="0"/>
                      </a:cubicBezTo>
                      <a:cubicBezTo>
                        <a:pt x="30458" y="0"/>
                        <a:pt x="39243" y="8785"/>
                        <a:pt x="39243" y="1962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24" name="Google Shape;524;p16"/>
              <p:cNvSpPr/>
              <p:nvPr/>
            </p:nvSpPr>
            <p:spPr>
              <a:xfrm rot="-2700000">
                <a:off x="7825456" y="4928129"/>
                <a:ext cx="103403" cy="9720"/>
              </a:xfrm>
              <a:custGeom>
                <a:rect b="b" l="l" r="r" t="t"/>
                <a:pathLst>
                  <a:path extrusionOk="0" h="9715" w="103346">
                    <a:moveTo>
                      <a:pt x="0" y="0"/>
                    </a:moveTo>
                    <a:lnTo>
                      <a:pt x="103346" y="0"/>
                    </a:lnTo>
                    <a:lnTo>
                      <a:pt x="103346" y="9716"/>
                    </a:lnTo>
                    <a:lnTo>
                      <a:pt x="0" y="9716"/>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525" name="Shape 525"/>
        <p:cNvGrpSpPr/>
        <p:nvPr/>
      </p:nvGrpSpPr>
      <p:grpSpPr>
        <a:xfrm>
          <a:off x="0" y="0"/>
          <a:ext cx="0" cy="0"/>
          <a:chOff x="0" y="0"/>
          <a:chExt cx="0" cy="0"/>
        </a:xfrm>
      </p:grpSpPr>
      <p:sp>
        <p:nvSpPr>
          <p:cNvPr id="526" name="Google Shape;526;p17"/>
          <p:cNvSpPr txBox="1"/>
          <p:nvPr>
            <p:ph hasCustomPrompt="1" type="title"/>
          </p:nvPr>
        </p:nvSpPr>
        <p:spPr>
          <a:xfrm>
            <a:off x="798388" y="2997571"/>
            <a:ext cx="34926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527" name="Google Shape;527;p17"/>
          <p:cNvSpPr txBox="1"/>
          <p:nvPr>
            <p:ph idx="1" type="subTitle"/>
          </p:nvPr>
        </p:nvSpPr>
        <p:spPr>
          <a:xfrm>
            <a:off x="798388" y="3772215"/>
            <a:ext cx="3492600" cy="59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PT Sans"/>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528" name="Google Shape;528;p17"/>
          <p:cNvSpPr txBox="1"/>
          <p:nvPr>
            <p:ph hasCustomPrompt="1" idx="2" type="title"/>
          </p:nvPr>
        </p:nvSpPr>
        <p:spPr>
          <a:xfrm>
            <a:off x="2825700" y="1029535"/>
            <a:ext cx="34926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529" name="Google Shape;529;p17"/>
          <p:cNvSpPr txBox="1"/>
          <p:nvPr>
            <p:ph idx="3" type="subTitle"/>
          </p:nvPr>
        </p:nvSpPr>
        <p:spPr>
          <a:xfrm>
            <a:off x="2825700" y="1804473"/>
            <a:ext cx="3492600" cy="59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PT Sans"/>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530" name="Google Shape;530;p17"/>
          <p:cNvSpPr txBox="1"/>
          <p:nvPr>
            <p:ph hasCustomPrompt="1" idx="4" type="title"/>
          </p:nvPr>
        </p:nvSpPr>
        <p:spPr>
          <a:xfrm>
            <a:off x="4853013" y="2997571"/>
            <a:ext cx="34926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531" name="Google Shape;531;p17"/>
          <p:cNvSpPr txBox="1"/>
          <p:nvPr>
            <p:ph idx="5" type="subTitle"/>
          </p:nvPr>
        </p:nvSpPr>
        <p:spPr>
          <a:xfrm>
            <a:off x="4853013" y="3772215"/>
            <a:ext cx="3492600" cy="59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PT Sans"/>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532" name="Google Shape;532;p17"/>
          <p:cNvSpPr/>
          <p:nvPr/>
        </p:nvSpPr>
        <p:spPr>
          <a:xfrm rot="-5710536">
            <a:off x="-1869285" y="3438573"/>
            <a:ext cx="3168438" cy="2307909"/>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7"/>
          <p:cNvSpPr/>
          <p:nvPr/>
        </p:nvSpPr>
        <p:spPr>
          <a:xfrm rot="-294905">
            <a:off x="7350387" y="3903245"/>
            <a:ext cx="3168449" cy="2561999"/>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534" name="Shape 534"/>
        <p:cNvGrpSpPr/>
        <p:nvPr/>
      </p:nvGrpSpPr>
      <p:grpSpPr>
        <a:xfrm>
          <a:off x="0" y="0"/>
          <a:ext cx="0" cy="0"/>
          <a:chOff x="0" y="0"/>
          <a:chExt cx="0" cy="0"/>
        </a:xfrm>
      </p:grpSpPr>
      <p:sp>
        <p:nvSpPr>
          <p:cNvPr id="535" name="Google Shape;535;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36" name="Google Shape;536;p18"/>
          <p:cNvSpPr/>
          <p:nvPr/>
        </p:nvSpPr>
        <p:spPr>
          <a:xfrm flipH="1" rot="337739">
            <a:off x="8212271" y="3187242"/>
            <a:ext cx="3158465" cy="3518480"/>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7" name="Google Shape;537;p18"/>
          <p:cNvGrpSpPr/>
          <p:nvPr/>
        </p:nvGrpSpPr>
        <p:grpSpPr>
          <a:xfrm>
            <a:off x="90200" y="4214393"/>
            <a:ext cx="516117" cy="779220"/>
            <a:chOff x="10572463" y="3528536"/>
            <a:chExt cx="580168" cy="875823"/>
          </a:xfrm>
        </p:grpSpPr>
        <p:grpSp>
          <p:nvGrpSpPr>
            <p:cNvPr id="538" name="Google Shape;538;p18"/>
            <p:cNvGrpSpPr/>
            <p:nvPr/>
          </p:nvGrpSpPr>
          <p:grpSpPr>
            <a:xfrm>
              <a:off x="10713815" y="3528536"/>
              <a:ext cx="438816" cy="746664"/>
              <a:chOff x="10713815" y="3528536"/>
              <a:chExt cx="438816" cy="746664"/>
            </a:xfrm>
          </p:grpSpPr>
          <p:sp>
            <p:nvSpPr>
              <p:cNvPr id="539" name="Google Shape;539;p18"/>
              <p:cNvSpPr/>
              <p:nvPr/>
            </p:nvSpPr>
            <p:spPr>
              <a:xfrm>
                <a:off x="10713815" y="3528536"/>
                <a:ext cx="438816" cy="746664"/>
              </a:xfrm>
              <a:custGeom>
                <a:rect b="b" l="l" r="r" t="t"/>
                <a:pathLst>
                  <a:path extrusionOk="0" h="746664" w="438816">
                    <a:moveTo>
                      <a:pt x="438721" y="746569"/>
                    </a:moveTo>
                    <a:lnTo>
                      <a:pt x="0" y="746569"/>
                    </a:lnTo>
                    <a:lnTo>
                      <a:pt x="0" y="0"/>
                    </a:lnTo>
                    <a:lnTo>
                      <a:pt x="326231" y="0"/>
                    </a:lnTo>
                    <a:cubicBezTo>
                      <a:pt x="370141" y="43910"/>
                      <a:pt x="394811" y="68580"/>
                      <a:pt x="438816" y="112585"/>
                    </a:cubicBezTo>
                    <a:lnTo>
                      <a:pt x="438816" y="746665"/>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540" name="Google Shape;540;p18"/>
              <p:cNvGrpSpPr/>
              <p:nvPr/>
            </p:nvGrpSpPr>
            <p:grpSpPr>
              <a:xfrm>
                <a:off x="10776489" y="3625310"/>
                <a:ext cx="313848" cy="288226"/>
                <a:chOff x="10776489" y="3625310"/>
                <a:chExt cx="313848" cy="288226"/>
              </a:xfrm>
            </p:grpSpPr>
            <p:sp>
              <p:nvSpPr>
                <p:cNvPr id="541" name="Google Shape;541;p18"/>
                <p:cNvSpPr/>
                <p:nvPr/>
              </p:nvSpPr>
              <p:spPr>
                <a:xfrm>
                  <a:off x="10776489" y="3625310"/>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2" name="Google Shape;542;p18"/>
                <p:cNvSpPr/>
                <p:nvPr/>
              </p:nvSpPr>
              <p:spPr>
                <a:xfrm>
                  <a:off x="10776489" y="3678650"/>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3" name="Google Shape;543;p18"/>
                <p:cNvSpPr/>
                <p:nvPr/>
              </p:nvSpPr>
              <p:spPr>
                <a:xfrm>
                  <a:off x="10776489" y="3731990"/>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4" name="Google Shape;544;p18"/>
                <p:cNvSpPr/>
                <p:nvPr/>
              </p:nvSpPr>
              <p:spPr>
                <a:xfrm>
                  <a:off x="10776489" y="3785425"/>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5" name="Google Shape;545;p18"/>
                <p:cNvSpPr/>
                <p:nvPr/>
              </p:nvSpPr>
              <p:spPr>
                <a:xfrm>
                  <a:off x="10776489" y="3838765"/>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6" name="Google Shape;546;p18"/>
                <p:cNvSpPr/>
                <p:nvPr/>
              </p:nvSpPr>
              <p:spPr>
                <a:xfrm>
                  <a:off x="10776489" y="3892105"/>
                  <a:ext cx="184689" cy="21431"/>
                </a:xfrm>
                <a:custGeom>
                  <a:rect b="b" l="l" r="r" t="t"/>
                  <a:pathLst>
                    <a:path extrusionOk="0" h="21431" w="184689">
                      <a:moveTo>
                        <a:pt x="0" y="0"/>
                      </a:moveTo>
                      <a:lnTo>
                        <a:pt x="184690" y="0"/>
                      </a:lnTo>
                      <a:lnTo>
                        <a:pt x="184690" y="21431"/>
                      </a:lnTo>
                      <a:lnTo>
                        <a:pt x="0" y="21431"/>
                      </a:lnTo>
                      <a:close/>
                    </a:path>
                  </a:pathLst>
                </a:custGeom>
                <a:solidFill>
                  <a:srgbClr val="42444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47" name="Google Shape;547;p18"/>
              <p:cNvGrpSpPr/>
              <p:nvPr/>
            </p:nvGrpSpPr>
            <p:grpSpPr>
              <a:xfrm>
                <a:off x="10776489" y="3999547"/>
                <a:ext cx="313848" cy="181546"/>
                <a:chOff x="10776489" y="3999547"/>
                <a:chExt cx="313848" cy="181546"/>
              </a:xfrm>
            </p:grpSpPr>
            <p:sp>
              <p:nvSpPr>
                <p:cNvPr id="548" name="Google Shape;548;p18"/>
                <p:cNvSpPr/>
                <p:nvPr/>
              </p:nvSpPr>
              <p:spPr>
                <a:xfrm>
                  <a:off x="10776489" y="3999547"/>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9" name="Google Shape;549;p18"/>
                <p:cNvSpPr/>
                <p:nvPr/>
              </p:nvSpPr>
              <p:spPr>
                <a:xfrm>
                  <a:off x="10776489" y="4052887"/>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0" name="Google Shape;550;p18"/>
                <p:cNvSpPr/>
                <p:nvPr/>
              </p:nvSpPr>
              <p:spPr>
                <a:xfrm>
                  <a:off x="10776489" y="4106322"/>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1" name="Google Shape;551;p18"/>
                <p:cNvSpPr/>
                <p:nvPr/>
              </p:nvSpPr>
              <p:spPr>
                <a:xfrm>
                  <a:off x="10776489" y="4159662"/>
                  <a:ext cx="184689" cy="21431"/>
                </a:xfrm>
                <a:custGeom>
                  <a:rect b="b" l="l" r="r" t="t"/>
                  <a:pathLst>
                    <a:path extrusionOk="0" h="21431" w="184689">
                      <a:moveTo>
                        <a:pt x="0" y="0"/>
                      </a:moveTo>
                      <a:lnTo>
                        <a:pt x="184690" y="0"/>
                      </a:lnTo>
                      <a:lnTo>
                        <a:pt x="184690" y="21431"/>
                      </a:lnTo>
                      <a:lnTo>
                        <a:pt x="0" y="21431"/>
                      </a:lnTo>
                      <a:close/>
                    </a:path>
                  </a:pathLst>
                </a:custGeom>
                <a:solidFill>
                  <a:srgbClr val="42444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52" name="Google Shape;552;p18"/>
              <p:cNvSpPr/>
              <p:nvPr/>
            </p:nvSpPr>
            <p:spPr>
              <a:xfrm>
                <a:off x="11039951" y="3528536"/>
                <a:ext cx="112584" cy="112585"/>
              </a:xfrm>
              <a:custGeom>
                <a:rect b="b" l="l" r="r" t="t"/>
                <a:pathLst>
                  <a:path extrusionOk="0" h="112585" w="112584">
                    <a:moveTo>
                      <a:pt x="112585" y="112585"/>
                    </a:moveTo>
                    <a:lnTo>
                      <a:pt x="0" y="112585"/>
                    </a:lnTo>
                    <a:lnTo>
                      <a:pt x="0" y="0"/>
                    </a:lnTo>
                    <a:lnTo>
                      <a:pt x="0" y="0"/>
                    </a:lnTo>
                    <a:cubicBezTo>
                      <a:pt x="43910" y="43910"/>
                      <a:pt x="68580" y="68580"/>
                      <a:pt x="112585" y="112585"/>
                    </a:cubicBezTo>
                    <a:lnTo>
                      <a:pt x="112585" y="112585"/>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53" name="Google Shape;553;p18"/>
            <p:cNvGrpSpPr/>
            <p:nvPr/>
          </p:nvGrpSpPr>
          <p:grpSpPr>
            <a:xfrm>
              <a:off x="10572463" y="3657790"/>
              <a:ext cx="438817" cy="746569"/>
              <a:chOff x="10572463" y="3657790"/>
              <a:chExt cx="438817" cy="746569"/>
            </a:xfrm>
          </p:grpSpPr>
          <p:sp>
            <p:nvSpPr>
              <p:cNvPr id="554" name="Google Shape;554;p18"/>
              <p:cNvSpPr/>
              <p:nvPr/>
            </p:nvSpPr>
            <p:spPr>
              <a:xfrm>
                <a:off x="10572463" y="3657790"/>
                <a:ext cx="438817" cy="746569"/>
              </a:xfrm>
              <a:custGeom>
                <a:rect b="b" l="l" r="r" t="t"/>
                <a:pathLst>
                  <a:path extrusionOk="0" h="746569" w="438817">
                    <a:moveTo>
                      <a:pt x="438722" y="746570"/>
                    </a:moveTo>
                    <a:lnTo>
                      <a:pt x="0" y="746570"/>
                    </a:lnTo>
                    <a:lnTo>
                      <a:pt x="0" y="0"/>
                    </a:lnTo>
                    <a:lnTo>
                      <a:pt x="326231" y="0"/>
                    </a:lnTo>
                    <a:cubicBezTo>
                      <a:pt x="370141" y="43910"/>
                      <a:pt x="394812" y="68580"/>
                      <a:pt x="438817" y="112586"/>
                    </a:cubicBezTo>
                    <a:lnTo>
                      <a:pt x="438817" y="74657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555" name="Google Shape;555;p18"/>
              <p:cNvGrpSpPr/>
              <p:nvPr/>
            </p:nvGrpSpPr>
            <p:grpSpPr>
              <a:xfrm>
                <a:off x="10635138" y="3754469"/>
                <a:ext cx="313848" cy="288321"/>
                <a:chOff x="10635138" y="3754469"/>
                <a:chExt cx="313848" cy="288321"/>
              </a:xfrm>
            </p:grpSpPr>
            <p:sp>
              <p:nvSpPr>
                <p:cNvPr id="556" name="Google Shape;556;p18"/>
                <p:cNvSpPr/>
                <p:nvPr/>
              </p:nvSpPr>
              <p:spPr>
                <a:xfrm>
                  <a:off x="10635138" y="3754469"/>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7" name="Google Shape;557;p18"/>
                <p:cNvSpPr/>
                <p:nvPr/>
              </p:nvSpPr>
              <p:spPr>
                <a:xfrm>
                  <a:off x="10635138" y="3807904"/>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8" name="Google Shape;558;p18"/>
                <p:cNvSpPr/>
                <p:nvPr/>
              </p:nvSpPr>
              <p:spPr>
                <a:xfrm>
                  <a:off x="10635138" y="3861244"/>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9" name="Google Shape;559;p18"/>
                <p:cNvSpPr/>
                <p:nvPr/>
              </p:nvSpPr>
              <p:spPr>
                <a:xfrm>
                  <a:off x="10635138" y="3914584"/>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0" name="Google Shape;560;p18"/>
                <p:cNvSpPr/>
                <p:nvPr/>
              </p:nvSpPr>
              <p:spPr>
                <a:xfrm>
                  <a:off x="10635138" y="3968019"/>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1" name="Google Shape;561;p18"/>
                <p:cNvSpPr/>
                <p:nvPr/>
              </p:nvSpPr>
              <p:spPr>
                <a:xfrm>
                  <a:off x="10635138" y="4021359"/>
                  <a:ext cx="184689" cy="21431"/>
                </a:xfrm>
                <a:custGeom>
                  <a:rect b="b" l="l" r="r" t="t"/>
                  <a:pathLst>
                    <a:path extrusionOk="0" h="21431" w="184689">
                      <a:moveTo>
                        <a:pt x="0" y="0"/>
                      </a:moveTo>
                      <a:lnTo>
                        <a:pt x="184689" y="0"/>
                      </a:lnTo>
                      <a:lnTo>
                        <a:pt x="184689" y="21431"/>
                      </a:lnTo>
                      <a:lnTo>
                        <a:pt x="-1"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62" name="Google Shape;562;p18"/>
              <p:cNvGrpSpPr/>
              <p:nvPr/>
            </p:nvGrpSpPr>
            <p:grpSpPr>
              <a:xfrm>
                <a:off x="10635138" y="4128801"/>
                <a:ext cx="313848" cy="181547"/>
                <a:chOff x="10635138" y="4128801"/>
                <a:chExt cx="313848" cy="181547"/>
              </a:xfrm>
            </p:grpSpPr>
            <p:sp>
              <p:nvSpPr>
                <p:cNvPr id="563" name="Google Shape;563;p18"/>
                <p:cNvSpPr/>
                <p:nvPr/>
              </p:nvSpPr>
              <p:spPr>
                <a:xfrm>
                  <a:off x="10635138" y="4128801"/>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4" name="Google Shape;564;p18"/>
                <p:cNvSpPr/>
                <p:nvPr/>
              </p:nvSpPr>
              <p:spPr>
                <a:xfrm>
                  <a:off x="10635138" y="4182141"/>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5" name="Google Shape;565;p18"/>
                <p:cNvSpPr/>
                <p:nvPr/>
              </p:nvSpPr>
              <p:spPr>
                <a:xfrm>
                  <a:off x="10635138" y="4235481"/>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6" name="Google Shape;566;p18"/>
                <p:cNvSpPr/>
                <p:nvPr/>
              </p:nvSpPr>
              <p:spPr>
                <a:xfrm>
                  <a:off x="10635138" y="4288917"/>
                  <a:ext cx="184689" cy="21431"/>
                </a:xfrm>
                <a:custGeom>
                  <a:rect b="b" l="l" r="r" t="t"/>
                  <a:pathLst>
                    <a:path extrusionOk="0" h="21431" w="184689">
                      <a:moveTo>
                        <a:pt x="0" y="0"/>
                      </a:moveTo>
                      <a:lnTo>
                        <a:pt x="184689" y="0"/>
                      </a:lnTo>
                      <a:lnTo>
                        <a:pt x="184689" y="21431"/>
                      </a:lnTo>
                      <a:lnTo>
                        <a:pt x="-1"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67" name="Google Shape;567;p18"/>
              <p:cNvSpPr/>
              <p:nvPr/>
            </p:nvSpPr>
            <p:spPr>
              <a:xfrm>
                <a:off x="10898599" y="3657790"/>
                <a:ext cx="112586" cy="112585"/>
              </a:xfrm>
              <a:custGeom>
                <a:rect b="b" l="l" r="r" t="t"/>
                <a:pathLst>
                  <a:path extrusionOk="0" h="112585" w="112586">
                    <a:moveTo>
                      <a:pt x="112586" y="112586"/>
                    </a:moveTo>
                    <a:lnTo>
                      <a:pt x="0" y="112586"/>
                    </a:lnTo>
                    <a:lnTo>
                      <a:pt x="0" y="0"/>
                    </a:lnTo>
                    <a:lnTo>
                      <a:pt x="0" y="0"/>
                    </a:lnTo>
                    <a:cubicBezTo>
                      <a:pt x="43910" y="43910"/>
                      <a:pt x="68581" y="68580"/>
                      <a:pt x="112586" y="112586"/>
                    </a:cubicBezTo>
                    <a:lnTo>
                      <a:pt x="112586" y="11258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568" name="Google Shape;568;p18"/>
          <p:cNvSpPr/>
          <p:nvPr/>
        </p:nvSpPr>
        <p:spPr>
          <a:xfrm flipH="1" rot="-3657034">
            <a:off x="-1404232" y="-737971"/>
            <a:ext cx="2746020" cy="1627876"/>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9" name="Google Shape;569;p18"/>
          <p:cNvGrpSpPr/>
          <p:nvPr/>
        </p:nvGrpSpPr>
        <p:grpSpPr>
          <a:xfrm>
            <a:off x="8114970" y="266839"/>
            <a:ext cx="829992" cy="750888"/>
            <a:chOff x="8114596" y="445039"/>
            <a:chExt cx="633002" cy="572716"/>
          </a:xfrm>
        </p:grpSpPr>
        <p:grpSp>
          <p:nvGrpSpPr>
            <p:cNvPr id="570" name="Google Shape;570;p18"/>
            <p:cNvGrpSpPr/>
            <p:nvPr/>
          </p:nvGrpSpPr>
          <p:grpSpPr>
            <a:xfrm>
              <a:off x="8114596" y="445039"/>
              <a:ext cx="633002" cy="572716"/>
              <a:chOff x="7189660" y="520827"/>
              <a:chExt cx="598074" cy="541115"/>
            </a:xfrm>
          </p:grpSpPr>
          <p:sp>
            <p:nvSpPr>
              <p:cNvPr id="571" name="Google Shape;571;p18"/>
              <p:cNvSpPr/>
              <p:nvPr/>
            </p:nvSpPr>
            <p:spPr>
              <a:xfrm>
                <a:off x="7189660" y="520827"/>
                <a:ext cx="598074" cy="541115"/>
              </a:xfrm>
              <a:custGeom>
                <a:rect b="b" l="l" r="r" t="t"/>
                <a:pathLst>
                  <a:path extrusionOk="0" h="541115" w="598074">
                    <a:moveTo>
                      <a:pt x="557022" y="0"/>
                    </a:moveTo>
                    <a:cubicBezTo>
                      <a:pt x="579695" y="0"/>
                      <a:pt x="598075" y="18380"/>
                      <a:pt x="598075" y="41053"/>
                    </a:cubicBezTo>
                    <a:lnTo>
                      <a:pt x="598075" y="500063"/>
                    </a:lnTo>
                    <a:cubicBezTo>
                      <a:pt x="598075" y="522735"/>
                      <a:pt x="579695" y="541115"/>
                      <a:pt x="557022" y="541115"/>
                    </a:cubicBezTo>
                    <a:lnTo>
                      <a:pt x="41053" y="541115"/>
                    </a:lnTo>
                    <a:cubicBezTo>
                      <a:pt x="18380" y="541115"/>
                      <a:pt x="0" y="522735"/>
                      <a:pt x="0" y="500063"/>
                    </a:cubicBezTo>
                    <a:lnTo>
                      <a:pt x="0" y="41053"/>
                    </a:lnTo>
                    <a:cubicBezTo>
                      <a:pt x="0" y="18380"/>
                      <a:pt x="18380" y="0"/>
                      <a:pt x="41053"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572" name="Google Shape;572;p18"/>
              <p:cNvGrpSpPr/>
              <p:nvPr/>
            </p:nvGrpSpPr>
            <p:grpSpPr>
              <a:xfrm>
                <a:off x="7579137" y="551973"/>
                <a:ext cx="164782" cy="41529"/>
                <a:chOff x="7579137" y="551973"/>
                <a:chExt cx="164782" cy="41529"/>
              </a:xfrm>
            </p:grpSpPr>
            <p:sp>
              <p:nvSpPr>
                <p:cNvPr id="573" name="Google Shape;573;p18"/>
                <p:cNvSpPr/>
                <p:nvPr/>
              </p:nvSpPr>
              <p:spPr>
                <a:xfrm>
                  <a:off x="7702391" y="551973"/>
                  <a:ext cx="41528" cy="41529"/>
                </a:xfrm>
                <a:custGeom>
                  <a:rect b="b" l="l" r="r" t="t"/>
                  <a:pathLst>
                    <a:path extrusionOk="0" h="41529" w="41528">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4" name="Google Shape;574;p18"/>
                <p:cNvSpPr/>
                <p:nvPr/>
              </p:nvSpPr>
              <p:spPr>
                <a:xfrm>
                  <a:off x="7640764" y="551973"/>
                  <a:ext cx="41528" cy="41529"/>
                </a:xfrm>
                <a:custGeom>
                  <a:rect b="b" l="l" r="r" t="t"/>
                  <a:pathLst>
                    <a:path extrusionOk="0" h="41529" w="41528">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5" name="Google Shape;575;p18"/>
                <p:cNvSpPr/>
                <p:nvPr/>
              </p:nvSpPr>
              <p:spPr>
                <a:xfrm>
                  <a:off x="7579137" y="551973"/>
                  <a:ext cx="41528" cy="41529"/>
                </a:xfrm>
                <a:custGeom>
                  <a:rect b="b" l="l" r="r" t="t"/>
                  <a:pathLst>
                    <a:path extrusionOk="0" h="41529" w="41528">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576" name="Google Shape;576;p18"/>
            <p:cNvGrpSpPr/>
            <p:nvPr/>
          </p:nvGrpSpPr>
          <p:grpSpPr>
            <a:xfrm>
              <a:off x="8184962" y="619646"/>
              <a:ext cx="498115" cy="257273"/>
              <a:chOff x="7256144" y="685800"/>
              <a:chExt cx="470630" cy="243077"/>
            </a:xfrm>
          </p:grpSpPr>
          <p:sp>
            <p:nvSpPr>
              <p:cNvPr id="577" name="Google Shape;577;p18"/>
              <p:cNvSpPr/>
              <p:nvPr/>
            </p:nvSpPr>
            <p:spPr>
              <a:xfrm>
                <a:off x="7256144" y="694753"/>
                <a:ext cx="218503" cy="218217"/>
              </a:xfrm>
              <a:custGeom>
                <a:rect b="b" l="l" r="r" t="t"/>
                <a:pathLst>
                  <a:path extrusionOk="0" h="218217" w="218503">
                    <a:moveTo>
                      <a:pt x="216598" y="129540"/>
                    </a:moveTo>
                    <a:cubicBezTo>
                      <a:pt x="217837" y="122968"/>
                      <a:pt x="218504" y="116110"/>
                      <a:pt x="218504" y="109156"/>
                    </a:cubicBezTo>
                    <a:cubicBezTo>
                      <a:pt x="218504" y="102203"/>
                      <a:pt x="217837" y="95440"/>
                      <a:pt x="216598" y="88773"/>
                    </a:cubicBezTo>
                    <a:lnTo>
                      <a:pt x="181261" y="88773"/>
                    </a:lnTo>
                    <a:cubicBezTo>
                      <a:pt x="179641" y="83058"/>
                      <a:pt x="177451" y="77724"/>
                      <a:pt x="174593" y="72676"/>
                    </a:cubicBezTo>
                    <a:lnTo>
                      <a:pt x="199549" y="47720"/>
                    </a:lnTo>
                    <a:cubicBezTo>
                      <a:pt x="191834" y="36385"/>
                      <a:pt x="182118" y="26670"/>
                      <a:pt x="170783" y="18955"/>
                    </a:cubicBezTo>
                    <a:lnTo>
                      <a:pt x="145732" y="44005"/>
                    </a:lnTo>
                    <a:cubicBezTo>
                      <a:pt x="140684" y="41148"/>
                      <a:pt x="135255" y="38957"/>
                      <a:pt x="129635" y="37338"/>
                    </a:cubicBezTo>
                    <a:lnTo>
                      <a:pt x="129635" y="1905"/>
                    </a:lnTo>
                    <a:cubicBezTo>
                      <a:pt x="123063" y="667"/>
                      <a:pt x="116205" y="0"/>
                      <a:pt x="109252" y="0"/>
                    </a:cubicBezTo>
                    <a:cubicBezTo>
                      <a:pt x="102298" y="0"/>
                      <a:pt x="95536" y="667"/>
                      <a:pt x="88868" y="1905"/>
                    </a:cubicBezTo>
                    <a:lnTo>
                      <a:pt x="88868" y="37338"/>
                    </a:lnTo>
                    <a:cubicBezTo>
                      <a:pt x="83154" y="38957"/>
                      <a:pt x="77819" y="41148"/>
                      <a:pt x="72771" y="44005"/>
                    </a:cubicBezTo>
                    <a:lnTo>
                      <a:pt x="47720" y="18955"/>
                    </a:lnTo>
                    <a:cubicBezTo>
                      <a:pt x="36386" y="26670"/>
                      <a:pt x="26670" y="36481"/>
                      <a:pt x="18955" y="47720"/>
                    </a:cubicBezTo>
                    <a:lnTo>
                      <a:pt x="43910" y="72676"/>
                    </a:lnTo>
                    <a:cubicBezTo>
                      <a:pt x="41053" y="77724"/>
                      <a:pt x="38862" y="83153"/>
                      <a:pt x="37243" y="88773"/>
                    </a:cubicBezTo>
                    <a:lnTo>
                      <a:pt x="1905" y="88773"/>
                    </a:lnTo>
                    <a:cubicBezTo>
                      <a:pt x="667" y="95345"/>
                      <a:pt x="0" y="102203"/>
                      <a:pt x="0" y="109156"/>
                    </a:cubicBezTo>
                    <a:cubicBezTo>
                      <a:pt x="0" y="116110"/>
                      <a:pt x="667" y="122873"/>
                      <a:pt x="1905" y="129540"/>
                    </a:cubicBezTo>
                    <a:lnTo>
                      <a:pt x="37243" y="129540"/>
                    </a:lnTo>
                    <a:cubicBezTo>
                      <a:pt x="38862" y="135255"/>
                      <a:pt x="41053" y="140589"/>
                      <a:pt x="43910" y="145637"/>
                    </a:cubicBezTo>
                    <a:lnTo>
                      <a:pt x="18955" y="170593"/>
                    </a:lnTo>
                    <a:cubicBezTo>
                      <a:pt x="26670" y="181928"/>
                      <a:pt x="36386" y="191643"/>
                      <a:pt x="47720" y="199358"/>
                    </a:cubicBezTo>
                    <a:lnTo>
                      <a:pt x="72771" y="174308"/>
                    </a:lnTo>
                    <a:cubicBezTo>
                      <a:pt x="77819" y="177165"/>
                      <a:pt x="83248" y="179356"/>
                      <a:pt x="88868" y="180975"/>
                    </a:cubicBezTo>
                    <a:lnTo>
                      <a:pt x="88868" y="216313"/>
                    </a:lnTo>
                    <a:cubicBezTo>
                      <a:pt x="95441" y="217551"/>
                      <a:pt x="102298" y="218218"/>
                      <a:pt x="109252" y="218218"/>
                    </a:cubicBezTo>
                    <a:cubicBezTo>
                      <a:pt x="116205" y="218218"/>
                      <a:pt x="122968" y="217551"/>
                      <a:pt x="129635" y="216313"/>
                    </a:cubicBezTo>
                    <a:lnTo>
                      <a:pt x="129635" y="180975"/>
                    </a:lnTo>
                    <a:cubicBezTo>
                      <a:pt x="135350" y="179356"/>
                      <a:pt x="140684" y="177070"/>
                      <a:pt x="145732" y="174308"/>
                    </a:cubicBezTo>
                    <a:lnTo>
                      <a:pt x="170783" y="199358"/>
                    </a:lnTo>
                    <a:cubicBezTo>
                      <a:pt x="182118" y="191643"/>
                      <a:pt x="191834" y="181928"/>
                      <a:pt x="199549" y="170593"/>
                    </a:cubicBezTo>
                    <a:lnTo>
                      <a:pt x="174593" y="145542"/>
                    </a:lnTo>
                    <a:cubicBezTo>
                      <a:pt x="177451" y="140494"/>
                      <a:pt x="179641" y="135064"/>
                      <a:pt x="181261" y="129445"/>
                    </a:cubicBezTo>
                    <a:lnTo>
                      <a:pt x="216598" y="129445"/>
                    </a:lnTo>
                    <a:close/>
                    <a:moveTo>
                      <a:pt x="109252" y="131255"/>
                    </a:moveTo>
                    <a:cubicBezTo>
                      <a:pt x="97060" y="131255"/>
                      <a:pt x="87249" y="121349"/>
                      <a:pt x="87249" y="109252"/>
                    </a:cubicBezTo>
                    <a:cubicBezTo>
                      <a:pt x="87249" y="97155"/>
                      <a:pt x="97155" y="87249"/>
                      <a:pt x="109252" y="87249"/>
                    </a:cubicBezTo>
                    <a:cubicBezTo>
                      <a:pt x="121348" y="87249"/>
                      <a:pt x="131255" y="97155"/>
                      <a:pt x="131255" y="109252"/>
                    </a:cubicBezTo>
                    <a:cubicBezTo>
                      <a:pt x="131255" y="121349"/>
                      <a:pt x="121348" y="131255"/>
                      <a:pt x="109252" y="13125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578" name="Google Shape;578;p18"/>
              <p:cNvGrpSpPr/>
              <p:nvPr/>
            </p:nvGrpSpPr>
            <p:grpSpPr>
              <a:xfrm>
                <a:off x="7512843" y="685800"/>
                <a:ext cx="213931" cy="243077"/>
                <a:chOff x="7512843" y="685800"/>
                <a:chExt cx="213931" cy="243077"/>
              </a:xfrm>
            </p:grpSpPr>
            <p:grpSp>
              <p:nvGrpSpPr>
                <p:cNvPr id="579" name="Google Shape;579;p18"/>
                <p:cNvGrpSpPr/>
                <p:nvPr/>
              </p:nvGrpSpPr>
              <p:grpSpPr>
                <a:xfrm>
                  <a:off x="7512843" y="836580"/>
                  <a:ext cx="213931" cy="92297"/>
                  <a:chOff x="7512843" y="836580"/>
                  <a:chExt cx="213931" cy="92297"/>
                </a:xfrm>
              </p:grpSpPr>
              <p:sp>
                <p:nvSpPr>
                  <p:cNvPr id="580" name="Google Shape;580;p18"/>
                  <p:cNvSpPr/>
                  <p:nvPr/>
                </p:nvSpPr>
                <p:spPr>
                  <a:xfrm>
                    <a:off x="7512843" y="856011"/>
                    <a:ext cx="213931" cy="72866"/>
                  </a:xfrm>
                  <a:custGeom>
                    <a:rect b="b" l="l" r="r" t="t"/>
                    <a:pathLst>
                      <a:path extrusionOk="0" h="72866" w="213931">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1" name="Google Shape;581;p18"/>
                  <p:cNvSpPr/>
                  <p:nvPr/>
                </p:nvSpPr>
                <p:spPr>
                  <a:xfrm>
                    <a:off x="7512843" y="836580"/>
                    <a:ext cx="213931" cy="38861"/>
                  </a:xfrm>
                  <a:custGeom>
                    <a:rect b="b" l="l" r="r" t="t"/>
                    <a:pathLst>
                      <a:path extrusionOk="0" h="38861" w="21393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82" name="Google Shape;582;p18"/>
                <p:cNvGrpSpPr/>
                <p:nvPr/>
              </p:nvGrpSpPr>
              <p:grpSpPr>
                <a:xfrm>
                  <a:off x="7512843" y="761238"/>
                  <a:ext cx="213931" cy="92296"/>
                  <a:chOff x="7512843" y="761238"/>
                  <a:chExt cx="213931" cy="92296"/>
                </a:xfrm>
              </p:grpSpPr>
              <p:sp>
                <p:nvSpPr>
                  <p:cNvPr id="583" name="Google Shape;583;p18"/>
                  <p:cNvSpPr/>
                  <p:nvPr/>
                </p:nvSpPr>
                <p:spPr>
                  <a:xfrm>
                    <a:off x="7512843" y="780668"/>
                    <a:ext cx="213931" cy="72866"/>
                  </a:xfrm>
                  <a:custGeom>
                    <a:rect b="b" l="l" r="r" t="t"/>
                    <a:pathLst>
                      <a:path extrusionOk="0" h="72866" w="213931">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4" name="Google Shape;584;p18"/>
                  <p:cNvSpPr/>
                  <p:nvPr/>
                </p:nvSpPr>
                <p:spPr>
                  <a:xfrm>
                    <a:off x="7512843" y="761238"/>
                    <a:ext cx="213931" cy="38861"/>
                  </a:xfrm>
                  <a:custGeom>
                    <a:rect b="b" l="l" r="r" t="t"/>
                    <a:pathLst>
                      <a:path extrusionOk="0" h="38861" w="21393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85" name="Google Shape;585;p18"/>
                <p:cNvGrpSpPr/>
                <p:nvPr/>
              </p:nvGrpSpPr>
              <p:grpSpPr>
                <a:xfrm>
                  <a:off x="7512843" y="685800"/>
                  <a:ext cx="213931" cy="92297"/>
                  <a:chOff x="7512843" y="685800"/>
                  <a:chExt cx="213931" cy="92297"/>
                </a:xfrm>
              </p:grpSpPr>
              <p:sp>
                <p:nvSpPr>
                  <p:cNvPr id="586" name="Google Shape;586;p18"/>
                  <p:cNvSpPr/>
                  <p:nvPr/>
                </p:nvSpPr>
                <p:spPr>
                  <a:xfrm>
                    <a:off x="7512843" y="705231"/>
                    <a:ext cx="213931" cy="72866"/>
                  </a:xfrm>
                  <a:custGeom>
                    <a:rect b="b" l="l" r="r" t="t"/>
                    <a:pathLst>
                      <a:path extrusionOk="0" h="72866" w="213931">
                        <a:moveTo>
                          <a:pt x="0" y="0"/>
                        </a:moveTo>
                        <a:lnTo>
                          <a:pt x="0" y="53435"/>
                        </a:lnTo>
                        <a:cubicBezTo>
                          <a:pt x="0" y="64198"/>
                          <a:pt x="47911" y="72866"/>
                          <a:pt x="106966" y="72866"/>
                        </a:cubicBezTo>
                        <a:cubicBezTo>
                          <a:pt x="166021" y="72866"/>
                          <a:pt x="213932" y="64198"/>
                          <a:pt x="213932" y="53435"/>
                        </a:cubicBezTo>
                        <a:lnTo>
                          <a:pt x="213932" y="0"/>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7" name="Google Shape;587;p18"/>
                  <p:cNvSpPr/>
                  <p:nvPr/>
                </p:nvSpPr>
                <p:spPr>
                  <a:xfrm>
                    <a:off x="7512843" y="685800"/>
                    <a:ext cx="213931" cy="38861"/>
                  </a:xfrm>
                  <a:custGeom>
                    <a:rect b="b" l="l" r="r" t="t"/>
                    <a:pathLst>
                      <a:path extrusionOk="0" h="38861" w="21393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588" name="Shape 588"/>
        <p:cNvGrpSpPr/>
        <p:nvPr/>
      </p:nvGrpSpPr>
      <p:grpSpPr>
        <a:xfrm>
          <a:off x="0" y="0"/>
          <a:ext cx="0" cy="0"/>
          <a:chOff x="0" y="0"/>
          <a:chExt cx="0" cy="0"/>
        </a:xfrm>
      </p:grpSpPr>
      <p:sp>
        <p:nvSpPr>
          <p:cNvPr id="589" name="Google Shape;589;p19"/>
          <p:cNvSpPr/>
          <p:nvPr/>
        </p:nvSpPr>
        <p:spPr>
          <a:xfrm flipH="1" rot="9076707">
            <a:off x="7972821" y="-586852"/>
            <a:ext cx="1683799" cy="1672812"/>
          </a:xfrm>
          <a:custGeom>
            <a:rect b="b" l="l" r="r" t="t"/>
            <a:pathLst>
              <a:path extrusionOk="0" h="30330" w="38869">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591" name="Google Shape;591;p19"/>
          <p:cNvGrpSpPr/>
          <p:nvPr/>
        </p:nvGrpSpPr>
        <p:grpSpPr>
          <a:xfrm flipH="1">
            <a:off x="683048" y="4696520"/>
            <a:ext cx="325927" cy="404808"/>
            <a:chOff x="7385113" y="1535430"/>
            <a:chExt cx="435673" cy="541115"/>
          </a:xfrm>
        </p:grpSpPr>
        <p:sp>
          <p:nvSpPr>
            <p:cNvPr id="592" name="Google Shape;592;p19"/>
            <p:cNvSpPr/>
            <p:nvPr/>
          </p:nvSpPr>
          <p:spPr>
            <a:xfrm>
              <a:off x="7385113" y="1535430"/>
              <a:ext cx="435673" cy="541115"/>
            </a:xfrm>
            <a:custGeom>
              <a:rect b="b" l="l" r="r" t="t"/>
              <a:pathLst>
                <a:path extrusionOk="0" h="541115" w="435673">
                  <a:moveTo>
                    <a:pt x="394621" y="0"/>
                  </a:moveTo>
                  <a:cubicBezTo>
                    <a:pt x="417294" y="0"/>
                    <a:pt x="435674" y="18380"/>
                    <a:pt x="435674" y="41053"/>
                  </a:cubicBezTo>
                  <a:lnTo>
                    <a:pt x="435674" y="500062"/>
                  </a:lnTo>
                  <a:cubicBezTo>
                    <a:pt x="435674" y="522735"/>
                    <a:pt x="417294" y="541115"/>
                    <a:pt x="394621" y="541115"/>
                  </a:cubicBezTo>
                  <a:lnTo>
                    <a:pt x="41053" y="541115"/>
                  </a:lnTo>
                  <a:cubicBezTo>
                    <a:pt x="18380" y="541115"/>
                    <a:pt x="0" y="522735"/>
                    <a:pt x="0" y="500062"/>
                  </a:cubicBezTo>
                  <a:lnTo>
                    <a:pt x="0" y="41053"/>
                  </a:lnTo>
                  <a:cubicBezTo>
                    <a:pt x="0" y="18380"/>
                    <a:pt x="18380" y="0"/>
                    <a:pt x="41053"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593" name="Google Shape;593;p19"/>
            <p:cNvGrpSpPr/>
            <p:nvPr/>
          </p:nvGrpSpPr>
          <p:grpSpPr>
            <a:xfrm>
              <a:off x="7612094" y="1566576"/>
              <a:ext cx="164781" cy="41529"/>
              <a:chOff x="7612094" y="1566576"/>
              <a:chExt cx="164781" cy="41529"/>
            </a:xfrm>
          </p:grpSpPr>
          <p:sp>
            <p:nvSpPr>
              <p:cNvPr id="594" name="Google Shape;594;p19"/>
              <p:cNvSpPr/>
              <p:nvPr/>
            </p:nvSpPr>
            <p:spPr>
              <a:xfrm>
                <a:off x="7735347" y="1566576"/>
                <a:ext cx="41528" cy="41529"/>
              </a:xfrm>
              <a:custGeom>
                <a:rect b="b" l="l" r="r" t="t"/>
                <a:pathLst>
                  <a:path extrusionOk="0" h="41529" w="41528">
                    <a:moveTo>
                      <a:pt x="41529" y="20765"/>
                    </a:moveTo>
                    <a:cubicBezTo>
                      <a:pt x="41529" y="32290"/>
                      <a:pt x="32195" y="41529"/>
                      <a:pt x="20764" y="41529"/>
                    </a:cubicBezTo>
                    <a:cubicBezTo>
                      <a:pt x="9335" y="41529"/>
                      <a:pt x="0" y="32194"/>
                      <a:pt x="0" y="20765"/>
                    </a:cubicBezTo>
                    <a:cubicBezTo>
                      <a:pt x="0" y="9334"/>
                      <a:pt x="9335" y="0"/>
                      <a:pt x="20764" y="0"/>
                    </a:cubicBezTo>
                    <a:cubicBezTo>
                      <a:pt x="32195" y="0"/>
                      <a:pt x="41529" y="9334"/>
                      <a:pt x="41529" y="2076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5" name="Google Shape;595;p19"/>
              <p:cNvSpPr/>
              <p:nvPr/>
            </p:nvSpPr>
            <p:spPr>
              <a:xfrm>
                <a:off x="7673721" y="1566576"/>
                <a:ext cx="41528" cy="41529"/>
              </a:xfrm>
              <a:custGeom>
                <a:rect b="b" l="l" r="r" t="t"/>
                <a:pathLst>
                  <a:path extrusionOk="0" h="41529" w="41528">
                    <a:moveTo>
                      <a:pt x="41529" y="20765"/>
                    </a:moveTo>
                    <a:cubicBezTo>
                      <a:pt x="41529" y="32290"/>
                      <a:pt x="32195" y="41529"/>
                      <a:pt x="20764" y="41529"/>
                    </a:cubicBezTo>
                    <a:cubicBezTo>
                      <a:pt x="9334" y="41529"/>
                      <a:pt x="0" y="32194"/>
                      <a:pt x="0" y="20765"/>
                    </a:cubicBezTo>
                    <a:cubicBezTo>
                      <a:pt x="0" y="9334"/>
                      <a:pt x="9334" y="0"/>
                      <a:pt x="20764" y="0"/>
                    </a:cubicBezTo>
                    <a:cubicBezTo>
                      <a:pt x="32195" y="0"/>
                      <a:pt x="41529" y="9334"/>
                      <a:pt x="41529" y="2076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6" name="Google Shape;596;p19"/>
              <p:cNvSpPr/>
              <p:nvPr/>
            </p:nvSpPr>
            <p:spPr>
              <a:xfrm>
                <a:off x="7612094" y="1566576"/>
                <a:ext cx="41529" cy="41529"/>
              </a:xfrm>
              <a:custGeom>
                <a:rect b="b" l="l" r="r" t="t"/>
                <a:pathLst>
                  <a:path extrusionOk="0" h="41529" w="41529">
                    <a:moveTo>
                      <a:pt x="41529" y="20765"/>
                    </a:moveTo>
                    <a:cubicBezTo>
                      <a:pt x="41529" y="32290"/>
                      <a:pt x="32195" y="41529"/>
                      <a:pt x="20764" y="41529"/>
                    </a:cubicBezTo>
                    <a:cubicBezTo>
                      <a:pt x="9335" y="41529"/>
                      <a:pt x="0" y="32194"/>
                      <a:pt x="0" y="20765"/>
                    </a:cubicBezTo>
                    <a:cubicBezTo>
                      <a:pt x="0" y="9334"/>
                      <a:pt x="9335" y="0"/>
                      <a:pt x="20764" y="0"/>
                    </a:cubicBezTo>
                    <a:cubicBezTo>
                      <a:pt x="32195" y="0"/>
                      <a:pt x="41529" y="9334"/>
                      <a:pt x="41529" y="2076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597" name="Google Shape;597;p19"/>
          <p:cNvGrpSpPr/>
          <p:nvPr/>
        </p:nvGrpSpPr>
        <p:grpSpPr>
          <a:xfrm flipH="1">
            <a:off x="713902" y="4774546"/>
            <a:ext cx="268636" cy="280965"/>
            <a:chOff x="7420451" y="1639728"/>
            <a:chExt cx="359091" cy="375571"/>
          </a:xfrm>
        </p:grpSpPr>
        <p:sp>
          <p:nvSpPr>
            <p:cNvPr id="598" name="Google Shape;598;p19"/>
            <p:cNvSpPr/>
            <p:nvPr/>
          </p:nvSpPr>
          <p:spPr>
            <a:xfrm>
              <a:off x="7420451" y="1852041"/>
              <a:ext cx="357473" cy="163258"/>
            </a:xfrm>
            <a:custGeom>
              <a:rect b="b" l="l" r="r" t="t"/>
              <a:pathLst>
                <a:path extrusionOk="0" h="163258" w="357473">
                  <a:moveTo>
                    <a:pt x="40196" y="72962"/>
                  </a:moveTo>
                  <a:lnTo>
                    <a:pt x="0" y="72962"/>
                  </a:lnTo>
                  <a:lnTo>
                    <a:pt x="0" y="90297"/>
                  </a:lnTo>
                  <a:lnTo>
                    <a:pt x="40196" y="90297"/>
                  </a:lnTo>
                  <a:lnTo>
                    <a:pt x="40196" y="72962"/>
                  </a:lnTo>
                  <a:close/>
                  <a:moveTo>
                    <a:pt x="185166" y="126778"/>
                  </a:moveTo>
                  <a:lnTo>
                    <a:pt x="294894" y="126778"/>
                  </a:lnTo>
                  <a:lnTo>
                    <a:pt x="294894" y="109347"/>
                  </a:lnTo>
                  <a:lnTo>
                    <a:pt x="185166" y="109347"/>
                  </a:lnTo>
                  <a:lnTo>
                    <a:pt x="185166" y="126778"/>
                  </a:lnTo>
                  <a:close/>
                  <a:moveTo>
                    <a:pt x="294894" y="0"/>
                  </a:moveTo>
                  <a:lnTo>
                    <a:pt x="38291" y="0"/>
                  </a:lnTo>
                  <a:lnTo>
                    <a:pt x="38291" y="17335"/>
                  </a:lnTo>
                  <a:lnTo>
                    <a:pt x="294894" y="17335"/>
                  </a:lnTo>
                  <a:lnTo>
                    <a:pt x="294894" y="0"/>
                  </a:lnTo>
                  <a:close/>
                  <a:moveTo>
                    <a:pt x="0" y="163259"/>
                  </a:moveTo>
                  <a:lnTo>
                    <a:pt x="99632" y="163259"/>
                  </a:lnTo>
                  <a:lnTo>
                    <a:pt x="99632" y="145828"/>
                  </a:lnTo>
                  <a:lnTo>
                    <a:pt x="0" y="145828"/>
                  </a:lnTo>
                  <a:lnTo>
                    <a:pt x="0" y="163259"/>
                  </a:lnTo>
                  <a:close/>
                  <a:moveTo>
                    <a:pt x="76581" y="36481"/>
                  </a:moveTo>
                  <a:lnTo>
                    <a:pt x="0" y="36481"/>
                  </a:lnTo>
                  <a:lnTo>
                    <a:pt x="0" y="53816"/>
                  </a:lnTo>
                  <a:lnTo>
                    <a:pt x="76581" y="53816"/>
                  </a:lnTo>
                  <a:lnTo>
                    <a:pt x="76581" y="36481"/>
                  </a:lnTo>
                  <a:close/>
                  <a:moveTo>
                    <a:pt x="52483" y="90297"/>
                  </a:moveTo>
                  <a:lnTo>
                    <a:pt x="207836" y="90297"/>
                  </a:lnTo>
                  <a:lnTo>
                    <a:pt x="207836" y="72962"/>
                  </a:lnTo>
                  <a:lnTo>
                    <a:pt x="52483" y="72962"/>
                  </a:lnTo>
                  <a:lnTo>
                    <a:pt x="52483" y="90297"/>
                  </a:lnTo>
                  <a:close/>
                  <a:moveTo>
                    <a:pt x="164402" y="109347"/>
                  </a:moveTo>
                  <a:lnTo>
                    <a:pt x="0" y="109347"/>
                  </a:lnTo>
                  <a:lnTo>
                    <a:pt x="0" y="126778"/>
                  </a:lnTo>
                  <a:lnTo>
                    <a:pt x="164402" y="126778"/>
                  </a:lnTo>
                  <a:lnTo>
                    <a:pt x="164402" y="109347"/>
                  </a:lnTo>
                  <a:close/>
                  <a:moveTo>
                    <a:pt x="220218" y="90297"/>
                  </a:moveTo>
                  <a:lnTo>
                    <a:pt x="357378" y="90297"/>
                  </a:lnTo>
                  <a:lnTo>
                    <a:pt x="357378" y="72962"/>
                  </a:lnTo>
                  <a:lnTo>
                    <a:pt x="220218" y="72962"/>
                  </a:lnTo>
                  <a:lnTo>
                    <a:pt x="220218" y="90297"/>
                  </a:lnTo>
                  <a:close/>
                  <a:moveTo>
                    <a:pt x="97441" y="53816"/>
                  </a:moveTo>
                  <a:lnTo>
                    <a:pt x="357474" y="53816"/>
                  </a:lnTo>
                  <a:lnTo>
                    <a:pt x="357474" y="36481"/>
                  </a:lnTo>
                  <a:lnTo>
                    <a:pt x="97441" y="36481"/>
                  </a:lnTo>
                  <a:lnTo>
                    <a:pt x="97441" y="53816"/>
                  </a:lnTo>
                  <a:close/>
                  <a:moveTo>
                    <a:pt x="305371" y="0"/>
                  </a:moveTo>
                  <a:lnTo>
                    <a:pt x="305371" y="17335"/>
                  </a:lnTo>
                  <a:lnTo>
                    <a:pt x="357378" y="17335"/>
                  </a:lnTo>
                  <a:lnTo>
                    <a:pt x="357378" y="0"/>
                  </a:lnTo>
                  <a:lnTo>
                    <a:pt x="305371" y="0"/>
                  </a:lnTo>
                  <a:close/>
                  <a:moveTo>
                    <a:pt x="315659" y="126778"/>
                  </a:moveTo>
                  <a:lnTo>
                    <a:pt x="357378" y="126778"/>
                  </a:lnTo>
                  <a:lnTo>
                    <a:pt x="357378" y="109347"/>
                  </a:lnTo>
                  <a:lnTo>
                    <a:pt x="315659" y="109347"/>
                  </a:lnTo>
                  <a:lnTo>
                    <a:pt x="315659" y="126778"/>
                  </a:lnTo>
                  <a:close/>
                  <a:moveTo>
                    <a:pt x="120396" y="163259"/>
                  </a:moveTo>
                  <a:lnTo>
                    <a:pt x="222981" y="163259"/>
                  </a:lnTo>
                  <a:lnTo>
                    <a:pt x="222981" y="145828"/>
                  </a:lnTo>
                  <a:lnTo>
                    <a:pt x="120396" y="145828"/>
                  </a:lnTo>
                  <a:lnTo>
                    <a:pt x="120396" y="163259"/>
                  </a:lnTo>
                  <a:close/>
                  <a:moveTo>
                    <a:pt x="235363" y="163259"/>
                  </a:moveTo>
                  <a:lnTo>
                    <a:pt x="313563" y="163259"/>
                  </a:lnTo>
                  <a:lnTo>
                    <a:pt x="313563" y="145828"/>
                  </a:lnTo>
                  <a:lnTo>
                    <a:pt x="235363" y="145828"/>
                  </a:lnTo>
                  <a:lnTo>
                    <a:pt x="235363" y="163259"/>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9" name="Google Shape;599;p19"/>
            <p:cNvSpPr/>
            <p:nvPr/>
          </p:nvSpPr>
          <p:spPr>
            <a:xfrm>
              <a:off x="7425594" y="1639728"/>
              <a:ext cx="353948" cy="180117"/>
            </a:xfrm>
            <a:custGeom>
              <a:rect b="b" l="l" r="r" t="t"/>
              <a:pathLst>
                <a:path extrusionOk="0" h="180117" w="353948">
                  <a:moveTo>
                    <a:pt x="0" y="0"/>
                  </a:moveTo>
                  <a:lnTo>
                    <a:pt x="353949" y="0"/>
                  </a:lnTo>
                  <a:lnTo>
                    <a:pt x="353949" y="180118"/>
                  </a:lnTo>
                  <a:lnTo>
                    <a:pt x="0" y="18011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00" name="Google Shape;600;p19"/>
          <p:cNvGrpSpPr/>
          <p:nvPr/>
        </p:nvGrpSpPr>
        <p:grpSpPr>
          <a:xfrm flipH="1">
            <a:off x="96200" y="4469347"/>
            <a:ext cx="355444" cy="644072"/>
            <a:chOff x="1945386" y="5582316"/>
            <a:chExt cx="470725" cy="852963"/>
          </a:xfrm>
        </p:grpSpPr>
        <p:grpSp>
          <p:nvGrpSpPr>
            <p:cNvPr id="601" name="Google Shape;601;p19"/>
            <p:cNvGrpSpPr/>
            <p:nvPr/>
          </p:nvGrpSpPr>
          <p:grpSpPr>
            <a:xfrm>
              <a:off x="1945386" y="5582316"/>
              <a:ext cx="470725" cy="852963"/>
              <a:chOff x="1945386" y="5582316"/>
              <a:chExt cx="470725" cy="852963"/>
            </a:xfrm>
          </p:grpSpPr>
          <p:sp>
            <p:nvSpPr>
              <p:cNvPr id="602" name="Google Shape;602;p19"/>
              <p:cNvSpPr/>
              <p:nvPr/>
            </p:nvSpPr>
            <p:spPr>
              <a:xfrm>
                <a:off x="1945386" y="5582316"/>
                <a:ext cx="470725" cy="852963"/>
              </a:xfrm>
              <a:custGeom>
                <a:rect b="b" l="l" r="r" t="t"/>
                <a:pathLst>
                  <a:path extrusionOk="0" h="852963" w="470725">
                    <a:moveTo>
                      <a:pt x="435388" y="0"/>
                    </a:moveTo>
                    <a:cubicBezTo>
                      <a:pt x="454904" y="0"/>
                      <a:pt x="470726" y="15821"/>
                      <a:pt x="470726" y="35338"/>
                    </a:cubicBezTo>
                    <a:lnTo>
                      <a:pt x="470726" y="817626"/>
                    </a:lnTo>
                    <a:cubicBezTo>
                      <a:pt x="470726" y="837143"/>
                      <a:pt x="454904" y="852964"/>
                      <a:pt x="435388" y="852964"/>
                    </a:cubicBezTo>
                    <a:lnTo>
                      <a:pt x="35338" y="852964"/>
                    </a:lnTo>
                    <a:cubicBezTo>
                      <a:pt x="15821" y="852964"/>
                      <a:pt x="0" y="837143"/>
                      <a:pt x="0" y="817626"/>
                    </a:cubicBezTo>
                    <a:lnTo>
                      <a:pt x="0" y="35338"/>
                    </a:lnTo>
                    <a:cubicBezTo>
                      <a:pt x="0" y="15822"/>
                      <a:pt x="15821" y="0"/>
                      <a:pt x="35338"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3" name="Google Shape;603;p19"/>
              <p:cNvSpPr/>
              <p:nvPr/>
            </p:nvSpPr>
            <p:spPr>
              <a:xfrm>
                <a:off x="1965864" y="5625846"/>
                <a:ext cx="429577" cy="699420"/>
              </a:xfrm>
              <a:custGeom>
                <a:rect b="b" l="l" r="r" t="t"/>
                <a:pathLst>
                  <a:path extrusionOk="0" h="699420" w="429577">
                    <a:moveTo>
                      <a:pt x="0" y="0"/>
                    </a:moveTo>
                    <a:lnTo>
                      <a:pt x="429578" y="0"/>
                    </a:lnTo>
                    <a:lnTo>
                      <a:pt x="429578" y="699421"/>
                    </a:lnTo>
                    <a:lnTo>
                      <a:pt x="0" y="699421"/>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04" name="Google Shape;604;p19"/>
            <p:cNvSpPr/>
            <p:nvPr/>
          </p:nvSpPr>
          <p:spPr>
            <a:xfrm>
              <a:off x="1986438" y="6371462"/>
              <a:ext cx="388334" cy="32194"/>
            </a:xfrm>
            <a:custGeom>
              <a:rect b="b" l="l" r="r" t="t"/>
              <a:pathLst>
                <a:path extrusionOk="0" h="32194" w="388334">
                  <a:moveTo>
                    <a:pt x="88011" y="0"/>
                  </a:moveTo>
                  <a:lnTo>
                    <a:pt x="16097" y="0"/>
                  </a:lnTo>
                  <a:cubicBezTo>
                    <a:pt x="7239" y="0"/>
                    <a:pt x="0" y="7239"/>
                    <a:pt x="0" y="16097"/>
                  </a:cubicBezTo>
                  <a:cubicBezTo>
                    <a:pt x="0" y="24955"/>
                    <a:pt x="7239" y="32195"/>
                    <a:pt x="16097" y="32195"/>
                  </a:cubicBezTo>
                  <a:lnTo>
                    <a:pt x="88011" y="32195"/>
                  </a:lnTo>
                  <a:cubicBezTo>
                    <a:pt x="96869" y="32195"/>
                    <a:pt x="104108" y="24955"/>
                    <a:pt x="104108" y="16097"/>
                  </a:cubicBezTo>
                  <a:cubicBezTo>
                    <a:pt x="104108" y="7239"/>
                    <a:pt x="96869" y="0"/>
                    <a:pt x="88011" y="0"/>
                  </a:cubicBezTo>
                  <a:close/>
                  <a:moveTo>
                    <a:pt x="230124" y="0"/>
                  </a:moveTo>
                  <a:lnTo>
                    <a:pt x="158210" y="0"/>
                  </a:lnTo>
                  <a:cubicBezTo>
                    <a:pt x="149352" y="0"/>
                    <a:pt x="142113" y="7239"/>
                    <a:pt x="142113" y="16097"/>
                  </a:cubicBezTo>
                  <a:cubicBezTo>
                    <a:pt x="142113" y="24955"/>
                    <a:pt x="149352" y="32195"/>
                    <a:pt x="158210" y="32195"/>
                  </a:cubicBezTo>
                  <a:lnTo>
                    <a:pt x="230124" y="32195"/>
                  </a:lnTo>
                  <a:cubicBezTo>
                    <a:pt x="238982" y="32195"/>
                    <a:pt x="246221" y="24955"/>
                    <a:pt x="246221" y="16097"/>
                  </a:cubicBezTo>
                  <a:cubicBezTo>
                    <a:pt x="246221" y="7239"/>
                    <a:pt x="238982" y="0"/>
                    <a:pt x="230124" y="0"/>
                  </a:cubicBezTo>
                  <a:close/>
                  <a:moveTo>
                    <a:pt x="372237" y="0"/>
                  </a:moveTo>
                  <a:lnTo>
                    <a:pt x="300323" y="0"/>
                  </a:lnTo>
                  <a:cubicBezTo>
                    <a:pt x="291465" y="0"/>
                    <a:pt x="284226" y="7239"/>
                    <a:pt x="284226" y="16097"/>
                  </a:cubicBezTo>
                  <a:cubicBezTo>
                    <a:pt x="284226" y="24955"/>
                    <a:pt x="291465" y="32195"/>
                    <a:pt x="300323" y="32195"/>
                  </a:cubicBezTo>
                  <a:lnTo>
                    <a:pt x="372237" y="32195"/>
                  </a:lnTo>
                  <a:cubicBezTo>
                    <a:pt x="381095" y="32195"/>
                    <a:pt x="388334" y="24955"/>
                    <a:pt x="388334" y="16097"/>
                  </a:cubicBezTo>
                  <a:cubicBezTo>
                    <a:pt x="388334" y="7239"/>
                    <a:pt x="381095" y="0"/>
                    <a:pt x="372237"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05" name="Google Shape;605;p19"/>
          <p:cNvGrpSpPr/>
          <p:nvPr/>
        </p:nvGrpSpPr>
        <p:grpSpPr>
          <a:xfrm>
            <a:off x="7975988" y="116167"/>
            <a:ext cx="1061979" cy="558999"/>
            <a:chOff x="3859815" y="2867310"/>
            <a:chExt cx="1262157" cy="664368"/>
          </a:xfrm>
        </p:grpSpPr>
        <p:sp>
          <p:nvSpPr>
            <p:cNvPr id="606" name="Google Shape;606;p19"/>
            <p:cNvSpPr/>
            <p:nvPr/>
          </p:nvSpPr>
          <p:spPr>
            <a:xfrm>
              <a:off x="3859815" y="2867310"/>
              <a:ext cx="1262157" cy="664368"/>
            </a:xfrm>
            <a:custGeom>
              <a:rect b="b" l="l" r="r" t="t"/>
              <a:pathLst>
                <a:path extrusionOk="0" h="664368" w="1262157">
                  <a:moveTo>
                    <a:pt x="1102233" y="344424"/>
                  </a:moveTo>
                  <a:cubicBezTo>
                    <a:pt x="1090231" y="344424"/>
                    <a:pt x="1078611" y="345757"/>
                    <a:pt x="1067372" y="348234"/>
                  </a:cubicBezTo>
                  <a:cubicBezTo>
                    <a:pt x="1048131" y="223838"/>
                    <a:pt x="945166" y="127159"/>
                    <a:pt x="817816" y="117348"/>
                  </a:cubicBezTo>
                  <a:cubicBezTo>
                    <a:pt x="756856" y="45625"/>
                    <a:pt x="666083" y="0"/>
                    <a:pt x="564547" y="0"/>
                  </a:cubicBezTo>
                  <a:cubicBezTo>
                    <a:pt x="398526" y="0"/>
                    <a:pt x="260890" y="121825"/>
                    <a:pt x="236220" y="280988"/>
                  </a:cubicBezTo>
                  <a:cubicBezTo>
                    <a:pt x="222599" y="277939"/>
                    <a:pt x="208502" y="276320"/>
                    <a:pt x="194024" y="276320"/>
                  </a:cubicBezTo>
                  <a:cubicBezTo>
                    <a:pt x="86868" y="276320"/>
                    <a:pt x="0" y="363188"/>
                    <a:pt x="0" y="470345"/>
                  </a:cubicBezTo>
                  <a:cubicBezTo>
                    <a:pt x="0" y="577501"/>
                    <a:pt x="86868" y="664369"/>
                    <a:pt x="194024" y="664369"/>
                  </a:cubicBezTo>
                  <a:lnTo>
                    <a:pt x="1102138" y="664369"/>
                  </a:lnTo>
                  <a:cubicBezTo>
                    <a:pt x="1190530" y="664369"/>
                    <a:pt x="1262158" y="592741"/>
                    <a:pt x="1262158" y="504349"/>
                  </a:cubicBezTo>
                  <a:cubicBezTo>
                    <a:pt x="1262158" y="415957"/>
                    <a:pt x="1190530" y="344329"/>
                    <a:pt x="1102138" y="344329"/>
                  </a:cubicBezTo>
                  <a:close/>
                </a:path>
              </a:pathLst>
            </a:custGeom>
            <a:solidFill>
              <a:srgbClr val="42444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607" name="Google Shape;607;p19"/>
            <p:cNvGrpSpPr/>
            <p:nvPr/>
          </p:nvGrpSpPr>
          <p:grpSpPr>
            <a:xfrm>
              <a:off x="4275677" y="3065525"/>
              <a:ext cx="334517" cy="380047"/>
              <a:chOff x="4275677" y="3065525"/>
              <a:chExt cx="334517" cy="380047"/>
            </a:xfrm>
          </p:grpSpPr>
          <p:grpSp>
            <p:nvGrpSpPr>
              <p:cNvPr id="608" name="Google Shape;608;p19"/>
              <p:cNvGrpSpPr/>
              <p:nvPr/>
            </p:nvGrpSpPr>
            <p:grpSpPr>
              <a:xfrm>
                <a:off x="4275677" y="3065525"/>
                <a:ext cx="334517" cy="380047"/>
                <a:chOff x="4275677" y="3065525"/>
                <a:chExt cx="334517" cy="380047"/>
              </a:xfrm>
            </p:grpSpPr>
            <p:grpSp>
              <p:nvGrpSpPr>
                <p:cNvPr id="609" name="Google Shape;609;p19"/>
                <p:cNvGrpSpPr/>
                <p:nvPr/>
              </p:nvGrpSpPr>
              <p:grpSpPr>
                <a:xfrm>
                  <a:off x="4275677" y="3301269"/>
                  <a:ext cx="334422" cy="144303"/>
                  <a:chOff x="4275677" y="3301269"/>
                  <a:chExt cx="334422" cy="144303"/>
                </a:xfrm>
              </p:grpSpPr>
              <p:sp>
                <p:nvSpPr>
                  <p:cNvPr id="610" name="Google Shape;610;p19"/>
                  <p:cNvSpPr/>
                  <p:nvPr/>
                </p:nvSpPr>
                <p:spPr>
                  <a:xfrm>
                    <a:off x="4275677" y="3331654"/>
                    <a:ext cx="334422" cy="113918"/>
                  </a:xfrm>
                  <a:custGeom>
                    <a:rect b="b" l="l" r="r" t="t"/>
                    <a:pathLst>
                      <a:path extrusionOk="0" h="113918" w="334422">
                        <a:moveTo>
                          <a:pt x="95" y="0"/>
                        </a:moveTo>
                        <a:lnTo>
                          <a:pt x="95" y="83534"/>
                        </a:lnTo>
                        <a:cubicBezTo>
                          <a:pt x="95" y="100298"/>
                          <a:pt x="74962" y="113919"/>
                          <a:pt x="167259" y="113919"/>
                        </a:cubicBezTo>
                        <a:cubicBezTo>
                          <a:pt x="259556" y="113919"/>
                          <a:pt x="334423" y="100298"/>
                          <a:pt x="334423" y="83534"/>
                        </a:cubicBezTo>
                        <a:lnTo>
                          <a:pt x="334423" y="0"/>
                        </a:lnTo>
                        <a:lnTo>
                          <a:pt x="0" y="0"/>
                        </a:lnTo>
                        <a:close/>
                      </a:path>
                    </a:pathLst>
                  </a:custGeom>
                  <a:solidFill>
                    <a:srgbClr val="CFD3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1" name="Google Shape;611;p19"/>
                  <p:cNvSpPr/>
                  <p:nvPr/>
                </p:nvSpPr>
                <p:spPr>
                  <a:xfrm>
                    <a:off x="4275772" y="3301269"/>
                    <a:ext cx="334327" cy="60769"/>
                  </a:xfrm>
                  <a:custGeom>
                    <a:rect b="b" l="l" r="r" t="t"/>
                    <a:pathLst>
                      <a:path extrusionOk="0" h="60769" w="334327">
                        <a:moveTo>
                          <a:pt x="334328" y="30385"/>
                        </a:moveTo>
                        <a:cubicBezTo>
                          <a:pt x="334328" y="47166"/>
                          <a:pt x="259486" y="60770"/>
                          <a:pt x="167164" y="60770"/>
                        </a:cubicBezTo>
                        <a:cubicBezTo>
                          <a:pt x="74842" y="60770"/>
                          <a:pt x="0" y="47166"/>
                          <a:pt x="0" y="30385"/>
                        </a:cubicBezTo>
                        <a:cubicBezTo>
                          <a:pt x="0" y="13604"/>
                          <a:pt x="74842" y="0"/>
                          <a:pt x="167164" y="0"/>
                        </a:cubicBezTo>
                        <a:cubicBezTo>
                          <a:pt x="259486" y="0"/>
                          <a:pt x="334328" y="13604"/>
                          <a:pt x="334328" y="30385"/>
                        </a:cubicBezTo>
                        <a:close/>
                      </a:path>
                    </a:pathLst>
                  </a:custGeom>
                  <a:solidFill>
                    <a:srgbClr val="E6EAF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12" name="Google Shape;612;p19"/>
                <p:cNvGrpSpPr/>
                <p:nvPr/>
              </p:nvGrpSpPr>
              <p:grpSpPr>
                <a:xfrm>
                  <a:off x="4275677" y="3183350"/>
                  <a:ext cx="334422" cy="144302"/>
                  <a:chOff x="4275677" y="3183350"/>
                  <a:chExt cx="334422" cy="144302"/>
                </a:xfrm>
              </p:grpSpPr>
              <p:sp>
                <p:nvSpPr>
                  <p:cNvPr id="613" name="Google Shape;613;p19"/>
                  <p:cNvSpPr/>
                  <p:nvPr/>
                </p:nvSpPr>
                <p:spPr>
                  <a:xfrm>
                    <a:off x="4275677" y="3213734"/>
                    <a:ext cx="334422" cy="113918"/>
                  </a:xfrm>
                  <a:custGeom>
                    <a:rect b="b" l="l" r="r" t="t"/>
                    <a:pathLst>
                      <a:path extrusionOk="0" h="113918" w="334422">
                        <a:moveTo>
                          <a:pt x="95" y="0"/>
                        </a:moveTo>
                        <a:lnTo>
                          <a:pt x="95" y="83534"/>
                        </a:lnTo>
                        <a:cubicBezTo>
                          <a:pt x="95" y="100298"/>
                          <a:pt x="74962" y="113919"/>
                          <a:pt x="167259" y="113919"/>
                        </a:cubicBezTo>
                        <a:cubicBezTo>
                          <a:pt x="259556" y="113919"/>
                          <a:pt x="334423" y="100298"/>
                          <a:pt x="334423" y="83534"/>
                        </a:cubicBezTo>
                        <a:lnTo>
                          <a:pt x="334423" y="0"/>
                        </a:lnTo>
                        <a:lnTo>
                          <a:pt x="0" y="0"/>
                        </a:lnTo>
                        <a:close/>
                      </a:path>
                    </a:pathLst>
                  </a:custGeom>
                  <a:solidFill>
                    <a:srgbClr val="CFD3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4" name="Google Shape;614;p19"/>
                  <p:cNvSpPr/>
                  <p:nvPr/>
                </p:nvSpPr>
                <p:spPr>
                  <a:xfrm>
                    <a:off x="4275772" y="3183350"/>
                    <a:ext cx="334327" cy="60769"/>
                  </a:xfrm>
                  <a:custGeom>
                    <a:rect b="b" l="l" r="r" t="t"/>
                    <a:pathLst>
                      <a:path extrusionOk="0" h="60769" w="334327">
                        <a:moveTo>
                          <a:pt x="334328" y="30385"/>
                        </a:moveTo>
                        <a:cubicBezTo>
                          <a:pt x="334328" y="47166"/>
                          <a:pt x="259486" y="60769"/>
                          <a:pt x="167164" y="60769"/>
                        </a:cubicBezTo>
                        <a:cubicBezTo>
                          <a:pt x="74842" y="60769"/>
                          <a:pt x="0" y="47166"/>
                          <a:pt x="0" y="30385"/>
                        </a:cubicBezTo>
                        <a:cubicBezTo>
                          <a:pt x="0" y="13604"/>
                          <a:pt x="74842" y="0"/>
                          <a:pt x="167164" y="0"/>
                        </a:cubicBezTo>
                        <a:cubicBezTo>
                          <a:pt x="259486" y="0"/>
                          <a:pt x="334328" y="13604"/>
                          <a:pt x="334328" y="30385"/>
                        </a:cubicBezTo>
                        <a:close/>
                      </a:path>
                    </a:pathLst>
                  </a:custGeom>
                  <a:solidFill>
                    <a:srgbClr val="E6EAF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15" name="Google Shape;615;p19"/>
                <p:cNvGrpSpPr/>
                <p:nvPr/>
              </p:nvGrpSpPr>
              <p:grpSpPr>
                <a:xfrm>
                  <a:off x="4275677" y="3065525"/>
                  <a:ext cx="334517" cy="144303"/>
                  <a:chOff x="4275677" y="3065525"/>
                  <a:chExt cx="334517" cy="144303"/>
                </a:xfrm>
              </p:grpSpPr>
              <p:sp>
                <p:nvSpPr>
                  <p:cNvPr id="616" name="Google Shape;616;p19"/>
                  <p:cNvSpPr/>
                  <p:nvPr/>
                </p:nvSpPr>
                <p:spPr>
                  <a:xfrm>
                    <a:off x="4275677" y="3095910"/>
                    <a:ext cx="334422" cy="113918"/>
                  </a:xfrm>
                  <a:custGeom>
                    <a:rect b="b" l="l" r="r" t="t"/>
                    <a:pathLst>
                      <a:path extrusionOk="0" h="113918" w="334422">
                        <a:moveTo>
                          <a:pt x="95" y="0"/>
                        </a:moveTo>
                        <a:lnTo>
                          <a:pt x="95" y="83534"/>
                        </a:lnTo>
                        <a:cubicBezTo>
                          <a:pt x="95" y="100298"/>
                          <a:pt x="74962" y="113919"/>
                          <a:pt x="167259" y="113919"/>
                        </a:cubicBezTo>
                        <a:cubicBezTo>
                          <a:pt x="259556" y="113919"/>
                          <a:pt x="334423" y="100298"/>
                          <a:pt x="334423" y="83534"/>
                        </a:cubicBezTo>
                        <a:lnTo>
                          <a:pt x="334423" y="0"/>
                        </a:lnTo>
                        <a:lnTo>
                          <a:pt x="0" y="0"/>
                        </a:lnTo>
                        <a:close/>
                      </a:path>
                    </a:pathLst>
                  </a:custGeom>
                  <a:solidFill>
                    <a:srgbClr val="CFD3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7" name="Google Shape;617;p19"/>
                  <p:cNvSpPr/>
                  <p:nvPr/>
                </p:nvSpPr>
                <p:spPr>
                  <a:xfrm>
                    <a:off x="4275867" y="3065525"/>
                    <a:ext cx="334327" cy="60769"/>
                  </a:xfrm>
                  <a:custGeom>
                    <a:rect b="b" l="l" r="r" t="t"/>
                    <a:pathLst>
                      <a:path extrusionOk="0" h="60769" w="334327">
                        <a:moveTo>
                          <a:pt x="334328" y="30385"/>
                        </a:moveTo>
                        <a:cubicBezTo>
                          <a:pt x="334328" y="47149"/>
                          <a:pt x="259461" y="60770"/>
                          <a:pt x="167164" y="60770"/>
                        </a:cubicBezTo>
                        <a:cubicBezTo>
                          <a:pt x="74866" y="60770"/>
                          <a:pt x="0" y="47149"/>
                          <a:pt x="0" y="30385"/>
                        </a:cubicBezTo>
                        <a:cubicBezTo>
                          <a:pt x="0" y="13621"/>
                          <a:pt x="74866" y="0"/>
                          <a:pt x="167164" y="0"/>
                        </a:cubicBezTo>
                        <a:cubicBezTo>
                          <a:pt x="259461" y="0"/>
                          <a:pt x="334328" y="13621"/>
                          <a:pt x="334328" y="30385"/>
                        </a:cubicBezTo>
                        <a:close/>
                      </a:path>
                    </a:pathLst>
                  </a:custGeom>
                  <a:solidFill>
                    <a:srgbClr val="E6EAF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618" name="Google Shape;618;p19"/>
              <p:cNvSpPr/>
              <p:nvPr/>
            </p:nvSpPr>
            <p:spPr>
              <a:xfrm>
                <a:off x="4529994" y="3140487"/>
                <a:ext cx="38100" cy="38100"/>
              </a:xfrm>
              <a:custGeom>
                <a:rect b="b" l="l" r="r" t="t"/>
                <a:pathLst>
                  <a:path extrusionOk="0" h="38100" w="38100">
                    <a:moveTo>
                      <a:pt x="38100" y="19050"/>
                    </a:moveTo>
                    <a:cubicBezTo>
                      <a:pt x="38100" y="29623"/>
                      <a:pt x="29528" y="38100"/>
                      <a:pt x="19050" y="38100"/>
                    </a:cubicBezTo>
                    <a:cubicBezTo>
                      <a:pt x="8572" y="38100"/>
                      <a:pt x="0" y="29528"/>
                      <a:pt x="0" y="19050"/>
                    </a:cubicBezTo>
                    <a:cubicBezTo>
                      <a:pt x="0" y="8572"/>
                      <a:pt x="8572" y="0"/>
                      <a:pt x="19050" y="0"/>
                    </a:cubicBezTo>
                    <a:cubicBezTo>
                      <a:pt x="29528" y="0"/>
                      <a:pt x="38100" y="8572"/>
                      <a:pt x="38100" y="19050"/>
                    </a:cubicBezTo>
                    <a:close/>
                  </a:path>
                </a:pathLst>
              </a:custGeom>
              <a:solidFill>
                <a:srgbClr val="55C0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9" name="Google Shape;619;p19"/>
              <p:cNvSpPr/>
              <p:nvPr/>
            </p:nvSpPr>
            <p:spPr>
              <a:xfrm>
                <a:off x="4529994" y="3256216"/>
                <a:ext cx="38100" cy="38100"/>
              </a:xfrm>
              <a:custGeom>
                <a:rect b="b" l="l" r="r" t="t"/>
                <a:pathLst>
                  <a:path extrusionOk="0" h="38100" w="38100">
                    <a:moveTo>
                      <a:pt x="38100" y="19050"/>
                    </a:moveTo>
                    <a:cubicBezTo>
                      <a:pt x="38100" y="29623"/>
                      <a:pt x="29528" y="38100"/>
                      <a:pt x="19050" y="38100"/>
                    </a:cubicBezTo>
                    <a:cubicBezTo>
                      <a:pt x="8572" y="38100"/>
                      <a:pt x="0" y="29528"/>
                      <a:pt x="0" y="19050"/>
                    </a:cubicBezTo>
                    <a:cubicBezTo>
                      <a:pt x="0" y="8573"/>
                      <a:pt x="8572" y="0"/>
                      <a:pt x="19050" y="0"/>
                    </a:cubicBezTo>
                    <a:cubicBezTo>
                      <a:pt x="29528" y="0"/>
                      <a:pt x="38100" y="8573"/>
                      <a:pt x="38100" y="19050"/>
                    </a:cubicBezTo>
                    <a:close/>
                  </a:path>
                </a:pathLst>
              </a:custGeom>
              <a:solidFill>
                <a:srgbClr val="E6EAF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0" name="Google Shape;620;p19"/>
              <p:cNvSpPr/>
              <p:nvPr/>
            </p:nvSpPr>
            <p:spPr>
              <a:xfrm>
                <a:off x="4529994" y="3377088"/>
                <a:ext cx="38100" cy="38100"/>
              </a:xfrm>
              <a:custGeom>
                <a:rect b="b" l="l" r="r" t="t"/>
                <a:pathLst>
                  <a:path extrusionOk="0" h="38100" w="38100">
                    <a:moveTo>
                      <a:pt x="38100" y="19050"/>
                    </a:moveTo>
                    <a:cubicBezTo>
                      <a:pt x="38100" y="29623"/>
                      <a:pt x="29528" y="38100"/>
                      <a:pt x="19050" y="38100"/>
                    </a:cubicBezTo>
                    <a:cubicBezTo>
                      <a:pt x="8572" y="38100"/>
                      <a:pt x="0" y="29528"/>
                      <a:pt x="0" y="19050"/>
                    </a:cubicBezTo>
                    <a:cubicBezTo>
                      <a:pt x="0" y="8573"/>
                      <a:pt x="8572" y="0"/>
                      <a:pt x="19050" y="0"/>
                    </a:cubicBezTo>
                    <a:cubicBezTo>
                      <a:pt x="29528" y="0"/>
                      <a:pt x="38100" y="8573"/>
                      <a:pt x="38100" y="19050"/>
                    </a:cubicBezTo>
                    <a:close/>
                  </a:path>
                </a:pathLst>
              </a:custGeom>
              <a:solidFill>
                <a:srgbClr val="E6EAF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621" name="Google Shape;621;p19"/>
          <p:cNvGrpSpPr/>
          <p:nvPr/>
        </p:nvGrpSpPr>
        <p:grpSpPr>
          <a:xfrm flipH="1" rot="5400000">
            <a:off x="557972" y="4696603"/>
            <a:ext cx="16329" cy="218290"/>
            <a:chOff x="10809827" y="4402455"/>
            <a:chExt cx="24764" cy="330993"/>
          </a:xfrm>
        </p:grpSpPr>
        <p:sp>
          <p:nvSpPr>
            <p:cNvPr id="622" name="Google Shape;622;p19"/>
            <p:cNvSpPr/>
            <p:nvPr/>
          </p:nvSpPr>
          <p:spPr>
            <a:xfrm>
              <a:off x="10822209" y="4414266"/>
              <a:ext cx="9525" cy="307467"/>
            </a:xfrm>
            <a:custGeom>
              <a:rect b="b" l="l" r="r" t="t"/>
              <a:pathLst>
                <a:path extrusionOk="0" h="307467" w="9525">
                  <a:moveTo>
                    <a:pt x="-1" y="307467"/>
                  </a:moveTo>
                  <a:lnTo>
                    <a:pt x="-1" y="0"/>
                  </a:lnTo>
                </a:path>
              </a:pathLst>
            </a:custGeom>
            <a:solidFill>
              <a:schemeClr val="accent4"/>
            </a:solidFill>
            <a:ln cap="flat" cmpd="sng" w="10950">
              <a:solidFill>
                <a:schemeClr val="accent4"/>
              </a:solidFill>
              <a:prstDash val="dashDot"/>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3" name="Google Shape;623;p19"/>
            <p:cNvSpPr/>
            <p:nvPr/>
          </p:nvSpPr>
          <p:spPr>
            <a:xfrm>
              <a:off x="10809827" y="4708683"/>
              <a:ext cx="24764" cy="24765"/>
            </a:xfrm>
            <a:custGeom>
              <a:rect b="b" l="l" r="r" t="t"/>
              <a:pathLst>
                <a:path extrusionOk="0" h="24765" w="24764">
                  <a:moveTo>
                    <a:pt x="24765" y="12382"/>
                  </a:moveTo>
                  <a:cubicBezTo>
                    <a:pt x="24765" y="19240"/>
                    <a:pt x="19241" y="24765"/>
                    <a:pt x="12382" y="24765"/>
                  </a:cubicBezTo>
                  <a:cubicBezTo>
                    <a:pt x="5524" y="24765"/>
                    <a:pt x="0" y="19240"/>
                    <a:pt x="0" y="12382"/>
                  </a:cubicBezTo>
                  <a:cubicBezTo>
                    <a:pt x="0" y="5524"/>
                    <a:pt x="5524" y="0"/>
                    <a:pt x="12382" y="0"/>
                  </a:cubicBezTo>
                  <a:cubicBezTo>
                    <a:pt x="19241" y="0"/>
                    <a:pt x="24765" y="5524"/>
                    <a:pt x="24765" y="12382"/>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4" name="Google Shape;624;p19"/>
            <p:cNvSpPr/>
            <p:nvPr/>
          </p:nvSpPr>
          <p:spPr>
            <a:xfrm>
              <a:off x="10809827" y="4402455"/>
              <a:ext cx="24764" cy="24764"/>
            </a:xfrm>
            <a:custGeom>
              <a:rect b="b" l="l" r="r" t="t"/>
              <a:pathLst>
                <a:path extrusionOk="0" h="24764" w="24764">
                  <a:moveTo>
                    <a:pt x="24765" y="12382"/>
                  </a:moveTo>
                  <a:cubicBezTo>
                    <a:pt x="24765" y="5524"/>
                    <a:pt x="19241" y="0"/>
                    <a:pt x="12382" y="0"/>
                  </a:cubicBezTo>
                  <a:cubicBezTo>
                    <a:pt x="5524" y="0"/>
                    <a:pt x="0" y="5524"/>
                    <a:pt x="0" y="12382"/>
                  </a:cubicBezTo>
                  <a:cubicBezTo>
                    <a:pt x="0" y="19240"/>
                    <a:pt x="5524" y="24765"/>
                    <a:pt x="12382" y="24765"/>
                  </a:cubicBezTo>
                  <a:cubicBezTo>
                    <a:pt x="19241" y="24765"/>
                    <a:pt x="24765" y="19240"/>
                    <a:pt x="24765" y="12382"/>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25" name="Google Shape;625;p19"/>
          <p:cNvSpPr/>
          <p:nvPr/>
        </p:nvSpPr>
        <p:spPr>
          <a:xfrm rot="-532595">
            <a:off x="7984139" y="4422751"/>
            <a:ext cx="1661199" cy="1343241"/>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9"/>
          <p:cNvSpPr/>
          <p:nvPr/>
        </p:nvSpPr>
        <p:spPr>
          <a:xfrm flipH="1" rot="-5145822">
            <a:off x="-1235221" y="72085"/>
            <a:ext cx="2404292" cy="1318592"/>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627" name="Shape 627"/>
        <p:cNvGrpSpPr/>
        <p:nvPr/>
      </p:nvGrpSpPr>
      <p:grpSpPr>
        <a:xfrm>
          <a:off x="0" y="0"/>
          <a:ext cx="0" cy="0"/>
          <a:chOff x="0" y="0"/>
          <a:chExt cx="0" cy="0"/>
        </a:xfrm>
      </p:grpSpPr>
      <p:sp>
        <p:nvSpPr>
          <p:cNvPr id="628" name="Google Shape;628;p20"/>
          <p:cNvSpPr txBox="1"/>
          <p:nvPr>
            <p:ph type="title"/>
          </p:nvPr>
        </p:nvSpPr>
        <p:spPr>
          <a:xfrm>
            <a:off x="2347938" y="997200"/>
            <a:ext cx="4448100" cy="1058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8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29" name="Google Shape;629;p20"/>
          <p:cNvSpPr txBox="1"/>
          <p:nvPr>
            <p:ph idx="1" type="subTitle"/>
          </p:nvPr>
        </p:nvSpPr>
        <p:spPr>
          <a:xfrm>
            <a:off x="2347900" y="1841450"/>
            <a:ext cx="4448100" cy="105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30" name="Google Shape;630;p20"/>
          <p:cNvSpPr txBox="1"/>
          <p:nvPr/>
        </p:nvSpPr>
        <p:spPr>
          <a:xfrm>
            <a:off x="2099100" y="3611950"/>
            <a:ext cx="4945800" cy="556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200">
                <a:solidFill>
                  <a:schemeClr val="dk1"/>
                </a:solidFill>
                <a:latin typeface="Open Sans"/>
                <a:ea typeface="Open Sans"/>
                <a:cs typeface="Open Sans"/>
                <a:sym typeface="Open Sans"/>
              </a:rPr>
              <a:t>CREDITS:</a:t>
            </a:r>
            <a:r>
              <a:rPr lang="en" sz="1200">
                <a:solidFill>
                  <a:schemeClr val="dk1"/>
                </a:solidFill>
                <a:latin typeface="Open Sans"/>
                <a:ea typeface="Open Sans"/>
                <a:cs typeface="Open Sans"/>
                <a:sym typeface="Open Sans"/>
              </a:rPr>
              <a:t> This presentation template was created by </a:t>
            </a:r>
            <a:r>
              <a:rPr b="1" lang="en" sz="1200" u="sng">
                <a:solidFill>
                  <a:schemeClr val="hlink"/>
                </a:solidFill>
                <a:latin typeface="Open Sans"/>
                <a:ea typeface="Open Sans"/>
                <a:cs typeface="Open Sans"/>
                <a:sym typeface="Open Sans"/>
                <a:hlinkClick r:id="rId2"/>
              </a:rPr>
              <a:t>Slidesgo</a:t>
            </a:r>
            <a:r>
              <a:rPr lang="en" sz="1200">
                <a:solidFill>
                  <a:schemeClr val="dk1"/>
                </a:solidFill>
                <a:latin typeface="Open Sans"/>
                <a:ea typeface="Open Sans"/>
                <a:cs typeface="Open Sans"/>
                <a:sym typeface="Open Sans"/>
              </a:rPr>
              <a:t>, and includes icons by </a:t>
            </a:r>
            <a:r>
              <a:rPr b="1" lang="en" sz="1200" u="sng">
                <a:solidFill>
                  <a:schemeClr val="dk1"/>
                </a:solidFill>
                <a:latin typeface="Open Sans"/>
                <a:ea typeface="Open Sans"/>
                <a:cs typeface="Open Sans"/>
                <a:sym typeface="Open Sans"/>
                <a:hlinkClick r:id="rId3">
                  <a:extLst>
                    <a:ext uri="{A12FA001-AC4F-418D-AE19-62706E023703}">
                      <ahyp:hlinkClr val="tx"/>
                    </a:ext>
                  </a:extLst>
                </a:hlinkClick>
              </a:rPr>
              <a:t>Flaticon</a:t>
            </a:r>
            <a:r>
              <a:rPr lang="en" sz="1200">
                <a:solidFill>
                  <a:schemeClr val="dk1"/>
                </a:solidFill>
                <a:latin typeface="Open Sans"/>
                <a:ea typeface="Open Sans"/>
                <a:cs typeface="Open Sans"/>
                <a:sym typeface="Open Sans"/>
              </a:rPr>
              <a:t>, and infographics &amp; images by </a:t>
            </a:r>
            <a:r>
              <a:rPr b="1" lang="en" sz="1200" u="sng">
                <a:solidFill>
                  <a:schemeClr val="dk1"/>
                </a:solidFill>
                <a:latin typeface="Open Sans"/>
                <a:ea typeface="Open Sans"/>
                <a:cs typeface="Open Sans"/>
                <a:sym typeface="Open Sans"/>
                <a:hlinkClick r:id="rId4">
                  <a:extLst>
                    <a:ext uri="{A12FA001-AC4F-418D-AE19-62706E023703}">
                      <ahyp:hlinkClr val="tx"/>
                    </a:ext>
                  </a:extLst>
                </a:hlinkClick>
              </a:rPr>
              <a:t>Freepik</a:t>
            </a:r>
            <a:r>
              <a:rPr lang="en" sz="1200" u="sng">
                <a:solidFill>
                  <a:schemeClr val="dk1"/>
                </a:solidFill>
                <a:latin typeface="Open Sans"/>
                <a:ea typeface="Open Sans"/>
                <a:cs typeface="Open Sans"/>
                <a:sym typeface="Open Sans"/>
              </a:rPr>
              <a:t> </a:t>
            </a:r>
            <a:endParaRPr b="1" sz="1200" u="sng">
              <a:solidFill>
                <a:schemeClr val="dk1"/>
              </a:solidFill>
              <a:latin typeface="Open Sans"/>
              <a:ea typeface="Open Sans"/>
              <a:cs typeface="Open Sans"/>
              <a:sym typeface="Open Sans"/>
            </a:endParaRPr>
          </a:p>
        </p:txBody>
      </p:sp>
      <p:sp>
        <p:nvSpPr>
          <p:cNvPr id="631" name="Google Shape;631;p20"/>
          <p:cNvSpPr/>
          <p:nvPr/>
        </p:nvSpPr>
        <p:spPr>
          <a:xfrm flipH="1" rot="-2493044">
            <a:off x="-1086706" y="-570280"/>
            <a:ext cx="2902912" cy="2347287"/>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0"/>
          <p:cNvSpPr/>
          <p:nvPr/>
        </p:nvSpPr>
        <p:spPr>
          <a:xfrm flipH="1" rot="-5051288">
            <a:off x="7227752" y="3451481"/>
            <a:ext cx="2997828" cy="2576307"/>
          </a:xfrm>
          <a:custGeom>
            <a:rect b="b" l="l" r="r" t="t"/>
            <a:pathLst>
              <a:path extrusionOk="0" h="30330" w="38869">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0"/>
          <p:cNvSpPr/>
          <p:nvPr/>
        </p:nvSpPr>
        <p:spPr>
          <a:xfrm flipH="1" rot="460638">
            <a:off x="178423" y="3742788"/>
            <a:ext cx="1359611" cy="1222555"/>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0"/>
          <p:cNvSpPr/>
          <p:nvPr/>
        </p:nvSpPr>
        <p:spPr>
          <a:xfrm flipH="1" rot="460623">
            <a:off x="6683138" y="-2074210"/>
            <a:ext cx="4087061" cy="3304707"/>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4047175" y="2571975"/>
            <a:ext cx="4383600" cy="8418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hasCustomPrompt="1" idx="2" type="title"/>
          </p:nvPr>
        </p:nvSpPr>
        <p:spPr>
          <a:xfrm>
            <a:off x="4047175" y="1321975"/>
            <a:ext cx="1235700" cy="8418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6" name="Google Shape;16;p3"/>
          <p:cNvSpPr/>
          <p:nvPr>
            <p:ph idx="3" type="pic"/>
          </p:nvPr>
        </p:nvSpPr>
        <p:spPr>
          <a:xfrm>
            <a:off x="484625" y="1076550"/>
            <a:ext cx="2990400" cy="2990400"/>
          </a:xfrm>
          <a:prstGeom prst="roundRect">
            <a:avLst>
              <a:gd fmla="val 16667" name="adj"/>
            </a:avLst>
          </a:prstGeom>
          <a:noFill/>
          <a:ln>
            <a:noFill/>
          </a:ln>
        </p:spPr>
      </p:sp>
      <p:sp>
        <p:nvSpPr>
          <p:cNvPr id="17" name="Google Shape;17;p3"/>
          <p:cNvSpPr/>
          <p:nvPr/>
        </p:nvSpPr>
        <p:spPr>
          <a:xfrm flipH="1" rot="-3263452">
            <a:off x="5847147" y="3927927"/>
            <a:ext cx="2997856" cy="2576292"/>
          </a:xfrm>
          <a:custGeom>
            <a:rect b="b" l="l" r="r" t="t"/>
            <a:pathLst>
              <a:path extrusionOk="0" h="30330" w="38869">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flipH="1" rot="460623">
            <a:off x="6387251" y="-1517085"/>
            <a:ext cx="4087061" cy="3304707"/>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flipH="1" rot="-4592116">
            <a:off x="6189" y="113200"/>
            <a:ext cx="642877" cy="519829"/>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635" name="Shape 635"/>
        <p:cNvGrpSpPr/>
        <p:nvPr/>
      </p:nvGrpSpPr>
      <p:grpSpPr>
        <a:xfrm>
          <a:off x="0" y="0"/>
          <a:ext cx="0" cy="0"/>
          <a:chOff x="0" y="0"/>
          <a:chExt cx="0" cy="0"/>
        </a:xfrm>
      </p:grpSpPr>
      <p:sp>
        <p:nvSpPr>
          <p:cNvPr id="636" name="Google Shape;636;p21"/>
          <p:cNvSpPr/>
          <p:nvPr/>
        </p:nvSpPr>
        <p:spPr>
          <a:xfrm flipH="1" rot="-1900174">
            <a:off x="-500059" y="-436065"/>
            <a:ext cx="1729608" cy="1398556"/>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1"/>
          <p:cNvSpPr/>
          <p:nvPr/>
        </p:nvSpPr>
        <p:spPr>
          <a:xfrm flipH="1" rot="-3263452">
            <a:off x="5847147" y="3927927"/>
            <a:ext cx="2997856" cy="2576292"/>
          </a:xfrm>
          <a:custGeom>
            <a:rect b="b" l="l" r="r" t="t"/>
            <a:pathLst>
              <a:path extrusionOk="0" h="30330" w="38869">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1"/>
          <p:cNvSpPr/>
          <p:nvPr/>
        </p:nvSpPr>
        <p:spPr>
          <a:xfrm flipH="1" rot="460623">
            <a:off x="6387251" y="-1517085"/>
            <a:ext cx="4087061" cy="3304707"/>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1"/>
          <p:cNvSpPr/>
          <p:nvPr/>
        </p:nvSpPr>
        <p:spPr>
          <a:xfrm flipH="1" rot="531593">
            <a:off x="-1222788" y="3829381"/>
            <a:ext cx="2902962" cy="2347327"/>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0" name="Google Shape;640;p21"/>
          <p:cNvGrpSpPr/>
          <p:nvPr/>
        </p:nvGrpSpPr>
        <p:grpSpPr>
          <a:xfrm>
            <a:off x="7931872" y="177093"/>
            <a:ext cx="997823" cy="737095"/>
            <a:chOff x="7931872" y="177093"/>
            <a:chExt cx="997823" cy="737095"/>
          </a:xfrm>
        </p:grpSpPr>
        <p:grpSp>
          <p:nvGrpSpPr>
            <p:cNvPr id="641" name="Google Shape;641;p21"/>
            <p:cNvGrpSpPr/>
            <p:nvPr/>
          </p:nvGrpSpPr>
          <p:grpSpPr>
            <a:xfrm>
              <a:off x="7931872" y="177093"/>
              <a:ext cx="919725" cy="318025"/>
              <a:chOff x="7230903" y="4635722"/>
              <a:chExt cx="652843" cy="225742"/>
            </a:xfrm>
          </p:grpSpPr>
          <p:sp>
            <p:nvSpPr>
              <p:cNvPr id="642" name="Google Shape;642;p21"/>
              <p:cNvSpPr/>
              <p:nvPr/>
            </p:nvSpPr>
            <p:spPr>
              <a:xfrm>
                <a:off x="7230903" y="4635722"/>
                <a:ext cx="652843" cy="225742"/>
              </a:xfrm>
              <a:custGeom>
                <a:rect b="b" l="l" r="r" t="t"/>
                <a:pathLst>
                  <a:path extrusionOk="0" h="225742" w="652843">
                    <a:moveTo>
                      <a:pt x="619030" y="0"/>
                    </a:moveTo>
                    <a:cubicBezTo>
                      <a:pt x="637705" y="0"/>
                      <a:pt x="652844" y="15139"/>
                      <a:pt x="652844" y="33814"/>
                    </a:cubicBezTo>
                    <a:lnTo>
                      <a:pt x="652844" y="191929"/>
                    </a:lnTo>
                    <a:cubicBezTo>
                      <a:pt x="652844" y="210603"/>
                      <a:pt x="637704" y="225742"/>
                      <a:pt x="619030" y="225742"/>
                    </a:cubicBezTo>
                    <a:lnTo>
                      <a:pt x="33814" y="225742"/>
                    </a:lnTo>
                    <a:cubicBezTo>
                      <a:pt x="15139" y="225742"/>
                      <a:pt x="0" y="210603"/>
                      <a:pt x="0" y="191929"/>
                    </a:cubicBezTo>
                    <a:lnTo>
                      <a:pt x="0" y="33814"/>
                    </a:lnTo>
                    <a:cubicBezTo>
                      <a:pt x="0" y="15139"/>
                      <a:pt x="15139" y="0"/>
                      <a:pt x="33814"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3" name="Google Shape;643;p21"/>
              <p:cNvSpPr/>
              <p:nvPr/>
            </p:nvSpPr>
            <p:spPr>
              <a:xfrm>
                <a:off x="7287577" y="4672107"/>
                <a:ext cx="151161" cy="151161"/>
              </a:xfrm>
              <a:custGeom>
                <a:rect b="b" l="l" r="r" t="t"/>
                <a:pathLst>
                  <a:path extrusionOk="0" h="151161" w="151161">
                    <a:moveTo>
                      <a:pt x="0" y="0"/>
                    </a:moveTo>
                    <a:lnTo>
                      <a:pt x="151161" y="0"/>
                    </a:lnTo>
                    <a:lnTo>
                      <a:pt x="151161" y="151162"/>
                    </a:lnTo>
                    <a:lnTo>
                      <a:pt x="0" y="151162"/>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644" name="Google Shape;644;p21"/>
              <p:cNvGrpSpPr/>
              <p:nvPr/>
            </p:nvGrpSpPr>
            <p:grpSpPr>
              <a:xfrm>
                <a:off x="7487126" y="4676394"/>
                <a:ext cx="332041" cy="142684"/>
                <a:chOff x="7487126" y="4676394"/>
                <a:chExt cx="332041" cy="142684"/>
              </a:xfrm>
            </p:grpSpPr>
            <p:sp>
              <p:nvSpPr>
                <p:cNvPr id="645" name="Google Shape;645;p21"/>
                <p:cNvSpPr/>
                <p:nvPr/>
              </p:nvSpPr>
              <p:spPr>
                <a:xfrm>
                  <a:off x="7487126" y="4676394"/>
                  <a:ext cx="332041" cy="20383"/>
                </a:xfrm>
                <a:custGeom>
                  <a:rect b="b" l="l" r="r" t="t"/>
                  <a:pathLst>
                    <a:path extrusionOk="0" h="20383" w="332041">
                      <a:moveTo>
                        <a:pt x="0" y="0"/>
                      </a:moveTo>
                      <a:lnTo>
                        <a:pt x="332041" y="0"/>
                      </a:lnTo>
                      <a:lnTo>
                        <a:pt x="332041"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6" name="Google Shape;646;p21"/>
                <p:cNvSpPr/>
                <p:nvPr/>
              </p:nvSpPr>
              <p:spPr>
                <a:xfrm>
                  <a:off x="7487126" y="4717161"/>
                  <a:ext cx="290322" cy="20383"/>
                </a:xfrm>
                <a:custGeom>
                  <a:rect b="b" l="l" r="r" t="t"/>
                  <a:pathLst>
                    <a:path extrusionOk="0" h="20383" w="290322">
                      <a:moveTo>
                        <a:pt x="0" y="0"/>
                      </a:moveTo>
                      <a:lnTo>
                        <a:pt x="290322" y="0"/>
                      </a:lnTo>
                      <a:lnTo>
                        <a:pt x="290322"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7" name="Google Shape;647;p21"/>
                <p:cNvSpPr/>
                <p:nvPr/>
              </p:nvSpPr>
              <p:spPr>
                <a:xfrm>
                  <a:off x="7487126" y="4757928"/>
                  <a:ext cx="303942" cy="20383"/>
                </a:xfrm>
                <a:custGeom>
                  <a:rect b="b" l="l" r="r" t="t"/>
                  <a:pathLst>
                    <a:path extrusionOk="0" h="20383" w="303942">
                      <a:moveTo>
                        <a:pt x="0" y="0"/>
                      </a:moveTo>
                      <a:lnTo>
                        <a:pt x="303942" y="0"/>
                      </a:lnTo>
                      <a:lnTo>
                        <a:pt x="303942"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8" name="Google Shape;648;p21"/>
                <p:cNvSpPr/>
                <p:nvPr/>
              </p:nvSpPr>
              <p:spPr>
                <a:xfrm>
                  <a:off x="7487126" y="4798695"/>
                  <a:ext cx="171545" cy="20383"/>
                </a:xfrm>
                <a:custGeom>
                  <a:rect b="b" l="l" r="r" t="t"/>
                  <a:pathLst>
                    <a:path extrusionOk="0" h="20383" w="171545">
                      <a:moveTo>
                        <a:pt x="0" y="0"/>
                      </a:moveTo>
                      <a:lnTo>
                        <a:pt x="171545" y="0"/>
                      </a:lnTo>
                      <a:lnTo>
                        <a:pt x="171545"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649" name="Google Shape;649;p21"/>
            <p:cNvGrpSpPr/>
            <p:nvPr/>
          </p:nvGrpSpPr>
          <p:grpSpPr>
            <a:xfrm>
              <a:off x="7931872" y="596163"/>
              <a:ext cx="919725" cy="318025"/>
              <a:chOff x="7230903" y="4933188"/>
              <a:chExt cx="652843" cy="225742"/>
            </a:xfrm>
          </p:grpSpPr>
          <p:grpSp>
            <p:nvGrpSpPr>
              <p:cNvPr id="650" name="Google Shape;650;p21"/>
              <p:cNvGrpSpPr/>
              <p:nvPr/>
            </p:nvGrpSpPr>
            <p:grpSpPr>
              <a:xfrm>
                <a:off x="7230903" y="4933188"/>
                <a:ext cx="652843" cy="225742"/>
                <a:chOff x="7230903" y="4933188"/>
                <a:chExt cx="652843" cy="225742"/>
              </a:xfrm>
            </p:grpSpPr>
            <p:sp>
              <p:nvSpPr>
                <p:cNvPr id="651" name="Google Shape;651;p21"/>
                <p:cNvSpPr/>
                <p:nvPr/>
              </p:nvSpPr>
              <p:spPr>
                <a:xfrm>
                  <a:off x="7230903" y="4933188"/>
                  <a:ext cx="652843" cy="225742"/>
                </a:xfrm>
                <a:custGeom>
                  <a:rect b="b" l="l" r="r" t="t"/>
                  <a:pathLst>
                    <a:path extrusionOk="0" h="225742" w="652843">
                      <a:moveTo>
                        <a:pt x="619030" y="0"/>
                      </a:moveTo>
                      <a:cubicBezTo>
                        <a:pt x="637705" y="0"/>
                        <a:pt x="652844" y="15139"/>
                        <a:pt x="652844" y="33814"/>
                      </a:cubicBezTo>
                      <a:lnTo>
                        <a:pt x="652844" y="191929"/>
                      </a:lnTo>
                      <a:cubicBezTo>
                        <a:pt x="652844" y="210604"/>
                        <a:pt x="637704" y="225742"/>
                        <a:pt x="619030" y="225742"/>
                      </a:cubicBezTo>
                      <a:lnTo>
                        <a:pt x="33814" y="225742"/>
                      </a:lnTo>
                      <a:cubicBezTo>
                        <a:pt x="15139" y="225742"/>
                        <a:pt x="0" y="210604"/>
                        <a:pt x="0" y="191929"/>
                      </a:cubicBezTo>
                      <a:lnTo>
                        <a:pt x="0" y="33814"/>
                      </a:lnTo>
                      <a:cubicBezTo>
                        <a:pt x="0" y="15139"/>
                        <a:pt x="15139" y="0"/>
                        <a:pt x="33814"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2" name="Google Shape;652;p21"/>
                <p:cNvSpPr/>
                <p:nvPr/>
              </p:nvSpPr>
              <p:spPr>
                <a:xfrm>
                  <a:off x="7287577" y="4969668"/>
                  <a:ext cx="151161" cy="151161"/>
                </a:xfrm>
                <a:custGeom>
                  <a:rect b="b" l="l" r="r" t="t"/>
                  <a:pathLst>
                    <a:path extrusionOk="0" h="151161" w="151161">
                      <a:moveTo>
                        <a:pt x="75534" y="151162"/>
                      </a:moveTo>
                      <a:lnTo>
                        <a:pt x="75534" y="151162"/>
                      </a:lnTo>
                      <a:cubicBezTo>
                        <a:pt x="33814" y="151162"/>
                        <a:pt x="0" y="117348"/>
                        <a:pt x="0" y="75629"/>
                      </a:cubicBezTo>
                      <a:lnTo>
                        <a:pt x="0" y="75629"/>
                      </a:lnTo>
                      <a:cubicBezTo>
                        <a:pt x="0" y="33909"/>
                        <a:pt x="33814" y="0"/>
                        <a:pt x="75534" y="0"/>
                      </a:cubicBezTo>
                      <a:lnTo>
                        <a:pt x="75534" y="0"/>
                      </a:lnTo>
                      <a:cubicBezTo>
                        <a:pt x="117253" y="0"/>
                        <a:pt x="151162" y="33814"/>
                        <a:pt x="151162" y="75533"/>
                      </a:cubicBezTo>
                      <a:lnTo>
                        <a:pt x="151162" y="75533"/>
                      </a:lnTo>
                      <a:cubicBezTo>
                        <a:pt x="151162" y="117253"/>
                        <a:pt x="117348" y="151162"/>
                        <a:pt x="75534" y="15116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653" name="Google Shape;653;p21"/>
                <p:cNvGrpSpPr/>
                <p:nvPr/>
              </p:nvGrpSpPr>
              <p:grpSpPr>
                <a:xfrm>
                  <a:off x="7487126" y="4973859"/>
                  <a:ext cx="332041" cy="142684"/>
                  <a:chOff x="7487126" y="4973859"/>
                  <a:chExt cx="332041" cy="142684"/>
                </a:xfrm>
              </p:grpSpPr>
              <p:sp>
                <p:nvSpPr>
                  <p:cNvPr id="654" name="Google Shape;654;p21"/>
                  <p:cNvSpPr/>
                  <p:nvPr/>
                </p:nvSpPr>
                <p:spPr>
                  <a:xfrm>
                    <a:off x="7506747" y="4973859"/>
                    <a:ext cx="280034" cy="20383"/>
                  </a:xfrm>
                  <a:custGeom>
                    <a:rect b="b" l="l" r="r" t="t"/>
                    <a:pathLst>
                      <a:path extrusionOk="0" h="20383" w="280034">
                        <a:moveTo>
                          <a:pt x="0" y="0"/>
                        </a:moveTo>
                        <a:lnTo>
                          <a:pt x="280035" y="0"/>
                        </a:lnTo>
                        <a:lnTo>
                          <a:pt x="280035"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5" name="Google Shape;655;p21"/>
                  <p:cNvSpPr/>
                  <p:nvPr/>
                </p:nvSpPr>
                <p:spPr>
                  <a:xfrm>
                    <a:off x="7487126" y="5014626"/>
                    <a:ext cx="205073" cy="20383"/>
                  </a:xfrm>
                  <a:custGeom>
                    <a:rect b="b" l="l" r="r" t="t"/>
                    <a:pathLst>
                      <a:path extrusionOk="0" h="20383" w="205073">
                        <a:moveTo>
                          <a:pt x="0" y="0"/>
                        </a:moveTo>
                        <a:lnTo>
                          <a:pt x="205073" y="0"/>
                        </a:lnTo>
                        <a:lnTo>
                          <a:pt x="205073"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6" name="Google Shape;656;p21"/>
                  <p:cNvSpPr/>
                  <p:nvPr/>
                </p:nvSpPr>
                <p:spPr>
                  <a:xfrm>
                    <a:off x="7487126" y="5055393"/>
                    <a:ext cx="332041" cy="20383"/>
                  </a:xfrm>
                  <a:custGeom>
                    <a:rect b="b" l="l" r="r" t="t"/>
                    <a:pathLst>
                      <a:path extrusionOk="0" h="20383" w="332041">
                        <a:moveTo>
                          <a:pt x="0" y="0"/>
                        </a:moveTo>
                        <a:lnTo>
                          <a:pt x="332041" y="0"/>
                        </a:lnTo>
                        <a:lnTo>
                          <a:pt x="332041"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7" name="Google Shape;657;p21"/>
                  <p:cNvSpPr/>
                  <p:nvPr/>
                </p:nvSpPr>
                <p:spPr>
                  <a:xfrm>
                    <a:off x="7487126" y="5096160"/>
                    <a:ext cx="171545" cy="20383"/>
                  </a:xfrm>
                  <a:custGeom>
                    <a:rect b="b" l="l" r="r" t="t"/>
                    <a:pathLst>
                      <a:path extrusionOk="0" h="20383" w="171545">
                        <a:moveTo>
                          <a:pt x="0" y="0"/>
                        </a:moveTo>
                        <a:lnTo>
                          <a:pt x="171545" y="0"/>
                        </a:lnTo>
                        <a:lnTo>
                          <a:pt x="171545" y="20384"/>
                        </a:lnTo>
                        <a:lnTo>
                          <a:pt x="0" y="2038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658" name="Google Shape;658;p21"/>
              <p:cNvSpPr/>
              <p:nvPr/>
            </p:nvSpPr>
            <p:spPr>
              <a:xfrm>
                <a:off x="7338250" y="5011639"/>
                <a:ext cx="50734" cy="60632"/>
              </a:xfrm>
              <a:custGeom>
                <a:rect b="b" l="l" r="r" t="t"/>
                <a:pathLst>
                  <a:path extrusionOk="0" h="60632" w="50734">
                    <a:moveTo>
                      <a:pt x="0" y="4892"/>
                    </a:moveTo>
                    <a:lnTo>
                      <a:pt x="0" y="55851"/>
                    </a:lnTo>
                    <a:cubicBezTo>
                      <a:pt x="0" y="59566"/>
                      <a:pt x="4001" y="61851"/>
                      <a:pt x="7239" y="59947"/>
                    </a:cubicBezTo>
                    <a:lnTo>
                      <a:pt x="48387" y="35563"/>
                    </a:lnTo>
                    <a:cubicBezTo>
                      <a:pt x="51435" y="33753"/>
                      <a:pt x="51531" y="29371"/>
                      <a:pt x="48578" y="27371"/>
                    </a:cubicBezTo>
                    <a:lnTo>
                      <a:pt x="7430" y="796"/>
                    </a:lnTo>
                    <a:cubicBezTo>
                      <a:pt x="4191" y="-1299"/>
                      <a:pt x="0" y="987"/>
                      <a:pt x="0" y="4797"/>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59" name="Google Shape;659;p21"/>
            <p:cNvGrpSpPr/>
            <p:nvPr/>
          </p:nvGrpSpPr>
          <p:grpSpPr>
            <a:xfrm>
              <a:off x="8756326" y="539537"/>
              <a:ext cx="173370" cy="112691"/>
              <a:chOff x="7816120" y="4892994"/>
              <a:chExt cx="123062" cy="79991"/>
            </a:xfrm>
          </p:grpSpPr>
          <p:grpSp>
            <p:nvGrpSpPr>
              <p:cNvPr id="660" name="Google Shape;660;p21"/>
              <p:cNvGrpSpPr/>
              <p:nvPr/>
            </p:nvGrpSpPr>
            <p:grpSpPr>
              <a:xfrm>
                <a:off x="7816120" y="4902803"/>
                <a:ext cx="123062" cy="63817"/>
                <a:chOff x="7816120" y="4902803"/>
                <a:chExt cx="123062" cy="63817"/>
              </a:xfrm>
            </p:grpSpPr>
            <p:sp>
              <p:nvSpPr>
                <p:cNvPr id="661" name="Google Shape;661;p21"/>
                <p:cNvSpPr/>
                <p:nvPr/>
              </p:nvSpPr>
              <p:spPr>
                <a:xfrm>
                  <a:off x="7816120" y="4902803"/>
                  <a:ext cx="123062" cy="63817"/>
                </a:xfrm>
                <a:custGeom>
                  <a:rect b="b" l="l" r="r" t="t"/>
                  <a:pathLst>
                    <a:path extrusionOk="0" h="63817" w="123062">
                      <a:moveTo>
                        <a:pt x="61531" y="63817"/>
                      </a:moveTo>
                      <a:cubicBezTo>
                        <a:pt x="86963" y="63817"/>
                        <a:pt x="109442" y="51244"/>
                        <a:pt x="123063" y="31909"/>
                      </a:cubicBezTo>
                      <a:cubicBezTo>
                        <a:pt x="109442" y="12573"/>
                        <a:pt x="86963" y="0"/>
                        <a:pt x="61531" y="0"/>
                      </a:cubicBezTo>
                      <a:cubicBezTo>
                        <a:pt x="36100" y="0"/>
                        <a:pt x="13621" y="12573"/>
                        <a:pt x="0" y="31909"/>
                      </a:cubicBezTo>
                      <a:cubicBezTo>
                        <a:pt x="13621" y="51244"/>
                        <a:pt x="36100" y="63817"/>
                        <a:pt x="61531" y="63817"/>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2" name="Google Shape;662;p21"/>
                <p:cNvSpPr/>
                <p:nvPr/>
              </p:nvSpPr>
              <p:spPr>
                <a:xfrm>
                  <a:off x="7858029" y="4915090"/>
                  <a:ext cx="39242" cy="39243"/>
                </a:xfrm>
                <a:custGeom>
                  <a:rect b="b" l="l" r="r" t="t"/>
                  <a:pathLst>
                    <a:path extrusionOk="0" h="39243" w="39242">
                      <a:moveTo>
                        <a:pt x="39243" y="19621"/>
                      </a:moveTo>
                      <a:cubicBezTo>
                        <a:pt x="39243" y="30458"/>
                        <a:pt x="30458" y="39243"/>
                        <a:pt x="19621" y="39243"/>
                      </a:cubicBezTo>
                      <a:cubicBezTo>
                        <a:pt x="8785" y="39243"/>
                        <a:pt x="0" y="30458"/>
                        <a:pt x="0" y="19621"/>
                      </a:cubicBezTo>
                      <a:cubicBezTo>
                        <a:pt x="0" y="8785"/>
                        <a:pt x="8785" y="0"/>
                        <a:pt x="19621" y="0"/>
                      </a:cubicBezTo>
                      <a:cubicBezTo>
                        <a:pt x="30458" y="0"/>
                        <a:pt x="39243" y="8785"/>
                        <a:pt x="39243" y="1962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63" name="Google Shape;663;p21"/>
              <p:cNvSpPr/>
              <p:nvPr/>
            </p:nvSpPr>
            <p:spPr>
              <a:xfrm rot="-2700000">
                <a:off x="7825456" y="4928129"/>
                <a:ext cx="103403" cy="9720"/>
              </a:xfrm>
              <a:custGeom>
                <a:rect b="b" l="l" r="r" t="t"/>
                <a:pathLst>
                  <a:path extrusionOk="0" h="9715" w="103346">
                    <a:moveTo>
                      <a:pt x="0" y="0"/>
                    </a:moveTo>
                    <a:lnTo>
                      <a:pt x="103346" y="0"/>
                    </a:lnTo>
                    <a:lnTo>
                      <a:pt x="103346" y="9716"/>
                    </a:lnTo>
                    <a:lnTo>
                      <a:pt x="0" y="9716"/>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664" name="Shape 664"/>
        <p:cNvGrpSpPr/>
        <p:nvPr/>
      </p:nvGrpSpPr>
      <p:grpSpPr>
        <a:xfrm>
          <a:off x="0" y="0"/>
          <a:ext cx="0" cy="0"/>
          <a:chOff x="0" y="0"/>
          <a:chExt cx="0" cy="0"/>
        </a:xfrm>
      </p:grpSpPr>
      <p:sp>
        <p:nvSpPr>
          <p:cNvPr id="665" name="Google Shape;665;p22"/>
          <p:cNvSpPr/>
          <p:nvPr/>
        </p:nvSpPr>
        <p:spPr>
          <a:xfrm flipH="1" rot="8819869">
            <a:off x="7035528" y="3933627"/>
            <a:ext cx="3158468" cy="2509642"/>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2"/>
          <p:cNvSpPr/>
          <p:nvPr/>
        </p:nvSpPr>
        <p:spPr>
          <a:xfrm flipH="1" rot="-3657034">
            <a:off x="-1336268" y="-858934"/>
            <a:ext cx="2746020" cy="1921695"/>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7" name="Google Shape;667;p22"/>
          <p:cNvGrpSpPr/>
          <p:nvPr/>
        </p:nvGrpSpPr>
        <p:grpSpPr>
          <a:xfrm>
            <a:off x="65066" y="4373044"/>
            <a:ext cx="878158" cy="654532"/>
            <a:chOff x="1114425" y="4361211"/>
            <a:chExt cx="573023" cy="427101"/>
          </a:xfrm>
        </p:grpSpPr>
        <p:grpSp>
          <p:nvGrpSpPr>
            <p:cNvPr id="668" name="Google Shape;668;p22"/>
            <p:cNvGrpSpPr/>
            <p:nvPr/>
          </p:nvGrpSpPr>
          <p:grpSpPr>
            <a:xfrm>
              <a:off x="1114425" y="4361211"/>
              <a:ext cx="573023" cy="427101"/>
              <a:chOff x="1114425" y="4361211"/>
              <a:chExt cx="573023" cy="427101"/>
            </a:xfrm>
          </p:grpSpPr>
          <p:sp>
            <p:nvSpPr>
              <p:cNvPr id="669" name="Google Shape;669;p22"/>
              <p:cNvSpPr/>
              <p:nvPr/>
            </p:nvSpPr>
            <p:spPr>
              <a:xfrm>
                <a:off x="1241964" y="4361211"/>
                <a:ext cx="445484" cy="299466"/>
              </a:xfrm>
              <a:custGeom>
                <a:rect b="b" l="l" r="r" t="t"/>
                <a:pathLst>
                  <a:path extrusionOk="0" h="299466" w="445484">
                    <a:moveTo>
                      <a:pt x="139160" y="7715"/>
                    </a:moveTo>
                    <a:lnTo>
                      <a:pt x="173450" y="42005"/>
                    </a:lnTo>
                    <a:cubicBezTo>
                      <a:pt x="178403" y="46958"/>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79" y="299466"/>
                    </a:lnTo>
                    <a:cubicBezTo>
                      <a:pt x="11811" y="299466"/>
                      <a:pt x="0" y="287560"/>
                      <a:pt x="0" y="272987"/>
                    </a:cubicBezTo>
                    <a:lnTo>
                      <a:pt x="0" y="26479"/>
                    </a:lnTo>
                    <a:cubicBezTo>
                      <a:pt x="0" y="11811"/>
                      <a:pt x="11906" y="0"/>
                      <a:pt x="26479" y="0"/>
                    </a:cubicBezTo>
                    <a:lnTo>
                      <a:pt x="120396" y="0"/>
                    </a:lnTo>
                    <a:cubicBezTo>
                      <a:pt x="127445" y="0"/>
                      <a:pt x="134207" y="2762"/>
                      <a:pt x="139160" y="7715"/>
                    </a:cubicBezTo>
                    <a:close/>
                  </a:path>
                </a:pathLst>
              </a:custGeom>
              <a:solidFill>
                <a:srgbClr val="35363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0" name="Google Shape;670;p22"/>
              <p:cNvSpPr/>
              <p:nvPr/>
            </p:nvSpPr>
            <p:spPr>
              <a:xfrm>
                <a:off x="1178242" y="4425029"/>
                <a:ext cx="445484" cy="299466"/>
              </a:xfrm>
              <a:custGeom>
                <a:rect b="b" l="l" r="r" t="t"/>
                <a:pathLst>
                  <a:path extrusionOk="0" h="299466" w="445484">
                    <a:moveTo>
                      <a:pt x="139160" y="7620"/>
                    </a:moveTo>
                    <a:lnTo>
                      <a:pt x="173450" y="41910"/>
                    </a:lnTo>
                    <a:cubicBezTo>
                      <a:pt x="178403" y="46863"/>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79" y="299466"/>
                    </a:lnTo>
                    <a:cubicBezTo>
                      <a:pt x="11811" y="299466"/>
                      <a:pt x="0" y="287560"/>
                      <a:pt x="0" y="272987"/>
                    </a:cubicBezTo>
                    <a:lnTo>
                      <a:pt x="0" y="26479"/>
                    </a:lnTo>
                    <a:cubicBezTo>
                      <a:pt x="0" y="11811"/>
                      <a:pt x="11906" y="0"/>
                      <a:pt x="26479" y="0"/>
                    </a:cubicBezTo>
                    <a:lnTo>
                      <a:pt x="120396" y="0"/>
                    </a:lnTo>
                    <a:cubicBezTo>
                      <a:pt x="127445" y="0"/>
                      <a:pt x="134207" y="2762"/>
                      <a:pt x="139160" y="7715"/>
                    </a:cubicBezTo>
                    <a:close/>
                  </a:path>
                </a:pathLst>
              </a:custGeom>
              <a:solidFill>
                <a:srgbClr val="42444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1" name="Google Shape;671;p22"/>
              <p:cNvSpPr/>
              <p:nvPr/>
            </p:nvSpPr>
            <p:spPr>
              <a:xfrm>
                <a:off x="1114425" y="4488846"/>
                <a:ext cx="445484" cy="299466"/>
              </a:xfrm>
              <a:custGeom>
                <a:rect b="b" l="l" r="r" t="t"/>
                <a:pathLst>
                  <a:path extrusionOk="0" h="299466" w="445484">
                    <a:moveTo>
                      <a:pt x="139160" y="7620"/>
                    </a:moveTo>
                    <a:lnTo>
                      <a:pt x="173450" y="41910"/>
                    </a:lnTo>
                    <a:cubicBezTo>
                      <a:pt x="178403" y="46863"/>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80" y="299466"/>
                    </a:lnTo>
                    <a:cubicBezTo>
                      <a:pt x="11811" y="299466"/>
                      <a:pt x="0" y="287560"/>
                      <a:pt x="0" y="272987"/>
                    </a:cubicBezTo>
                    <a:lnTo>
                      <a:pt x="0" y="26479"/>
                    </a:lnTo>
                    <a:cubicBezTo>
                      <a:pt x="0" y="11811"/>
                      <a:pt x="11906" y="0"/>
                      <a:pt x="26480" y="0"/>
                    </a:cubicBezTo>
                    <a:lnTo>
                      <a:pt x="120396" y="0"/>
                    </a:lnTo>
                    <a:cubicBezTo>
                      <a:pt x="127445" y="0"/>
                      <a:pt x="134207" y="2762"/>
                      <a:pt x="139160" y="7811"/>
                    </a:cubicBezTo>
                    <a:close/>
                  </a:path>
                </a:pathLst>
              </a:custGeom>
              <a:solidFill>
                <a:srgbClr val="6F708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72" name="Google Shape;672;p22"/>
            <p:cNvSpPr/>
            <p:nvPr/>
          </p:nvSpPr>
          <p:spPr>
            <a:xfrm>
              <a:off x="1303210" y="4628965"/>
              <a:ext cx="68735" cy="82063"/>
            </a:xfrm>
            <a:custGeom>
              <a:rect b="b" l="l" r="r" t="t"/>
              <a:pathLst>
                <a:path extrusionOk="0" h="82063" w="68735">
                  <a:moveTo>
                    <a:pt x="0" y="6471"/>
                  </a:moveTo>
                  <a:lnTo>
                    <a:pt x="0" y="75527"/>
                  </a:lnTo>
                  <a:cubicBezTo>
                    <a:pt x="0" y="80575"/>
                    <a:pt x="5524" y="83719"/>
                    <a:pt x="9811" y="81147"/>
                  </a:cubicBezTo>
                  <a:lnTo>
                    <a:pt x="65532" y="48095"/>
                  </a:lnTo>
                  <a:cubicBezTo>
                    <a:pt x="69723" y="45619"/>
                    <a:pt x="69818" y="39618"/>
                    <a:pt x="65723" y="37046"/>
                  </a:cubicBezTo>
                  <a:lnTo>
                    <a:pt x="10001" y="1042"/>
                  </a:lnTo>
                  <a:cubicBezTo>
                    <a:pt x="5715" y="-1721"/>
                    <a:pt x="0" y="1327"/>
                    <a:pt x="0" y="6471"/>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73" name="Google Shape;673;p22"/>
          <p:cNvGrpSpPr/>
          <p:nvPr/>
        </p:nvGrpSpPr>
        <p:grpSpPr>
          <a:xfrm>
            <a:off x="8114970" y="266839"/>
            <a:ext cx="829992" cy="750888"/>
            <a:chOff x="8114596" y="445039"/>
            <a:chExt cx="633002" cy="572716"/>
          </a:xfrm>
        </p:grpSpPr>
        <p:grpSp>
          <p:nvGrpSpPr>
            <p:cNvPr id="674" name="Google Shape;674;p22"/>
            <p:cNvGrpSpPr/>
            <p:nvPr/>
          </p:nvGrpSpPr>
          <p:grpSpPr>
            <a:xfrm>
              <a:off x="8114596" y="445039"/>
              <a:ext cx="633002" cy="572716"/>
              <a:chOff x="7189660" y="520827"/>
              <a:chExt cx="598074" cy="541115"/>
            </a:xfrm>
          </p:grpSpPr>
          <p:sp>
            <p:nvSpPr>
              <p:cNvPr id="675" name="Google Shape;675;p22"/>
              <p:cNvSpPr/>
              <p:nvPr/>
            </p:nvSpPr>
            <p:spPr>
              <a:xfrm>
                <a:off x="7189660" y="520827"/>
                <a:ext cx="598074" cy="541115"/>
              </a:xfrm>
              <a:custGeom>
                <a:rect b="b" l="l" r="r" t="t"/>
                <a:pathLst>
                  <a:path extrusionOk="0" h="541115" w="598074">
                    <a:moveTo>
                      <a:pt x="557022" y="0"/>
                    </a:moveTo>
                    <a:cubicBezTo>
                      <a:pt x="579695" y="0"/>
                      <a:pt x="598075" y="18380"/>
                      <a:pt x="598075" y="41053"/>
                    </a:cubicBezTo>
                    <a:lnTo>
                      <a:pt x="598075" y="500063"/>
                    </a:lnTo>
                    <a:cubicBezTo>
                      <a:pt x="598075" y="522735"/>
                      <a:pt x="579695" y="541115"/>
                      <a:pt x="557022" y="541115"/>
                    </a:cubicBezTo>
                    <a:lnTo>
                      <a:pt x="41053" y="541115"/>
                    </a:lnTo>
                    <a:cubicBezTo>
                      <a:pt x="18380" y="541115"/>
                      <a:pt x="0" y="522735"/>
                      <a:pt x="0" y="500063"/>
                    </a:cubicBezTo>
                    <a:lnTo>
                      <a:pt x="0" y="41053"/>
                    </a:lnTo>
                    <a:cubicBezTo>
                      <a:pt x="0" y="18380"/>
                      <a:pt x="18380" y="0"/>
                      <a:pt x="41053"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676" name="Google Shape;676;p22"/>
              <p:cNvGrpSpPr/>
              <p:nvPr/>
            </p:nvGrpSpPr>
            <p:grpSpPr>
              <a:xfrm>
                <a:off x="7579137" y="551973"/>
                <a:ext cx="164782" cy="41529"/>
                <a:chOff x="7579137" y="551973"/>
                <a:chExt cx="164782" cy="41529"/>
              </a:xfrm>
            </p:grpSpPr>
            <p:sp>
              <p:nvSpPr>
                <p:cNvPr id="677" name="Google Shape;677;p22"/>
                <p:cNvSpPr/>
                <p:nvPr/>
              </p:nvSpPr>
              <p:spPr>
                <a:xfrm>
                  <a:off x="7702391" y="551973"/>
                  <a:ext cx="41528" cy="41529"/>
                </a:xfrm>
                <a:custGeom>
                  <a:rect b="b" l="l" r="r" t="t"/>
                  <a:pathLst>
                    <a:path extrusionOk="0" h="41529" w="41528">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8" name="Google Shape;678;p22"/>
                <p:cNvSpPr/>
                <p:nvPr/>
              </p:nvSpPr>
              <p:spPr>
                <a:xfrm>
                  <a:off x="7640764" y="551973"/>
                  <a:ext cx="41528" cy="41529"/>
                </a:xfrm>
                <a:custGeom>
                  <a:rect b="b" l="l" r="r" t="t"/>
                  <a:pathLst>
                    <a:path extrusionOk="0" h="41529" w="41528">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9" name="Google Shape;679;p22"/>
                <p:cNvSpPr/>
                <p:nvPr/>
              </p:nvSpPr>
              <p:spPr>
                <a:xfrm>
                  <a:off x="7579137" y="551973"/>
                  <a:ext cx="41528" cy="41529"/>
                </a:xfrm>
                <a:custGeom>
                  <a:rect b="b" l="l" r="r" t="t"/>
                  <a:pathLst>
                    <a:path extrusionOk="0" h="41529" w="41528">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680" name="Google Shape;680;p22"/>
            <p:cNvGrpSpPr/>
            <p:nvPr/>
          </p:nvGrpSpPr>
          <p:grpSpPr>
            <a:xfrm>
              <a:off x="8184962" y="619646"/>
              <a:ext cx="498115" cy="257273"/>
              <a:chOff x="7256144" y="685800"/>
              <a:chExt cx="470630" cy="243077"/>
            </a:xfrm>
          </p:grpSpPr>
          <p:sp>
            <p:nvSpPr>
              <p:cNvPr id="681" name="Google Shape;681;p22"/>
              <p:cNvSpPr/>
              <p:nvPr/>
            </p:nvSpPr>
            <p:spPr>
              <a:xfrm>
                <a:off x="7256144" y="694753"/>
                <a:ext cx="218503" cy="218217"/>
              </a:xfrm>
              <a:custGeom>
                <a:rect b="b" l="l" r="r" t="t"/>
                <a:pathLst>
                  <a:path extrusionOk="0" h="218217" w="218503">
                    <a:moveTo>
                      <a:pt x="216598" y="129540"/>
                    </a:moveTo>
                    <a:cubicBezTo>
                      <a:pt x="217837" y="122968"/>
                      <a:pt x="218504" y="116110"/>
                      <a:pt x="218504" y="109156"/>
                    </a:cubicBezTo>
                    <a:cubicBezTo>
                      <a:pt x="218504" y="102203"/>
                      <a:pt x="217837" y="95440"/>
                      <a:pt x="216598" y="88773"/>
                    </a:cubicBezTo>
                    <a:lnTo>
                      <a:pt x="181261" y="88773"/>
                    </a:lnTo>
                    <a:cubicBezTo>
                      <a:pt x="179641" y="83058"/>
                      <a:pt x="177451" y="77724"/>
                      <a:pt x="174593" y="72676"/>
                    </a:cubicBezTo>
                    <a:lnTo>
                      <a:pt x="199549" y="47720"/>
                    </a:lnTo>
                    <a:cubicBezTo>
                      <a:pt x="191834" y="36385"/>
                      <a:pt x="182118" y="26670"/>
                      <a:pt x="170783" y="18955"/>
                    </a:cubicBezTo>
                    <a:lnTo>
                      <a:pt x="145732" y="44005"/>
                    </a:lnTo>
                    <a:cubicBezTo>
                      <a:pt x="140684" y="41148"/>
                      <a:pt x="135255" y="38957"/>
                      <a:pt x="129635" y="37338"/>
                    </a:cubicBezTo>
                    <a:lnTo>
                      <a:pt x="129635" y="1905"/>
                    </a:lnTo>
                    <a:cubicBezTo>
                      <a:pt x="123063" y="667"/>
                      <a:pt x="116205" y="0"/>
                      <a:pt x="109252" y="0"/>
                    </a:cubicBezTo>
                    <a:cubicBezTo>
                      <a:pt x="102298" y="0"/>
                      <a:pt x="95536" y="667"/>
                      <a:pt x="88868" y="1905"/>
                    </a:cubicBezTo>
                    <a:lnTo>
                      <a:pt x="88868" y="37338"/>
                    </a:lnTo>
                    <a:cubicBezTo>
                      <a:pt x="83154" y="38957"/>
                      <a:pt x="77819" y="41148"/>
                      <a:pt x="72771" y="44005"/>
                    </a:cubicBezTo>
                    <a:lnTo>
                      <a:pt x="47720" y="18955"/>
                    </a:lnTo>
                    <a:cubicBezTo>
                      <a:pt x="36386" y="26670"/>
                      <a:pt x="26670" y="36481"/>
                      <a:pt x="18955" y="47720"/>
                    </a:cubicBezTo>
                    <a:lnTo>
                      <a:pt x="43910" y="72676"/>
                    </a:lnTo>
                    <a:cubicBezTo>
                      <a:pt x="41053" y="77724"/>
                      <a:pt x="38862" y="83153"/>
                      <a:pt x="37243" y="88773"/>
                    </a:cubicBezTo>
                    <a:lnTo>
                      <a:pt x="1905" y="88773"/>
                    </a:lnTo>
                    <a:cubicBezTo>
                      <a:pt x="667" y="95345"/>
                      <a:pt x="0" y="102203"/>
                      <a:pt x="0" y="109156"/>
                    </a:cubicBezTo>
                    <a:cubicBezTo>
                      <a:pt x="0" y="116110"/>
                      <a:pt x="667" y="122873"/>
                      <a:pt x="1905" y="129540"/>
                    </a:cubicBezTo>
                    <a:lnTo>
                      <a:pt x="37243" y="129540"/>
                    </a:lnTo>
                    <a:cubicBezTo>
                      <a:pt x="38862" y="135255"/>
                      <a:pt x="41053" y="140589"/>
                      <a:pt x="43910" y="145637"/>
                    </a:cubicBezTo>
                    <a:lnTo>
                      <a:pt x="18955" y="170593"/>
                    </a:lnTo>
                    <a:cubicBezTo>
                      <a:pt x="26670" y="181928"/>
                      <a:pt x="36386" y="191643"/>
                      <a:pt x="47720" y="199358"/>
                    </a:cubicBezTo>
                    <a:lnTo>
                      <a:pt x="72771" y="174308"/>
                    </a:lnTo>
                    <a:cubicBezTo>
                      <a:pt x="77819" y="177165"/>
                      <a:pt x="83248" y="179356"/>
                      <a:pt x="88868" y="180975"/>
                    </a:cubicBezTo>
                    <a:lnTo>
                      <a:pt x="88868" y="216313"/>
                    </a:lnTo>
                    <a:cubicBezTo>
                      <a:pt x="95441" y="217551"/>
                      <a:pt x="102298" y="218218"/>
                      <a:pt x="109252" y="218218"/>
                    </a:cubicBezTo>
                    <a:cubicBezTo>
                      <a:pt x="116205" y="218218"/>
                      <a:pt x="122968" y="217551"/>
                      <a:pt x="129635" y="216313"/>
                    </a:cubicBezTo>
                    <a:lnTo>
                      <a:pt x="129635" y="180975"/>
                    </a:lnTo>
                    <a:cubicBezTo>
                      <a:pt x="135350" y="179356"/>
                      <a:pt x="140684" y="177070"/>
                      <a:pt x="145732" y="174308"/>
                    </a:cubicBezTo>
                    <a:lnTo>
                      <a:pt x="170783" y="199358"/>
                    </a:lnTo>
                    <a:cubicBezTo>
                      <a:pt x="182118" y="191643"/>
                      <a:pt x="191834" y="181928"/>
                      <a:pt x="199549" y="170593"/>
                    </a:cubicBezTo>
                    <a:lnTo>
                      <a:pt x="174593" y="145542"/>
                    </a:lnTo>
                    <a:cubicBezTo>
                      <a:pt x="177451" y="140494"/>
                      <a:pt x="179641" y="135064"/>
                      <a:pt x="181261" y="129445"/>
                    </a:cubicBezTo>
                    <a:lnTo>
                      <a:pt x="216598" y="129445"/>
                    </a:lnTo>
                    <a:close/>
                    <a:moveTo>
                      <a:pt x="109252" y="131255"/>
                    </a:moveTo>
                    <a:cubicBezTo>
                      <a:pt x="97060" y="131255"/>
                      <a:pt x="87249" y="121349"/>
                      <a:pt x="87249" y="109252"/>
                    </a:cubicBezTo>
                    <a:cubicBezTo>
                      <a:pt x="87249" y="97155"/>
                      <a:pt x="97155" y="87249"/>
                      <a:pt x="109252" y="87249"/>
                    </a:cubicBezTo>
                    <a:cubicBezTo>
                      <a:pt x="121348" y="87249"/>
                      <a:pt x="131255" y="97155"/>
                      <a:pt x="131255" y="109252"/>
                    </a:cubicBezTo>
                    <a:cubicBezTo>
                      <a:pt x="131255" y="121349"/>
                      <a:pt x="121348" y="131255"/>
                      <a:pt x="109252" y="13125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682" name="Google Shape;682;p22"/>
              <p:cNvGrpSpPr/>
              <p:nvPr/>
            </p:nvGrpSpPr>
            <p:grpSpPr>
              <a:xfrm>
                <a:off x="7512843" y="685800"/>
                <a:ext cx="213931" cy="243077"/>
                <a:chOff x="7512843" y="685800"/>
                <a:chExt cx="213931" cy="243077"/>
              </a:xfrm>
            </p:grpSpPr>
            <p:grpSp>
              <p:nvGrpSpPr>
                <p:cNvPr id="683" name="Google Shape;683;p22"/>
                <p:cNvGrpSpPr/>
                <p:nvPr/>
              </p:nvGrpSpPr>
              <p:grpSpPr>
                <a:xfrm>
                  <a:off x="7512843" y="836580"/>
                  <a:ext cx="213931" cy="92297"/>
                  <a:chOff x="7512843" y="836580"/>
                  <a:chExt cx="213931" cy="92297"/>
                </a:xfrm>
              </p:grpSpPr>
              <p:sp>
                <p:nvSpPr>
                  <p:cNvPr id="684" name="Google Shape;684;p22"/>
                  <p:cNvSpPr/>
                  <p:nvPr/>
                </p:nvSpPr>
                <p:spPr>
                  <a:xfrm>
                    <a:off x="7512843" y="856011"/>
                    <a:ext cx="213931" cy="72866"/>
                  </a:xfrm>
                  <a:custGeom>
                    <a:rect b="b" l="l" r="r" t="t"/>
                    <a:pathLst>
                      <a:path extrusionOk="0" h="72866" w="213931">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5" name="Google Shape;685;p22"/>
                  <p:cNvSpPr/>
                  <p:nvPr/>
                </p:nvSpPr>
                <p:spPr>
                  <a:xfrm>
                    <a:off x="7512843" y="836580"/>
                    <a:ext cx="213931" cy="38861"/>
                  </a:xfrm>
                  <a:custGeom>
                    <a:rect b="b" l="l" r="r" t="t"/>
                    <a:pathLst>
                      <a:path extrusionOk="0" h="38861" w="21393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86" name="Google Shape;686;p22"/>
                <p:cNvGrpSpPr/>
                <p:nvPr/>
              </p:nvGrpSpPr>
              <p:grpSpPr>
                <a:xfrm>
                  <a:off x="7512843" y="761238"/>
                  <a:ext cx="213931" cy="92296"/>
                  <a:chOff x="7512843" y="761238"/>
                  <a:chExt cx="213931" cy="92296"/>
                </a:xfrm>
              </p:grpSpPr>
              <p:sp>
                <p:nvSpPr>
                  <p:cNvPr id="687" name="Google Shape;687;p22"/>
                  <p:cNvSpPr/>
                  <p:nvPr/>
                </p:nvSpPr>
                <p:spPr>
                  <a:xfrm>
                    <a:off x="7512843" y="780668"/>
                    <a:ext cx="213931" cy="72866"/>
                  </a:xfrm>
                  <a:custGeom>
                    <a:rect b="b" l="l" r="r" t="t"/>
                    <a:pathLst>
                      <a:path extrusionOk="0" h="72866" w="213931">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8" name="Google Shape;688;p22"/>
                  <p:cNvSpPr/>
                  <p:nvPr/>
                </p:nvSpPr>
                <p:spPr>
                  <a:xfrm>
                    <a:off x="7512843" y="761238"/>
                    <a:ext cx="213931" cy="38861"/>
                  </a:xfrm>
                  <a:custGeom>
                    <a:rect b="b" l="l" r="r" t="t"/>
                    <a:pathLst>
                      <a:path extrusionOk="0" h="38861" w="21393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89" name="Google Shape;689;p22"/>
                <p:cNvGrpSpPr/>
                <p:nvPr/>
              </p:nvGrpSpPr>
              <p:grpSpPr>
                <a:xfrm>
                  <a:off x="7512843" y="685800"/>
                  <a:ext cx="213931" cy="92297"/>
                  <a:chOff x="7512843" y="685800"/>
                  <a:chExt cx="213931" cy="92297"/>
                </a:xfrm>
              </p:grpSpPr>
              <p:sp>
                <p:nvSpPr>
                  <p:cNvPr id="690" name="Google Shape;690;p22"/>
                  <p:cNvSpPr/>
                  <p:nvPr/>
                </p:nvSpPr>
                <p:spPr>
                  <a:xfrm>
                    <a:off x="7512843" y="705231"/>
                    <a:ext cx="213931" cy="72866"/>
                  </a:xfrm>
                  <a:custGeom>
                    <a:rect b="b" l="l" r="r" t="t"/>
                    <a:pathLst>
                      <a:path extrusionOk="0" h="72866" w="213931">
                        <a:moveTo>
                          <a:pt x="0" y="0"/>
                        </a:moveTo>
                        <a:lnTo>
                          <a:pt x="0" y="53435"/>
                        </a:lnTo>
                        <a:cubicBezTo>
                          <a:pt x="0" y="64198"/>
                          <a:pt x="47911" y="72866"/>
                          <a:pt x="106966" y="72866"/>
                        </a:cubicBezTo>
                        <a:cubicBezTo>
                          <a:pt x="166021" y="72866"/>
                          <a:pt x="213932" y="64198"/>
                          <a:pt x="213932" y="53435"/>
                        </a:cubicBezTo>
                        <a:lnTo>
                          <a:pt x="213932" y="0"/>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1" name="Google Shape;691;p22"/>
                  <p:cNvSpPr/>
                  <p:nvPr/>
                </p:nvSpPr>
                <p:spPr>
                  <a:xfrm>
                    <a:off x="7512843" y="685800"/>
                    <a:ext cx="213931" cy="38861"/>
                  </a:xfrm>
                  <a:custGeom>
                    <a:rect b="b" l="l" r="r" t="t"/>
                    <a:pathLst>
                      <a:path extrusionOk="0" h="38861" w="21393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 name="Google Shape;22;p4"/>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
        <p:nvSpPr>
          <p:cNvPr id="23" name="Google Shape;23;p4"/>
          <p:cNvSpPr/>
          <p:nvPr/>
        </p:nvSpPr>
        <p:spPr>
          <a:xfrm flipH="1" rot="-4014673">
            <a:off x="-1798429" y="-1029372"/>
            <a:ext cx="3158476" cy="2509636"/>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p:nvPr/>
        </p:nvSpPr>
        <p:spPr>
          <a:xfrm flipH="1">
            <a:off x="8355841" y="2667287"/>
            <a:ext cx="734045" cy="45268"/>
          </a:xfrm>
          <a:custGeom>
            <a:rect b="b" l="l" r="r" t="t"/>
            <a:pathLst>
              <a:path extrusionOk="0" h="50863" w="824770">
                <a:moveTo>
                  <a:pt x="799338" y="50863"/>
                </a:moveTo>
                <a:lnTo>
                  <a:pt x="25432" y="50863"/>
                </a:lnTo>
                <a:cubicBezTo>
                  <a:pt x="11430" y="50863"/>
                  <a:pt x="0" y="39433"/>
                  <a:pt x="0" y="25432"/>
                </a:cubicBezTo>
                <a:lnTo>
                  <a:pt x="0" y="25432"/>
                </a:lnTo>
                <a:cubicBezTo>
                  <a:pt x="0" y="11430"/>
                  <a:pt x="11430" y="0"/>
                  <a:pt x="25432" y="0"/>
                </a:cubicBezTo>
                <a:lnTo>
                  <a:pt x="799338" y="0"/>
                </a:lnTo>
                <a:cubicBezTo>
                  <a:pt x="813339" y="0"/>
                  <a:pt x="824770" y="11430"/>
                  <a:pt x="824770" y="25432"/>
                </a:cubicBezTo>
                <a:lnTo>
                  <a:pt x="824770" y="25432"/>
                </a:lnTo>
                <a:cubicBezTo>
                  <a:pt x="824770" y="39433"/>
                  <a:pt x="813339" y="50863"/>
                  <a:pt x="799338" y="50863"/>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5" name="Google Shape;25;p4"/>
          <p:cNvGrpSpPr/>
          <p:nvPr/>
        </p:nvGrpSpPr>
        <p:grpSpPr>
          <a:xfrm flipH="1">
            <a:off x="8380540" y="1729933"/>
            <a:ext cx="668783" cy="959747"/>
            <a:chOff x="10519314" y="4728596"/>
            <a:chExt cx="751780" cy="1078731"/>
          </a:xfrm>
        </p:grpSpPr>
        <p:grpSp>
          <p:nvGrpSpPr>
            <p:cNvPr id="26" name="Google Shape;26;p4"/>
            <p:cNvGrpSpPr/>
            <p:nvPr/>
          </p:nvGrpSpPr>
          <p:grpSpPr>
            <a:xfrm>
              <a:off x="10519314" y="4728596"/>
              <a:ext cx="626662" cy="1078731"/>
              <a:chOff x="10519314" y="4728596"/>
              <a:chExt cx="626662" cy="1078731"/>
            </a:xfrm>
          </p:grpSpPr>
          <p:grpSp>
            <p:nvGrpSpPr>
              <p:cNvPr id="27" name="Google Shape;27;p4"/>
              <p:cNvGrpSpPr/>
              <p:nvPr/>
            </p:nvGrpSpPr>
            <p:grpSpPr>
              <a:xfrm>
                <a:off x="10903220" y="4888205"/>
                <a:ext cx="242756" cy="919122"/>
                <a:chOff x="10903220" y="4888205"/>
                <a:chExt cx="242756" cy="919122"/>
              </a:xfrm>
            </p:grpSpPr>
            <p:sp>
              <p:nvSpPr>
                <p:cNvPr id="28" name="Google Shape;28;p4"/>
                <p:cNvSpPr/>
                <p:nvPr/>
              </p:nvSpPr>
              <p:spPr>
                <a:xfrm rot="-447735">
                  <a:off x="10961814" y="4892503"/>
                  <a:ext cx="125567" cy="910526"/>
                </a:xfrm>
                <a:custGeom>
                  <a:rect b="b" l="l" r="r" t="t"/>
                  <a:pathLst>
                    <a:path extrusionOk="0" h="909637" w="125444">
                      <a:moveTo>
                        <a:pt x="0" y="0"/>
                      </a:moveTo>
                      <a:lnTo>
                        <a:pt x="125445" y="0"/>
                      </a:lnTo>
                      <a:lnTo>
                        <a:pt x="125445" y="909637"/>
                      </a:lnTo>
                      <a:lnTo>
                        <a:pt x="0" y="909637"/>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 name="Google Shape;29;p4"/>
                <p:cNvSpPr/>
                <p:nvPr/>
              </p:nvSpPr>
              <p:spPr>
                <a:xfrm>
                  <a:off x="10952422" y="4933194"/>
                  <a:ext cx="42088" cy="42088"/>
                </a:xfrm>
                <a:custGeom>
                  <a:rect b="b" l="l" r="r" t="t"/>
                  <a:pathLst>
                    <a:path extrusionOk="0" h="42088" w="42088">
                      <a:moveTo>
                        <a:pt x="41904" y="18282"/>
                      </a:moveTo>
                      <a:cubicBezTo>
                        <a:pt x="43428" y="29807"/>
                        <a:pt x="35331" y="40380"/>
                        <a:pt x="23806" y="41904"/>
                      </a:cubicBezTo>
                      <a:cubicBezTo>
                        <a:pt x="12281" y="43428"/>
                        <a:pt x="1709" y="35332"/>
                        <a:pt x="184" y="23806"/>
                      </a:cubicBezTo>
                      <a:cubicBezTo>
                        <a:pt x="-1340" y="12281"/>
                        <a:pt x="6756" y="1708"/>
                        <a:pt x="18282" y="184"/>
                      </a:cubicBezTo>
                      <a:cubicBezTo>
                        <a:pt x="29807" y="-1340"/>
                        <a:pt x="40380" y="6757"/>
                        <a:pt x="41904" y="182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 name="Google Shape;30;p4"/>
                <p:cNvSpPr/>
                <p:nvPr/>
              </p:nvSpPr>
              <p:spPr>
                <a:xfrm>
                  <a:off x="10961186" y="5000250"/>
                  <a:ext cx="42087" cy="42087"/>
                </a:xfrm>
                <a:custGeom>
                  <a:rect b="b" l="l" r="r" t="t"/>
                  <a:pathLst>
                    <a:path extrusionOk="0" h="42087" w="42087">
                      <a:moveTo>
                        <a:pt x="41904" y="18282"/>
                      </a:moveTo>
                      <a:cubicBezTo>
                        <a:pt x="43427" y="29807"/>
                        <a:pt x="35331" y="40380"/>
                        <a:pt x="23806" y="41904"/>
                      </a:cubicBezTo>
                      <a:cubicBezTo>
                        <a:pt x="12280" y="43428"/>
                        <a:pt x="1708" y="35332"/>
                        <a:pt x="184" y="23806"/>
                      </a:cubicBezTo>
                      <a:cubicBezTo>
                        <a:pt x="-1340" y="12281"/>
                        <a:pt x="6756" y="1708"/>
                        <a:pt x="18281" y="184"/>
                      </a:cubicBezTo>
                      <a:cubicBezTo>
                        <a:pt x="29807" y="-1340"/>
                        <a:pt x="40380" y="6757"/>
                        <a:pt x="41904" y="182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1" name="Google Shape;31;p4"/>
                <p:cNvGrpSpPr/>
                <p:nvPr/>
              </p:nvGrpSpPr>
              <p:grpSpPr>
                <a:xfrm>
                  <a:off x="11014221" y="5588618"/>
                  <a:ext cx="100021" cy="114784"/>
                  <a:chOff x="11014221" y="5588618"/>
                  <a:chExt cx="100021" cy="114784"/>
                </a:xfrm>
              </p:grpSpPr>
              <p:sp>
                <p:nvSpPr>
                  <p:cNvPr id="32" name="Google Shape;32;p4"/>
                  <p:cNvSpPr/>
                  <p:nvPr/>
                </p:nvSpPr>
                <p:spPr>
                  <a:xfrm rot="-447735">
                    <a:off x="11014826" y="5594269"/>
                    <a:ext cx="88001" cy="15064"/>
                  </a:xfrm>
                  <a:custGeom>
                    <a:rect b="b" l="l" r="r" t="t"/>
                    <a:pathLst>
                      <a:path extrusionOk="0" h="15049" w="87915">
                        <a:moveTo>
                          <a:pt x="0" y="0"/>
                        </a:moveTo>
                        <a:lnTo>
                          <a:pt x="87916" y="0"/>
                        </a:lnTo>
                        <a:lnTo>
                          <a:pt x="87916" y="15049"/>
                        </a:lnTo>
                        <a:lnTo>
                          <a:pt x="0" y="15049"/>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 name="Google Shape;33;p4"/>
                  <p:cNvSpPr/>
                  <p:nvPr/>
                </p:nvSpPr>
                <p:spPr>
                  <a:xfrm rot="-447735">
                    <a:off x="11018646" y="5623150"/>
                    <a:ext cx="88001" cy="15064"/>
                  </a:xfrm>
                  <a:custGeom>
                    <a:rect b="b" l="l" r="r" t="t"/>
                    <a:pathLst>
                      <a:path extrusionOk="0" h="15049" w="87915">
                        <a:moveTo>
                          <a:pt x="0" y="0"/>
                        </a:moveTo>
                        <a:lnTo>
                          <a:pt x="87916" y="0"/>
                        </a:lnTo>
                        <a:lnTo>
                          <a:pt x="87916" y="15050"/>
                        </a:lnTo>
                        <a:lnTo>
                          <a:pt x="0" y="1505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 name="Google Shape;34;p4"/>
                  <p:cNvSpPr/>
                  <p:nvPr/>
                </p:nvSpPr>
                <p:spPr>
                  <a:xfrm rot="-447735">
                    <a:off x="11021820" y="5653805"/>
                    <a:ext cx="88001" cy="15064"/>
                  </a:xfrm>
                  <a:custGeom>
                    <a:rect b="b" l="l" r="r" t="t"/>
                    <a:pathLst>
                      <a:path extrusionOk="0" h="15049" w="87915">
                        <a:moveTo>
                          <a:pt x="0" y="0"/>
                        </a:moveTo>
                        <a:lnTo>
                          <a:pt x="87916" y="0"/>
                        </a:lnTo>
                        <a:lnTo>
                          <a:pt x="87916" y="15050"/>
                        </a:lnTo>
                        <a:lnTo>
                          <a:pt x="0" y="1505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 name="Google Shape;35;p4"/>
                  <p:cNvSpPr/>
                  <p:nvPr/>
                </p:nvSpPr>
                <p:spPr>
                  <a:xfrm rot="-447735">
                    <a:off x="11025635" y="5682688"/>
                    <a:ext cx="88001" cy="15064"/>
                  </a:xfrm>
                  <a:custGeom>
                    <a:rect b="b" l="l" r="r" t="t"/>
                    <a:pathLst>
                      <a:path extrusionOk="0" h="15049" w="87915">
                        <a:moveTo>
                          <a:pt x="0" y="0"/>
                        </a:moveTo>
                        <a:lnTo>
                          <a:pt x="87915" y="0"/>
                        </a:lnTo>
                        <a:lnTo>
                          <a:pt x="87915" y="15050"/>
                        </a:lnTo>
                        <a:lnTo>
                          <a:pt x="0" y="1505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36" name="Google Shape;36;p4"/>
              <p:cNvGrpSpPr/>
              <p:nvPr/>
            </p:nvGrpSpPr>
            <p:grpSpPr>
              <a:xfrm>
                <a:off x="10718623" y="4728596"/>
                <a:ext cx="229169" cy="1075979"/>
                <a:chOff x="10718623" y="4728596"/>
                <a:chExt cx="229169" cy="1075979"/>
              </a:xfrm>
            </p:grpSpPr>
            <p:sp>
              <p:nvSpPr>
                <p:cNvPr id="37" name="Google Shape;37;p4"/>
                <p:cNvSpPr/>
                <p:nvPr/>
              </p:nvSpPr>
              <p:spPr>
                <a:xfrm rot="-172174">
                  <a:off x="10745259" y="4732329"/>
                  <a:ext cx="175897" cy="1068513"/>
                </a:xfrm>
                <a:custGeom>
                  <a:rect b="b" l="l" r="r" t="t"/>
                  <a:pathLst>
                    <a:path extrusionOk="0" h="1069848" w="176117">
                      <a:moveTo>
                        <a:pt x="0" y="0"/>
                      </a:moveTo>
                      <a:lnTo>
                        <a:pt x="176117" y="0"/>
                      </a:lnTo>
                      <a:lnTo>
                        <a:pt x="176117" y="1069848"/>
                      </a:lnTo>
                      <a:lnTo>
                        <a:pt x="0" y="1069848"/>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 name="Google Shape;38;p4"/>
                <p:cNvSpPr/>
                <p:nvPr/>
              </p:nvSpPr>
              <p:spPr>
                <a:xfrm>
                  <a:off x="10787634" y="5182743"/>
                  <a:ext cx="87629" cy="87630"/>
                </a:xfrm>
                <a:custGeom>
                  <a:rect b="b" l="l" r="r" t="t"/>
                  <a:pathLst>
                    <a:path extrusionOk="0" h="87630" w="87629">
                      <a:moveTo>
                        <a:pt x="87630" y="43815"/>
                      </a:moveTo>
                      <a:cubicBezTo>
                        <a:pt x="87630" y="68013"/>
                        <a:pt x="68014" y="87630"/>
                        <a:pt x="43815" y="87630"/>
                      </a:cubicBezTo>
                      <a:cubicBezTo>
                        <a:pt x="19617" y="87630"/>
                        <a:pt x="1" y="68014"/>
                        <a:pt x="1" y="43815"/>
                      </a:cubicBezTo>
                      <a:cubicBezTo>
                        <a:pt x="1" y="19617"/>
                        <a:pt x="19617" y="0"/>
                        <a:pt x="43815" y="0"/>
                      </a:cubicBezTo>
                      <a:cubicBezTo>
                        <a:pt x="68014" y="0"/>
                        <a:pt x="87630" y="19616"/>
                        <a:pt x="87630" y="4381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9" name="Google Shape;39;p4"/>
                <p:cNvGrpSpPr/>
                <p:nvPr/>
              </p:nvGrpSpPr>
              <p:grpSpPr>
                <a:xfrm>
                  <a:off x="10765015" y="5040134"/>
                  <a:ext cx="116314" cy="49775"/>
                  <a:chOff x="10765015" y="5040134"/>
                  <a:chExt cx="116314" cy="49775"/>
                </a:xfrm>
              </p:grpSpPr>
              <p:sp>
                <p:nvSpPr>
                  <p:cNvPr id="40" name="Google Shape;40;p4"/>
                  <p:cNvSpPr/>
                  <p:nvPr/>
                </p:nvSpPr>
                <p:spPr>
                  <a:xfrm rot="-172174">
                    <a:off x="10765318" y="5042987"/>
                    <a:ext cx="114347" cy="14935"/>
                  </a:xfrm>
                  <a:custGeom>
                    <a:rect b="b" l="l" r="r" t="t"/>
                    <a:pathLst>
                      <a:path extrusionOk="0" h="14954" w="114490">
                        <a:moveTo>
                          <a:pt x="0" y="0"/>
                        </a:moveTo>
                        <a:lnTo>
                          <a:pt x="114490" y="0"/>
                        </a:lnTo>
                        <a:lnTo>
                          <a:pt x="114490" y="14954"/>
                        </a:lnTo>
                        <a:lnTo>
                          <a:pt x="0" y="1495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 name="Google Shape;41;p4"/>
                  <p:cNvSpPr/>
                  <p:nvPr/>
                </p:nvSpPr>
                <p:spPr>
                  <a:xfrm rot="-172174">
                    <a:off x="10766681" y="5072121"/>
                    <a:ext cx="114347" cy="14935"/>
                  </a:xfrm>
                  <a:custGeom>
                    <a:rect b="b" l="l" r="r" t="t"/>
                    <a:pathLst>
                      <a:path extrusionOk="0" h="14954" w="114490">
                        <a:moveTo>
                          <a:pt x="0" y="0"/>
                        </a:moveTo>
                        <a:lnTo>
                          <a:pt x="114491" y="0"/>
                        </a:lnTo>
                        <a:lnTo>
                          <a:pt x="114491" y="14954"/>
                        </a:lnTo>
                        <a:lnTo>
                          <a:pt x="0" y="1495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2" name="Google Shape;42;p4"/>
                <p:cNvGrpSpPr/>
                <p:nvPr/>
              </p:nvGrpSpPr>
              <p:grpSpPr>
                <a:xfrm>
                  <a:off x="10784825" y="5436314"/>
                  <a:ext cx="116414" cy="49961"/>
                  <a:chOff x="10784825" y="5436314"/>
                  <a:chExt cx="116414" cy="49961"/>
                </a:xfrm>
              </p:grpSpPr>
              <p:sp>
                <p:nvSpPr>
                  <p:cNvPr id="43" name="Google Shape;43;p4"/>
                  <p:cNvSpPr/>
                  <p:nvPr/>
                </p:nvSpPr>
                <p:spPr>
                  <a:xfrm rot="-172174">
                    <a:off x="10785128" y="5439167"/>
                    <a:ext cx="114347" cy="14935"/>
                  </a:xfrm>
                  <a:custGeom>
                    <a:rect b="b" l="l" r="r" t="t"/>
                    <a:pathLst>
                      <a:path extrusionOk="0" h="14954" w="114490">
                        <a:moveTo>
                          <a:pt x="0" y="0"/>
                        </a:moveTo>
                        <a:lnTo>
                          <a:pt x="114491" y="0"/>
                        </a:lnTo>
                        <a:lnTo>
                          <a:pt x="114491" y="14955"/>
                        </a:lnTo>
                        <a:lnTo>
                          <a:pt x="0" y="1495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 name="Google Shape;44;p4"/>
                  <p:cNvSpPr/>
                  <p:nvPr/>
                </p:nvSpPr>
                <p:spPr>
                  <a:xfrm rot="-172174">
                    <a:off x="10786591" y="5468487"/>
                    <a:ext cx="114347" cy="14935"/>
                  </a:xfrm>
                  <a:custGeom>
                    <a:rect b="b" l="l" r="r" t="t"/>
                    <a:pathLst>
                      <a:path extrusionOk="0" h="14954" w="114490">
                        <a:moveTo>
                          <a:pt x="0" y="0"/>
                        </a:moveTo>
                        <a:lnTo>
                          <a:pt x="114490" y="0"/>
                        </a:lnTo>
                        <a:lnTo>
                          <a:pt x="114490" y="14955"/>
                        </a:lnTo>
                        <a:lnTo>
                          <a:pt x="0" y="1495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45" name="Google Shape;45;p4"/>
              <p:cNvGrpSpPr/>
              <p:nvPr/>
            </p:nvGrpSpPr>
            <p:grpSpPr>
              <a:xfrm>
                <a:off x="10519314" y="4813458"/>
                <a:ext cx="202120" cy="992123"/>
                <a:chOff x="10519314" y="4813458"/>
                <a:chExt cx="202120" cy="992123"/>
              </a:xfrm>
            </p:grpSpPr>
            <p:sp>
              <p:nvSpPr>
                <p:cNvPr id="46" name="Google Shape;46;p4"/>
                <p:cNvSpPr/>
                <p:nvPr/>
              </p:nvSpPr>
              <p:spPr>
                <a:xfrm>
                  <a:off x="10519314" y="4813458"/>
                  <a:ext cx="202120" cy="992123"/>
                </a:xfrm>
                <a:custGeom>
                  <a:rect b="b" l="l" r="r" t="t"/>
                  <a:pathLst>
                    <a:path extrusionOk="0" h="992123" w="202120">
                      <a:moveTo>
                        <a:pt x="0" y="0"/>
                      </a:moveTo>
                      <a:lnTo>
                        <a:pt x="202120" y="0"/>
                      </a:lnTo>
                      <a:lnTo>
                        <a:pt x="202120" y="992124"/>
                      </a:lnTo>
                      <a:lnTo>
                        <a:pt x="0" y="992124"/>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 name="Google Shape;47;p4"/>
                <p:cNvSpPr/>
                <p:nvPr/>
              </p:nvSpPr>
              <p:spPr>
                <a:xfrm>
                  <a:off x="10558843" y="4891468"/>
                  <a:ext cx="123063" cy="123062"/>
                </a:xfrm>
                <a:custGeom>
                  <a:rect b="b" l="l" r="r" t="t"/>
                  <a:pathLst>
                    <a:path extrusionOk="0" h="123062" w="123063">
                      <a:moveTo>
                        <a:pt x="123063" y="61532"/>
                      </a:moveTo>
                      <a:cubicBezTo>
                        <a:pt x="123063" y="95514"/>
                        <a:pt x="95514" y="123063"/>
                        <a:pt x="61531" y="123063"/>
                      </a:cubicBezTo>
                      <a:cubicBezTo>
                        <a:pt x="27548" y="123063"/>
                        <a:pt x="-1" y="95514"/>
                        <a:pt x="-1" y="61532"/>
                      </a:cubicBezTo>
                      <a:cubicBezTo>
                        <a:pt x="-1" y="27549"/>
                        <a:pt x="27548" y="0"/>
                        <a:pt x="61531" y="0"/>
                      </a:cubicBezTo>
                      <a:cubicBezTo>
                        <a:pt x="95514" y="0"/>
                        <a:pt x="123063" y="27549"/>
                        <a:pt x="123063" y="6153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8" name="Google Shape;48;p4"/>
                <p:cNvGrpSpPr/>
                <p:nvPr/>
              </p:nvGrpSpPr>
              <p:grpSpPr>
                <a:xfrm>
                  <a:off x="10556176" y="5465730"/>
                  <a:ext cx="128397" cy="44196"/>
                  <a:chOff x="10556176" y="5465730"/>
                  <a:chExt cx="128397" cy="44196"/>
                </a:xfrm>
              </p:grpSpPr>
              <p:sp>
                <p:nvSpPr>
                  <p:cNvPr id="49" name="Google Shape;49;p4"/>
                  <p:cNvSpPr/>
                  <p:nvPr/>
                </p:nvSpPr>
                <p:spPr>
                  <a:xfrm>
                    <a:off x="10556176" y="5465730"/>
                    <a:ext cx="128397" cy="14954"/>
                  </a:xfrm>
                  <a:custGeom>
                    <a:rect b="b" l="l" r="r" t="t"/>
                    <a:pathLst>
                      <a:path extrusionOk="0" h="14954" w="128397">
                        <a:moveTo>
                          <a:pt x="0" y="0"/>
                        </a:moveTo>
                        <a:lnTo>
                          <a:pt x="128397" y="0"/>
                        </a:lnTo>
                        <a:lnTo>
                          <a:pt x="128397" y="14954"/>
                        </a:lnTo>
                        <a:lnTo>
                          <a:pt x="0" y="1495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 name="Google Shape;50;p4"/>
                  <p:cNvSpPr/>
                  <p:nvPr/>
                </p:nvSpPr>
                <p:spPr>
                  <a:xfrm>
                    <a:off x="10556176" y="5494972"/>
                    <a:ext cx="128397" cy="14954"/>
                  </a:xfrm>
                  <a:custGeom>
                    <a:rect b="b" l="l" r="r" t="t"/>
                    <a:pathLst>
                      <a:path extrusionOk="0" h="14954" w="128397">
                        <a:moveTo>
                          <a:pt x="0" y="0"/>
                        </a:moveTo>
                        <a:lnTo>
                          <a:pt x="128397" y="0"/>
                        </a:lnTo>
                        <a:lnTo>
                          <a:pt x="128397" y="14955"/>
                        </a:lnTo>
                        <a:lnTo>
                          <a:pt x="0" y="1495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1" name="Google Shape;51;p4"/>
                <p:cNvGrpSpPr/>
                <p:nvPr/>
              </p:nvGrpSpPr>
              <p:grpSpPr>
                <a:xfrm>
                  <a:off x="10556176" y="5689187"/>
                  <a:ext cx="128397" cy="44196"/>
                  <a:chOff x="10556176" y="5689187"/>
                  <a:chExt cx="128397" cy="44196"/>
                </a:xfrm>
              </p:grpSpPr>
              <p:sp>
                <p:nvSpPr>
                  <p:cNvPr id="52" name="Google Shape;52;p4"/>
                  <p:cNvSpPr/>
                  <p:nvPr/>
                </p:nvSpPr>
                <p:spPr>
                  <a:xfrm>
                    <a:off x="10556176" y="5689187"/>
                    <a:ext cx="128397" cy="14954"/>
                  </a:xfrm>
                  <a:custGeom>
                    <a:rect b="b" l="l" r="r" t="t"/>
                    <a:pathLst>
                      <a:path extrusionOk="0" h="14954" w="128397">
                        <a:moveTo>
                          <a:pt x="0" y="0"/>
                        </a:moveTo>
                        <a:lnTo>
                          <a:pt x="128397" y="0"/>
                        </a:lnTo>
                        <a:lnTo>
                          <a:pt x="128397" y="14954"/>
                        </a:lnTo>
                        <a:lnTo>
                          <a:pt x="0" y="1495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 name="Google Shape;53;p4"/>
                  <p:cNvSpPr/>
                  <p:nvPr/>
                </p:nvSpPr>
                <p:spPr>
                  <a:xfrm>
                    <a:off x="10556176" y="5718429"/>
                    <a:ext cx="128397" cy="14954"/>
                  </a:xfrm>
                  <a:custGeom>
                    <a:rect b="b" l="l" r="r" t="t"/>
                    <a:pathLst>
                      <a:path extrusionOk="0" h="14954" w="128397">
                        <a:moveTo>
                          <a:pt x="0" y="0"/>
                        </a:moveTo>
                        <a:lnTo>
                          <a:pt x="128397" y="0"/>
                        </a:lnTo>
                        <a:lnTo>
                          <a:pt x="128397" y="14954"/>
                        </a:lnTo>
                        <a:lnTo>
                          <a:pt x="0" y="1495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grpSp>
          <p:nvGrpSpPr>
            <p:cNvPr id="54" name="Google Shape;54;p4"/>
            <p:cNvGrpSpPr/>
            <p:nvPr/>
          </p:nvGrpSpPr>
          <p:grpSpPr>
            <a:xfrm>
              <a:off x="11058042" y="5088325"/>
              <a:ext cx="213052" cy="717953"/>
              <a:chOff x="11058042" y="5088325"/>
              <a:chExt cx="213052" cy="717953"/>
            </a:xfrm>
          </p:grpSpPr>
          <p:sp>
            <p:nvSpPr>
              <p:cNvPr id="55" name="Google Shape;55;p4"/>
              <p:cNvSpPr/>
              <p:nvPr/>
            </p:nvSpPr>
            <p:spPr>
              <a:xfrm rot="-631368">
                <a:off x="11122592" y="5089982"/>
                <a:ext cx="83952" cy="714640"/>
              </a:xfrm>
              <a:custGeom>
                <a:rect b="b" l="l" r="r" t="t"/>
                <a:pathLst>
                  <a:path extrusionOk="0" h="715136" w="84010">
                    <a:moveTo>
                      <a:pt x="0" y="0"/>
                    </a:moveTo>
                    <a:lnTo>
                      <a:pt x="84010" y="0"/>
                    </a:lnTo>
                    <a:lnTo>
                      <a:pt x="84010" y="715137"/>
                    </a:lnTo>
                    <a:lnTo>
                      <a:pt x="0" y="715137"/>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 name="Google Shape;56;p4"/>
              <p:cNvSpPr/>
              <p:nvPr/>
            </p:nvSpPr>
            <p:spPr>
              <a:xfrm rot="-631368">
                <a:off x="11154645" y="5271518"/>
                <a:ext cx="25985" cy="411004"/>
              </a:xfrm>
              <a:custGeom>
                <a:rect b="b" l="l" r="r" t="t"/>
                <a:pathLst>
                  <a:path extrusionOk="0" h="411289" w="26003">
                    <a:moveTo>
                      <a:pt x="0" y="0"/>
                    </a:moveTo>
                    <a:lnTo>
                      <a:pt x="26003" y="0"/>
                    </a:lnTo>
                    <a:lnTo>
                      <a:pt x="26003" y="411289"/>
                    </a:lnTo>
                    <a:lnTo>
                      <a:pt x="0" y="411289"/>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57" name="Google Shape;57;p4"/>
          <p:cNvGrpSpPr/>
          <p:nvPr/>
        </p:nvGrpSpPr>
        <p:grpSpPr>
          <a:xfrm flipH="1">
            <a:off x="8485925" y="662239"/>
            <a:ext cx="516117" cy="779220"/>
            <a:chOff x="10572463" y="3528536"/>
            <a:chExt cx="580168" cy="875823"/>
          </a:xfrm>
        </p:grpSpPr>
        <p:grpSp>
          <p:nvGrpSpPr>
            <p:cNvPr id="58" name="Google Shape;58;p4"/>
            <p:cNvGrpSpPr/>
            <p:nvPr/>
          </p:nvGrpSpPr>
          <p:grpSpPr>
            <a:xfrm>
              <a:off x="10713815" y="3528536"/>
              <a:ext cx="438816" cy="746664"/>
              <a:chOff x="10713815" y="3528536"/>
              <a:chExt cx="438816" cy="746664"/>
            </a:xfrm>
          </p:grpSpPr>
          <p:sp>
            <p:nvSpPr>
              <p:cNvPr id="59" name="Google Shape;59;p4"/>
              <p:cNvSpPr/>
              <p:nvPr/>
            </p:nvSpPr>
            <p:spPr>
              <a:xfrm>
                <a:off x="10713815" y="3528536"/>
                <a:ext cx="438816" cy="746664"/>
              </a:xfrm>
              <a:custGeom>
                <a:rect b="b" l="l" r="r" t="t"/>
                <a:pathLst>
                  <a:path extrusionOk="0" h="746664" w="438816">
                    <a:moveTo>
                      <a:pt x="438721" y="746569"/>
                    </a:moveTo>
                    <a:lnTo>
                      <a:pt x="0" y="746569"/>
                    </a:lnTo>
                    <a:lnTo>
                      <a:pt x="0" y="0"/>
                    </a:lnTo>
                    <a:lnTo>
                      <a:pt x="326231" y="0"/>
                    </a:lnTo>
                    <a:cubicBezTo>
                      <a:pt x="370141" y="43910"/>
                      <a:pt x="394811" y="68580"/>
                      <a:pt x="438816" y="112585"/>
                    </a:cubicBezTo>
                    <a:lnTo>
                      <a:pt x="438816" y="746665"/>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60" name="Google Shape;60;p4"/>
              <p:cNvGrpSpPr/>
              <p:nvPr/>
            </p:nvGrpSpPr>
            <p:grpSpPr>
              <a:xfrm>
                <a:off x="10776489" y="3625310"/>
                <a:ext cx="313848" cy="288226"/>
                <a:chOff x="10776489" y="3625310"/>
                <a:chExt cx="313848" cy="288226"/>
              </a:xfrm>
            </p:grpSpPr>
            <p:sp>
              <p:nvSpPr>
                <p:cNvPr id="61" name="Google Shape;61;p4"/>
                <p:cNvSpPr/>
                <p:nvPr/>
              </p:nvSpPr>
              <p:spPr>
                <a:xfrm>
                  <a:off x="10776489" y="3625310"/>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 name="Google Shape;62;p4"/>
                <p:cNvSpPr/>
                <p:nvPr/>
              </p:nvSpPr>
              <p:spPr>
                <a:xfrm>
                  <a:off x="10776489" y="3678650"/>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 name="Google Shape;63;p4"/>
                <p:cNvSpPr/>
                <p:nvPr/>
              </p:nvSpPr>
              <p:spPr>
                <a:xfrm>
                  <a:off x="10776489" y="3731990"/>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 name="Google Shape;64;p4"/>
                <p:cNvSpPr/>
                <p:nvPr/>
              </p:nvSpPr>
              <p:spPr>
                <a:xfrm>
                  <a:off x="10776489" y="3785425"/>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 name="Google Shape;65;p4"/>
                <p:cNvSpPr/>
                <p:nvPr/>
              </p:nvSpPr>
              <p:spPr>
                <a:xfrm>
                  <a:off x="10776489" y="3838765"/>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 name="Google Shape;66;p4"/>
                <p:cNvSpPr/>
                <p:nvPr/>
              </p:nvSpPr>
              <p:spPr>
                <a:xfrm>
                  <a:off x="10776489" y="3892105"/>
                  <a:ext cx="184689" cy="21431"/>
                </a:xfrm>
                <a:custGeom>
                  <a:rect b="b" l="l" r="r" t="t"/>
                  <a:pathLst>
                    <a:path extrusionOk="0" h="21431" w="184689">
                      <a:moveTo>
                        <a:pt x="0" y="0"/>
                      </a:moveTo>
                      <a:lnTo>
                        <a:pt x="184690" y="0"/>
                      </a:lnTo>
                      <a:lnTo>
                        <a:pt x="184690" y="21431"/>
                      </a:lnTo>
                      <a:lnTo>
                        <a:pt x="0" y="21431"/>
                      </a:lnTo>
                      <a:close/>
                    </a:path>
                  </a:pathLst>
                </a:custGeom>
                <a:solidFill>
                  <a:srgbClr val="42444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7" name="Google Shape;67;p4"/>
              <p:cNvGrpSpPr/>
              <p:nvPr/>
            </p:nvGrpSpPr>
            <p:grpSpPr>
              <a:xfrm>
                <a:off x="10776489" y="3999547"/>
                <a:ext cx="313848" cy="181546"/>
                <a:chOff x="10776489" y="3999547"/>
                <a:chExt cx="313848" cy="181546"/>
              </a:xfrm>
            </p:grpSpPr>
            <p:sp>
              <p:nvSpPr>
                <p:cNvPr id="68" name="Google Shape;68;p4"/>
                <p:cNvSpPr/>
                <p:nvPr/>
              </p:nvSpPr>
              <p:spPr>
                <a:xfrm>
                  <a:off x="10776489" y="3999547"/>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 name="Google Shape;69;p4"/>
                <p:cNvSpPr/>
                <p:nvPr/>
              </p:nvSpPr>
              <p:spPr>
                <a:xfrm>
                  <a:off x="10776489" y="4052887"/>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 name="Google Shape;70;p4"/>
                <p:cNvSpPr/>
                <p:nvPr/>
              </p:nvSpPr>
              <p:spPr>
                <a:xfrm>
                  <a:off x="10776489" y="4106322"/>
                  <a:ext cx="313848" cy="21431"/>
                </a:xfrm>
                <a:custGeom>
                  <a:rect b="b" l="l" r="r" t="t"/>
                  <a:pathLst>
                    <a:path extrusionOk="0" h="21431" w="313848">
                      <a:moveTo>
                        <a:pt x="0" y="0"/>
                      </a:moveTo>
                      <a:lnTo>
                        <a:pt x="313848" y="0"/>
                      </a:lnTo>
                      <a:lnTo>
                        <a:pt x="313848" y="21431"/>
                      </a:lnTo>
                      <a:lnTo>
                        <a:pt x="0" y="2143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 name="Google Shape;71;p4"/>
                <p:cNvSpPr/>
                <p:nvPr/>
              </p:nvSpPr>
              <p:spPr>
                <a:xfrm>
                  <a:off x="10776489" y="4159662"/>
                  <a:ext cx="184689" cy="21431"/>
                </a:xfrm>
                <a:custGeom>
                  <a:rect b="b" l="l" r="r" t="t"/>
                  <a:pathLst>
                    <a:path extrusionOk="0" h="21431" w="184689">
                      <a:moveTo>
                        <a:pt x="0" y="0"/>
                      </a:moveTo>
                      <a:lnTo>
                        <a:pt x="184690" y="0"/>
                      </a:lnTo>
                      <a:lnTo>
                        <a:pt x="184690" y="21431"/>
                      </a:lnTo>
                      <a:lnTo>
                        <a:pt x="0" y="21431"/>
                      </a:lnTo>
                      <a:close/>
                    </a:path>
                  </a:pathLst>
                </a:custGeom>
                <a:solidFill>
                  <a:srgbClr val="42444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2" name="Google Shape;72;p4"/>
              <p:cNvSpPr/>
              <p:nvPr/>
            </p:nvSpPr>
            <p:spPr>
              <a:xfrm>
                <a:off x="11039951" y="3528536"/>
                <a:ext cx="112584" cy="112585"/>
              </a:xfrm>
              <a:custGeom>
                <a:rect b="b" l="l" r="r" t="t"/>
                <a:pathLst>
                  <a:path extrusionOk="0" h="112585" w="112584">
                    <a:moveTo>
                      <a:pt x="112585" y="112585"/>
                    </a:moveTo>
                    <a:lnTo>
                      <a:pt x="0" y="112585"/>
                    </a:lnTo>
                    <a:lnTo>
                      <a:pt x="0" y="0"/>
                    </a:lnTo>
                    <a:lnTo>
                      <a:pt x="0" y="0"/>
                    </a:lnTo>
                    <a:cubicBezTo>
                      <a:pt x="43910" y="43910"/>
                      <a:pt x="68580" y="68580"/>
                      <a:pt x="112585" y="112585"/>
                    </a:cubicBezTo>
                    <a:lnTo>
                      <a:pt x="112585" y="112585"/>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3" name="Google Shape;73;p4"/>
            <p:cNvGrpSpPr/>
            <p:nvPr/>
          </p:nvGrpSpPr>
          <p:grpSpPr>
            <a:xfrm>
              <a:off x="10572463" y="3657790"/>
              <a:ext cx="438817" cy="746569"/>
              <a:chOff x="10572463" y="3657790"/>
              <a:chExt cx="438817" cy="746569"/>
            </a:xfrm>
          </p:grpSpPr>
          <p:sp>
            <p:nvSpPr>
              <p:cNvPr id="74" name="Google Shape;74;p4"/>
              <p:cNvSpPr/>
              <p:nvPr/>
            </p:nvSpPr>
            <p:spPr>
              <a:xfrm>
                <a:off x="10572463" y="3657790"/>
                <a:ext cx="438817" cy="746569"/>
              </a:xfrm>
              <a:custGeom>
                <a:rect b="b" l="l" r="r" t="t"/>
                <a:pathLst>
                  <a:path extrusionOk="0" h="746569" w="438817">
                    <a:moveTo>
                      <a:pt x="438722" y="746570"/>
                    </a:moveTo>
                    <a:lnTo>
                      <a:pt x="0" y="746570"/>
                    </a:lnTo>
                    <a:lnTo>
                      <a:pt x="0" y="0"/>
                    </a:lnTo>
                    <a:lnTo>
                      <a:pt x="326231" y="0"/>
                    </a:lnTo>
                    <a:cubicBezTo>
                      <a:pt x="370141" y="43910"/>
                      <a:pt x="394812" y="68580"/>
                      <a:pt x="438817" y="112586"/>
                    </a:cubicBezTo>
                    <a:lnTo>
                      <a:pt x="438817" y="74657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75" name="Google Shape;75;p4"/>
              <p:cNvGrpSpPr/>
              <p:nvPr/>
            </p:nvGrpSpPr>
            <p:grpSpPr>
              <a:xfrm>
                <a:off x="10635138" y="3754469"/>
                <a:ext cx="313848" cy="288321"/>
                <a:chOff x="10635138" y="3754469"/>
                <a:chExt cx="313848" cy="288321"/>
              </a:xfrm>
            </p:grpSpPr>
            <p:sp>
              <p:nvSpPr>
                <p:cNvPr id="76" name="Google Shape;76;p4"/>
                <p:cNvSpPr/>
                <p:nvPr/>
              </p:nvSpPr>
              <p:spPr>
                <a:xfrm>
                  <a:off x="10635138" y="3754469"/>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Google Shape;77;p4"/>
                <p:cNvSpPr/>
                <p:nvPr/>
              </p:nvSpPr>
              <p:spPr>
                <a:xfrm>
                  <a:off x="10635138" y="3807904"/>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 name="Google Shape;78;p4"/>
                <p:cNvSpPr/>
                <p:nvPr/>
              </p:nvSpPr>
              <p:spPr>
                <a:xfrm>
                  <a:off x="10635138" y="3861244"/>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 name="Google Shape;79;p4"/>
                <p:cNvSpPr/>
                <p:nvPr/>
              </p:nvSpPr>
              <p:spPr>
                <a:xfrm>
                  <a:off x="10635138" y="3914584"/>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 name="Google Shape;80;p4"/>
                <p:cNvSpPr/>
                <p:nvPr/>
              </p:nvSpPr>
              <p:spPr>
                <a:xfrm>
                  <a:off x="10635138" y="3968019"/>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 name="Google Shape;81;p4"/>
                <p:cNvSpPr/>
                <p:nvPr/>
              </p:nvSpPr>
              <p:spPr>
                <a:xfrm>
                  <a:off x="10635138" y="4021359"/>
                  <a:ext cx="184689" cy="21431"/>
                </a:xfrm>
                <a:custGeom>
                  <a:rect b="b" l="l" r="r" t="t"/>
                  <a:pathLst>
                    <a:path extrusionOk="0" h="21431" w="184689">
                      <a:moveTo>
                        <a:pt x="0" y="0"/>
                      </a:moveTo>
                      <a:lnTo>
                        <a:pt x="184689" y="0"/>
                      </a:lnTo>
                      <a:lnTo>
                        <a:pt x="184689" y="21431"/>
                      </a:lnTo>
                      <a:lnTo>
                        <a:pt x="-1"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2" name="Google Shape;82;p4"/>
              <p:cNvGrpSpPr/>
              <p:nvPr/>
            </p:nvGrpSpPr>
            <p:grpSpPr>
              <a:xfrm>
                <a:off x="10635138" y="4128801"/>
                <a:ext cx="313848" cy="181547"/>
                <a:chOff x="10635138" y="4128801"/>
                <a:chExt cx="313848" cy="181547"/>
              </a:xfrm>
            </p:grpSpPr>
            <p:sp>
              <p:nvSpPr>
                <p:cNvPr id="83" name="Google Shape;83;p4"/>
                <p:cNvSpPr/>
                <p:nvPr/>
              </p:nvSpPr>
              <p:spPr>
                <a:xfrm>
                  <a:off x="10635138" y="4128801"/>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 name="Google Shape;84;p4"/>
                <p:cNvSpPr/>
                <p:nvPr/>
              </p:nvSpPr>
              <p:spPr>
                <a:xfrm>
                  <a:off x="10635138" y="4182141"/>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 name="Google Shape;85;p4"/>
                <p:cNvSpPr/>
                <p:nvPr/>
              </p:nvSpPr>
              <p:spPr>
                <a:xfrm>
                  <a:off x="10635138" y="4235481"/>
                  <a:ext cx="313848" cy="21431"/>
                </a:xfrm>
                <a:custGeom>
                  <a:rect b="b" l="l" r="r" t="t"/>
                  <a:pathLst>
                    <a:path extrusionOk="0" h="21431" w="313848">
                      <a:moveTo>
                        <a:pt x="0" y="0"/>
                      </a:moveTo>
                      <a:lnTo>
                        <a:pt x="313849" y="0"/>
                      </a:lnTo>
                      <a:lnTo>
                        <a:pt x="313849" y="21431"/>
                      </a:lnTo>
                      <a:lnTo>
                        <a:pt x="0"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 name="Google Shape;86;p4"/>
                <p:cNvSpPr/>
                <p:nvPr/>
              </p:nvSpPr>
              <p:spPr>
                <a:xfrm>
                  <a:off x="10635138" y="4288917"/>
                  <a:ext cx="184689" cy="21431"/>
                </a:xfrm>
                <a:custGeom>
                  <a:rect b="b" l="l" r="r" t="t"/>
                  <a:pathLst>
                    <a:path extrusionOk="0" h="21431" w="184689">
                      <a:moveTo>
                        <a:pt x="0" y="0"/>
                      </a:moveTo>
                      <a:lnTo>
                        <a:pt x="184689" y="0"/>
                      </a:lnTo>
                      <a:lnTo>
                        <a:pt x="184689" y="21431"/>
                      </a:lnTo>
                      <a:lnTo>
                        <a:pt x="-1" y="21431"/>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87" name="Google Shape;87;p4"/>
              <p:cNvSpPr/>
              <p:nvPr/>
            </p:nvSpPr>
            <p:spPr>
              <a:xfrm>
                <a:off x="10898599" y="3657790"/>
                <a:ext cx="112586" cy="112585"/>
              </a:xfrm>
              <a:custGeom>
                <a:rect b="b" l="l" r="r" t="t"/>
                <a:pathLst>
                  <a:path extrusionOk="0" h="112585" w="112586">
                    <a:moveTo>
                      <a:pt x="112586" y="112586"/>
                    </a:moveTo>
                    <a:lnTo>
                      <a:pt x="0" y="112586"/>
                    </a:lnTo>
                    <a:lnTo>
                      <a:pt x="0" y="0"/>
                    </a:lnTo>
                    <a:lnTo>
                      <a:pt x="0" y="0"/>
                    </a:lnTo>
                    <a:cubicBezTo>
                      <a:pt x="43910" y="43910"/>
                      <a:pt x="68581" y="68580"/>
                      <a:pt x="112586" y="112586"/>
                    </a:cubicBezTo>
                    <a:lnTo>
                      <a:pt x="112586" y="11258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88" name="Google Shape;88;p4"/>
          <p:cNvGrpSpPr/>
          <p:nvPr/>
        </p:nvGrpSpPr>
        <p:grpSpPr>
          <a:xfrm flipH="1">
            <a:off x="8768853" y="1439765"/>
            <a:ext cx="22030" cy="294484"/>
            <a:chOff x="10809827" y="4402455"/>
            <a:chExt cx="24764" cy="330993"/>
          </a:xfrm>
        </p:grpSpPr>
        <p:sp>
          <p:nvSpPr>
            <p:cNvPr id="89" name="Google Shape;89;p4"/>
            <p:cNvSpPr/>
            <p:nvPr/>
          </p:nvSpPr>
          <p:spPr>
            <a:xfrm>
              <a:off x="10822209" y="4414266"/>
              <a:ext cx="9525" cy="307467"/>
            </a:xfrm>
            <a:custGeom>
              <a:rect b="b" l="l" r="r" t="t"/>
              <a:pathLst>
                <a:path extrusionOk="0" h="307467" w="9525">
                  <a:moveTo>
                    <a:pt x="-1" y="307467"/>
                  </a:moveTo>
                  <a:lnTo>
                    <a:pt x="-1" y="0"/>
                  </a:lnTo>
                </a:path>
              </a:pathLst>
            </a:custGeom>
            <a:solidFill>
              <a:schemeClr val="accent4"/>
            </a:solidFill>
            <a:ln cap="flat" cmpd="sng" w="10950">
              <a:solidFill>
                <a:schemeClr val="accent4"/>
              </a:solidFill>
              <a:prstDash val="dashDot"/>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 name="Google Shape;90;p4"/>
            <p:cNvSpPr/>
            <p:nvPr/>
          </p:nvSpPr>
          <p:spPr>
            <a:xfrm>
              <a:off x="10809827" y="4708683"/>
              <a:ext cx="24764" cy="24765"/>
            </a:xfrm>
            <a:custGeom>
              <a:rect b="b" l="l" r="r" t="t"/>
              <a:pathLst>
                <a:path extrusionOk="0" h="24765" w="24764">
                  <a:moveTo>
                    <a:pt x="24765" y="12382"/>
                  </a:moveTo>
                  <a:cubicBezTo>
                    <a:pt x="24765" y="19240"/>
                    <a:pt x="19241" y="24765"/>
                    <a:pt x="12382" y="24765"/>
                  </a:cubicBezTo>
                  <a:cubicBezTo>
                    <a:pt x="5524" y="24765"/>
                    <a:pt x="0" y="19240"/>
                    <a:pt x="0" y="12382"/>
                  </a:cubicBezTo>
                  <a:cubicBezTo>
                    <a:pt x="0" y="5524"/>
                    <a:pt x="5524" y="0"/>
                    <a:pt x="12382" y="0"/>
                  </a:cubicBezTo>
                  <a:cubicBezTo>
                    <a:pt x="19241" y="0"/>
                    <a:pt x="24765" y="5524"/>
                    <a:pt x="24765" y="12382"/>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 name="Google Shape;91;p4"/>
            <p:cNvSpPr/>
            <p:nvPr/>
          </p:nvSpPr>
          <p:spPr>
            <a:xfrm>
              <a:off x="10809827" y="4402455"/>
              <a:ext cx="24764" cy="24764"/>
            </a:xfrm>
            <a:custGeom>
              <a:rect b="b" l="l" r="r" t="t"/>
              <a:pathLst>
                <a:path extrusionOk="0" h="24764" w="24764">
                  <a:moveTo>
                    <a:pt x="24765" y="12382"/>
                  </a:moveTo>
                  <a:cubicBezTo>
                    <a:pt x="24765" y="5524"/>
                    <a:pt x="19241" y="0"/>
                    <a:pt x="12382" y="0"/>
                  </a:cubicBezTo>
                  <a:cubicBezTo>
                    <a:pt x="5524" y="0"/>
                    <a:pt x="0" y="5524"/>
                    <a:pt x="0" y="12382"/>
                  </a:cubicBezTo>
                  <a:cubicBezTo>
                    <a:pt x="0" y="19240"/>
                    <a:pt x="5524" y="24765"/>
                    <a:pt x="12382" y="24765"/>
                  </a:cubicBezTo>
                  <a:cubicBezTo>
                    <a:pt x="19241" y="24765"/>
                    <a:pt x="24765" y="19240"/>
                    <a:pt x="24765" y="12382"/>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92" name="Google Shape;92;p4"/>
          <p:cNvSpPr/>
          <p:nvPr/>
        </p:nvSpPr>
        <p:spPr>
          <a:xfrm flipH="1" rot="8662747">
            <a:off x="7370974" y="4168319"/>
            <a:ext cx="2746019" cy="1921687"/>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 name="Google Shape;93;p4"/>
          <p:cNvGrpSpPr/>
          <p:nvPr/>
        </p:nvGrpSpPr>
        <p:grpSpPr>
          <a:xfrm flipH="1">
            <a:off x="122956" y="4228558"/>
            <a:ext cx="829992" cy="750888"/>
            <a:chOff x="8114596" y="445039"/>
            <a:chExt cx="633002" cy="572716"/>
          </a:xfrm>
        </p:grpSpPr>
        <p:grpSp>
          <p:nvGrpSpPr>
            <p:cNvPr id="94" name="Google Shape;94;p4"/>
            <p:cNvGrpSpPr/>
            <p:nvPr/>
          </p:nvGrpSpPr>
          <p:grpSpPr>
            <a:xfrm>
              <a:off x="8114596" y="445039"/>
              <a:ext cx="633002" cy="572716"/>
              <a:chOff x="7189660" y="520827"/>
              <a:chExt cx="598074" cy="541115"/>
            </a:xfrm>
          </p:grpSpPr>
          <p:sp>
            <p:nvSpPr>
              <p:cNvPr id="95" name="Google Shape;95;p4"/>
              <p:cNvSpPr/>
              <p:nvPr/>
            </p:nvSpPr>
            <p:spPr>
              <a:xfrm>
                <a:off x="7189660" y="520827"/>
                <a:ext cx="598074" cy="541115"/>
              </a:xfrm>
              <a:custGeom>
                <a:rect b="b" l="l" r="r" t="t"/>
                <a:pathLst>
                  <a:path extrusionOk="0" h="541115" w="598074">
                    <a:moveTo>
                      <a:pt x="557022" y="0"/>
                    </a:moveTo>
                    <a:cubicBezTo>
                      <a:pt x="579695" y="0"/>
                      <a:pt x="598075" y="18380"/>
                      <a:pt x="598075" y="41053"/>
                    </a:cubicBezTo>
                    <a:lnTo>
                      <a:pt x="598075" y="500063"/>
                    </a:lnTo>
                    <a:cubicBezTo>
                      <a:pt x="598075" y="522735"/>
                      <a:pt x="579695" y="541115"/>
                      <a:pt x="557022" y="541115"/>
                    </a:cubicBezTo>
                    <a:lnTo>
                      <a:pt x="41053" y="541115"/>
                    </a:lnTo>
                    <a:cubicBezTo>
                      <a:pt x="18380" y="541115"/>
                      <a:pt x="0" y="522735"/>
                      <a:pt x="0" y="500063"/>
                    </a:cubicBezTo>
                    <a:lnTo>
                      <a:pt x="0" y="41053"/>
                    </a:lnTo>
                    <a:cubicBezTo>
                      <a:pt x="0" y="18380"/>
                      <a:pt x="18380" y="0"/>
                      <a:pt x="41053"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96" name="Google Shape;96;p4"/>
              <p:cNvGrpSpPr/>
              <p:nvPr/>
            </p:nvGrpSpPr>
            <p:grpSpPr>
              <a:xfrm>
                <a:off x="7579137" y="551973"/>
                <a:ext cx="164782" cy="41529"/>
                <a:chOff x="7579137" y="551973"/>
                <a:chExt cx="164782" cy="41529"/>
              </a:xfrm>
            </p:grpSpPr>
            <p:sp>
              <p:nvSpPr>
                <p:cNvPr id="97" name="Google Shape;97;p4"/>
                <p:cNvSpPr/>
                <p:nvPr/>
              </p:nvSpPr>
              <p:spPr>
                <a:xfrm>
                  <a:off x="7702391" y="551973"/>
                  <a:ext cx="41528" cy="41529"/>
                </a:xfrm>
                <a:custGeom>
                  <a:rect b="b" l="l" r="r" t="t"/>
                  <a:pathLst>
                    <a:path extrusionOk="0" h="41529" w="41528">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 name="Google Shape;98;p4"/>
                <p:cNvSpPr/>
                <p:nvPr/>
              </p:nvSpPr>
              <p:spPr>
                <a:xfrm>
                  <a:off x="7640764" y="551973"/>
                  <a:ext cx="41528" cy="41529"/>
                </a:xfrm>
                <a:custGeom>
                  <a:rect b="b" l="l" r="r" t="t"/>
                  <a:pathLst>
                    <a:path extrusionOk="0" h="41529" w="41528">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 name="Google Shape;99;p4"/>
                <p:cNvSpPr/>
                <p:nvPr/>
              </p:nvSpPr>
              <p:spPr>
                <a:xfrm>
                  <a:off x="7579137" y="551973"/>
                  <a:ext cx="41528" cy="41529"/>
                </a:xfrm>
                <a:custGeom>
                  <a:rect b="b" l="l" r="r" t="t"/>
                  <a:pathLst>
                    <a:path extrusionOk="0" h="41529" w="41528">
                      <a:moveTo>
                        <a:pt x="41529" y="20765"/>
                      </a:moveTo>
                      <a:cubicBezTo>
                        <a:pt x="41529" y="32290"/>
                        <a:pt x="32195" y="41529"/>
                        <a:pt x="20764" y="41529"/>
                      </a:cubicBezTo>
                      <a:cubicBezTo>
                        <a:pt x="9334" y="41529"/>
                        <a:pt x="0" y="32195"/>
                        <a:pt x="0" y="20765"/>
                      </a:cubicBezTo>
                      <a:cubicBezTo>
                        <a:pt x="0" y="9335"/>
                        <a:pt x="9334" y="0"/>
                        <a:pt x="20764" y="0"/>
                      </a:cubicBezTo>
                      <a:cubicBezTo>
                        <a:pt x="32195" y="0"/>
                        <a:pt x="41529" y="9335"/>
                        <a:pt x="41529" y="2076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00" name="Google Shape;100;p4"/>
            <p:cNvGrpSpPr/>
            <p:nvPr/>
          </p:nvGrpSpPr>
          <p:grpSpPr>
            <a:xfrm>
              <a:off x="8184962" y="619646"/>
              <a:ext cx="498115" cy="257273"/>
              <a:chOff x="7256144" y="685800"/>
              <a:chExt cx="470630" cy="243077"/>
            </a:xfrm>
          </p:grpSpPr>
          <p:sp>
            <p:nvSpPr>
              <p:cNvPr id="101" name="Google Shape;101;p4"/>
              <p:cNvSpPr/>
              <p:nvPr/>
            </p:nvSpPr>
            <p:spPr>
              <a:xfrm>
                <a:off x="7256144" y="694753"/>
                <a:ext cx="218503" cy="218217"/>
              </a:xfrm>
              <a:custGeom>
                <a:rect b="b" l="l" r="r" t="t"/>
                <a:pathLst>
                  <a:path extrusionOk="0" h="218217" w="218503">
                    <a:moveTo>
                      <a:pt x="216598" y="129540"/>
                    </a:moveTo>
                    <a:cubicBezTo>
                      <a:pt x="217837" y="122968"/>
                      <a:pt x="218504" y="116110"/>
                      <a:pt x="218504" y="109156"/>
                    </a:cubicBezTo>
                    <a:cubicBezTo>
                      <a:pt x="218504" y="102203"/>
                      <a:pt x="217837" y="95440"/>
                      <a:pt x="216598" y="88773"/>
                    </a:cubicBezTo>
                    <a:lnTo>
                      <a:pt x="181261" y="88773"/>
                    </a:lnTo>
                    <a:cubicBezTo>
                      <a:pt x="179641" y="83058"/>
                      <a:pt x="177451" y="77724"/>
                      <a:pt x="174593" y="72676"/>
                    </a:cubicBezTo>
                    <a:lnTo>
                      <a:pt x="199549" y="47720"/>
                    </a:lnTo>
                    <a:cubicBezTo>
                      <a:pt x="191834" y="36385"/>
                      <a:pt x="182118" y="26670"/>
                      <a:pt x="170783" y="18955"/>
                    </a:cubicBezTo>
                    <a:lnTo>
                      <a:pt x="145732" y="44005"/>
                    </a:lnTo>
                    <a:cubicBezTo>
                      <a:pt x="140684" y="41148"/>
                      <a:pt x="135255" y="38957"/>
                      <a:pt x="129635" y="37338"/>
                    </a:cubicBezTo>
                    <a:lnTo>
                      <a:pt x="129635" y="1905"/>
                    </a:lnTo>
                    <a:cubicBezTo>
                      <a:pt x="123063" y="667"/>
                      <a:pt x="116205" y="0"/>
                      <a:pt x="109252" y="0"/>
                    </a:cubicBezTo>
                    <a:cubicBezTo>
                      <a:pt x="102298" y="0"/>
                      <a:pt x="95536" y="667"/>
                      <a:pt x="88868" y="1905"/>
                    </a:cubicBezTo>
                    <a:lnTo>
                      <a:pt x="88868" y="37338"/>
                    </a:lnTo>
                    <a:cubicBezTo>
                      <a:pt x="83154" y="38957"/>
                      <a:pt x="77819" y="41148"/>
                      <a:pt x="72771" y="44005"/>
                    </a:cubicBezTo>
                    <a:lnTo>
                      <a:pt x="47720" y="18955"/>
                    </a:lnTo>
                    <a:cubicBezTo>
                      <a:pt x="36386" y="26670"/>
                      <a:pt x="26670" y="36481"/>
                      <a:pt x="18955" y="47720"/>
                    </a:cubicBezTo>
                    <a:lnTo>
                      <a:pt x="43910" y="72676"/>
                    </a:lnTo>
                    <a:cubicBezTo>
                      <a:pt x="41053" y="77724"/>
                      <a:pt x="38862" y="83153"/>
                      <a:pt x="37243" y="88773"/>
                    </a:cubicBezTo>
                    <a:lnTo>
                      <a:pt x="1905" y="88773"/>
                    </a:lnTo>
                    <a:cubicBezTo>
                      <a:pt x="667" y="95345"/>
                      <a:pt x="0" y="102203"/>
                      <a:pt x="0" y="109156"/>
                    </a:cubicBezTo>
                    <a:cubicBezTo>
                      <a:pt x="0" y="116110"/>
                      <a:pt x="667" y="122873"/>
                      <a:pt x="1905" y="129540"/>
                    </a:cubicBezTo>
                    <a:lnTo>
                      <a:pt x="37243" y="129540"/>
                    </a:lnTo>
                    <a:cubicBezTo>
                      <a:pt x="38862" y="135255"/>
                      <a:pt x="41053" y="140589"/>
                      <a:pt x="43910" y="145637"/>
                    </a:cubicBezTo>
                    <a:lnTo>
                      <a:pt x="18955" y="170593"/>
                    </a:lnTo>
                    <a:cubicBezTo>
                      <a:pt x="26670" y="181928"/>
                      <a:pt x="36386" y="191643"/>
                      <a:pt x="47720" y="199358"/>
                    </a:cubicBezTo>
                    <a:lnTo>
                      <a:pt x="72771" y="174308"/>
                    </a:lnTo>
                    <a:cubicBezTo>
                      <a:pt x="77819" y="177165"/>
                      <a:pt x="83248" y="179356"/>
                      <a:pt x="88868" y="180975"/>
                    </a:cubicBezTo>
                    <a:lnTo>
                      <a:pt x="88868" y="216313"/>
                    </a:lnTo>
                    <a:cubicBezTo>
                      <a:pt x="95441" y="217551"/>
                      <a:pt x="102298" y="218218"/>
                      <a:pt x="109252" y="218218"/>
                    </a:cubicBezTo>
                    <a:cubicBezTo>
                      <a:pt x="116205" y="218218"/>
                      <a:pt x="122968" y="217551"/>
                      <a:pt x="129635" y="216313"/>
                    </a:cubicBezTo>
                    <a:lnTo>
                      <a:pt x="129635" y="180975"/>
                    </a:lnTo>
                    <a:cubicBezTo>
                      <a:pt x="135350" y="179356"/>
                      <a:pt x="140684" y="177070"/>
                      <a:pt x="145732" y="174308"/>
                    </a:cubicBezTo>
                    <a:lnTo>
                      <a:pt x="170783" y="199358"/>
                    </a:lnTo>
                    <a:cubicBezTo>
                      <a:pt x="182118" y="191643"/>
                      <a:pt x="191834" y="181928"/>
                      <a:pt x="199549" y="170593"/>
                    </a:cubicBezTo>
                    <a:lnTo>
                      <a:pt x="174593" y="145542"/>
                    </a:lnTo>
                    <a:cubicBezTo>
                      <a:pt x="177451" y="140494"/>
                      <a:pt x="179641" y="135064"/>
                      <a:pt x="181261" y="129445"/>
                    </a:cubicBezTo>
                    <a:lnTo>
                      <a:pt x="216598" y="129445"/>
                    </a:lnTo>
                    <a:close/>
                    <a:moveTo>
                      <a:pt x="109252" y="131255"/>
                    </a:moveTo>
                    <a:cubicBezTo>
                      <a:pt x="97060" y="131255"/>
                      <a:pt x="87249" y="121349"/>
                      <a:pt x="87249" y="109252"/>
                    </a:cubicBezTo>
                    <a:cubicBezTo>
                      <a:pt x="87249" y="97155"/>
                      <a:pt x="97155" y="87249"/>
                      <a:pt x="109252" y="87249"/>
                    </a:cubicBezTo>
                    <a:cubicBezTo>
                      <a:pt x="121348" y="87249"/>
                      <a:pt x="131255" y="97155"/>
                      <a:pt x="131255" y="109252"/>
                    </a:cubicBezTo>
                    <a:cubicBezTo>
                      <a:pt x="131255" y="121349"/>
                      <a:pt x="121348" y="131255"/>
                      <a:pt x="109252" y="13125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02" name="Google Shape;102;p4"/>
              <p:cNvGrpSpPr/>
              <p:nvPr/>
            </p:nvGrpSpPr>
            <p:grpSpPr>
              <a:xfrm>
                <a:off x="7512843" y="685800"/>
                <a:ext cx="213931" cy="243077"/>
                <a:chOff x="7512843" y="685800"/>
                <a:chExt cx="213931" cy="243077"/>
              </a:xfrm>
            </p:grpSpPr>
            <p:grpSp>
              <p:nvGrpSpPr>
                <p:cNvPr id="103" name="Google Shape;103;p4"/>
                <p:cNvGrpSpPr/>
                <p:nvPr/>
              </p:nvGrpSpPr>
              <p:grpSpPr>
                <a:xfrm>
                  <a:off x="7512843" y="836580"/>
                  <a:ext cx="213931" cy="92297"/>
                  <a:chOff x="7512843" y="836580"/>
                  <a:chExt cx="213931" cy="92297"/>
                </a:xfrm>
              </p:grpSpPr>
              <p:sp>
                <p:nvSpPr>
                  <p:cNvPr id="104" name="Google Shape;104;p4"/>
                  <p:cNvSpPr/>
                  <p:nvPr/>
                </p:nvSpPr>
                <p:spPr>
                  <a:xfrm>
                    <a:off x="7512843" y="856011"/>
                    <a:ext cx="213931" cy="72866"/>
                  </a:xfrm>
                  <a:custGeom>
                    <a:rect b="b" l="l" r="r" t="t"/>
                    <a:pathLst>
                      <a:path extrusionOk="0" h="72866" w="213931">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 name="Google Shape;105;p4"/>
                  <p:cNvSpPr/>
                  <p:nvPr/>
                </p:nvSpPr>
                <p:spPr>
                  <a:xfrm>
                    <a:off x="7512843" y="836580"/>
                    <a:ext cx="213931" cy="38861"/>
                  </a:xfrm>
                  <a:custGeom>
                    <a:rect b="b" l="l" r="r" t="t"/>
                    <a:pathLst>
                      <a:path extrusionOk="0" h="38861" w="21393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6" name="Google Shape;106;p4"/>
                <p:cNvGrpSpPr/>
                <p:nvPr/>
              </p:nvGrpSpPr>
              <p:grpSpPr>
                <a:xfrm>
                  <a:off x="7512843" y="761238"/>
                  <a:ext cx="213931" cy="92296"/>
                  <a:chOff x="7512843" y="761238"/>
                  <a:chExt cx="213931" cy="92296"/>
                </a:xfrm>
              </p:grpSpPr>
              <p:sp>
                <p:nvSpPr>
                  <p:cNvPr id="107" name="Google Shape;107;p4"/>
                  <p:cNvSpPr/>
                  <p:nvPr/>
                </p:nvSpPr>
                <p:spPr>
                  <a:xfrm>
                    <a:off x="7512843" y="780668"/>
                    <a:ext cx="213931" cy="72866"/>
                  </a:xfrm>
                  <a:custGeom>
                    <a:rect b="b" l="l" r="r" t="t"/>
                    <a:pathLst>
                      <a:path extrusionOk="0" h="72866" w="213931">
                        <a:moveTo>
                          <a:pt x="0" y="0"/>
                        </a:moveTo>
                        <a:lnTo>
                          <a:pt x="0" y="53435"/>
                        </a:lnTo>
                        <a:cubicBezTo>
                          <a:pt x="0" y="64199"/>
                          <a:pt x="47911" y="72866"/>
                          <a:pt x="106966" y="72866"/>
                        </a:cubicBezTo>
                        <a:cubicBezTo>
                          <a:pt x="166021" y="72866"/>
                          <a:pt x="213932" y="64199"/>
                          <a:pt x="213932" y="53435"/>
                        </a:cubicBezTo>
                        <a:lnTo>
                          <a:pt x="213932" y="0"/>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 name="Google Shape;108;p4"/>
                  <p:cNvSpPr/>
                  <p:nvPr/>
                </p:nvSpPr>
                <p:spPr>
                  <a:xfrm>
                    <a:off x="7512843" y="761238"/>
                    <a:ext cx="213931" cy="38861"/>
                  </a:xfrm>
                  <a:custGeom>
                    <a:rect b="b" l="l" r="r" t="t"/>
                    <a:pathLst>
                      <a:path extrusionOk="0" h="38861" w="21393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9" name="Google Shape;109;p4"/>
                <p:cNvGrpSpPr/>
                <p:nvPr/>
              </p:nvGrpSpPr>
              <p:grpSpPr>
                <a:xfrm>
                  <a:off x="7512843" y="685800"/>
                  <a:ext cx="213931" cy="92297"/>
                  <a:chOff x="7512843" y="685800"/>
                  <a:chExt cx="213931" cy="92297"/>
                </a:xfrm>
              </p:grpSpPr>
              <p:sp>
                <p:nvSpPr>
                  <p:cNvPr id="110" name="Google Shape;110;p4"/>
                  <p:cNvSpPr/>
                  <p:nvPr/>
                </p:nvSpPr>
                <p:spPr>
                  <a:xfrm>
                    <a:off x="7512843" y="705231"/>
                    <a:ext cx="213931" cy="72866"/>
                  </a:xfrm>
                  <a:custGeom>
                    <a:rect b="b" l="l" r="r" t="t"/>
                    <a:pathLst>
                      <a:path extrusionOk="0" h="72866" w="213931">
                        <a:moveTo>
                          <a:pt x="0" y="0"/>
                        </a:moveTo>
                        <a:lnTo>
                          <a:pt x="0" y="53435"/>
                        </a:lnTo>
                        <a:cubicBezTo>
                          <a:pt x="0" y="64198"/>
                          <a:pt x="47911" y="72866"/>
                          <a:pt x="106966" y="72866"/>
                        </a:cubicBezTo>
                        <a:cubicBezTo>
                          <a:pt x="166021" y="72866"/>
                          <a:pt x="213932" y="64198"/>
                          <a:pt x="213932" y="53435"/>
                        </a:cubicBezTo>
                        <a:lnTo>
                          <a:pt x="213932" y="0"/>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 name="Google Shape;111;p4"/>
                  <p:cNvSpPr/>
                  <p:nvPr/>
                </p:nvSpPr>
                <p:spPr>
                  <a:xfrm>
                    <a:off x="7512843" y="685800"/>
                    <a:ext cx="213931" cy="38861"/>
                  </a:xfrm>
                  <a:custGeom>
                    <a:rect b="b" l="l" r="r" t="t"/>
                    <a:pathLst>
                      <a:path extrusionOk="0" h="38861" w="213931">
                        <a:moveTo>
                          <a:pt x="213932" y="19431"/>
                        </a:moveTo>
                        <a:cubicBezTo>
                          <a:pt x="213932" y="30162"/>
                          <a:pt x="166042" y="38862"/>
                          <a:pt x="106966" y="38862"/>
                        </a:cubicBezTo>
                        <a:cubicBezTo>
                          <a:pt x="47891" y="38862"/>
                          <a:pt x="1" y="30162"/>
                          <a:pt x="1" y="19431"/>
                        </a:cubicBezTo>
                        <a:cubicBezTo>
                          <a:pt x="1" y="8700"/>
                          <a:pt x="47891" y="0"/>
                          <a:pt x="106966" y="0"/>
                        </a:cubicBezTo>
                        <a:cubicBezTo>
                          <a:pt x="166042" y="0"/>
                          <a:pt x="213932" y="8700"/>
                          <a:pt x="213932" y="1943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2" name="Shape 112"/>
        <p:cNvGrpSpPr/>
        <p:nvPr/>
      </p:nvGrpSpPr>
      <p:grpSpPr>
        <a:xfrm>
          <a:off x="0" y="0"/>
          <a:ext cx="0" cy="0"/>
          <a:chOff x="0" y="0"/>
          <a:chExt cx="0" cy="0"/>
        </a:xfrm>
      </p:grpSpPr>
      <p:sp>
        <p:nvSpPr>
          <p:cNvPr id="113" name="Google Shape;113;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4" name="Google Shape;114;p5"/>
          <p:cNvSpPr txBox="1"/>
          <p:nvPr>
            <p:ph idx="1" type="subTitle"/>
          </p:nvPr>
        </p:nvSpPr>
        <p:spPr>
          <a:xfrm>
            <a:off x="4679150" y="2453574"/>
            <a:ext cx="3384300" cy="1131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5" name="Google Shape;115;p5"/>
          <p:cNvSpPr txBox="1"/>
          <p:nvPr>
            <p:ph idx="2" type="subTitle"/>
          </p:nvPr>
        </p:nvSpPr>
        <p:spPr>
          <a:xfrm>
            <a:off x="1080525" y="2453574"/>
            <a:ext cx="3384300" cy="1131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6" name="Google Shape;116;p5"/>
          <p:cNvSpPr txBox="1"/>
          <p:nvPr>
            <p:ph idx="3" type="subTitle"/>
          </p:nvPr>
        </p:nvSpPr>
        <p:spPr>
          <a:xfrm>
            <a:off x="1080536" y="1817200"/>
            <a:ext cx="3384300" cy="572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Epilogue"/>
                <a:ea typeface="Epilogue"/>
                <a:cs typeface="Epilogue"/>
                <a:sym typeface="Epilogu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17" name="Google Shape;117;p5"/>
          <p:cNvSpPr txBox="1"/>
          <p:nvPr>
            <p:ph idx="4" type="subTitle"/>
          </p:nvPr>
        </p:nvSpPr>
        <p:spPr>
          <a:xfrm>
            <a:off x="4679164" y="1817200"/>
            <a:ext cx="3384300" cy="572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Epilogue"/>
                <a:ea typeface="Epilogue"/>
                <a:cs typeface="Epilogue"/>
                <a:sym typeface="Epilogu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18" name="Google Shape;118;p5"/>
          <p:cNvSpPr/>
          <p:nvPr/>
        </p:nvSpPr>
        <p:spPr>
          <a:xfrm rot="5551952">
            <a:off x="-721531" y="4084618"/>
            <a:ext cx="2053998" cy="1765206"/>
          </a:xfrm>
          <a:custGeom>
            <a:rect b="b" l="l" r="r" t="t"/>
            <a:pathLst>
              <a:path extrusionOk="0" h="30330" w="38869">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5"/>
          <p:cNvSpPr/>
          <p:nvPr/>
        </p:nvSpPr>
        <p:spPr>
          <a:xfrm rot="-460685">
            <a:off x="-850641" y="-888875"/>
            <a:ext cx="2082611" cy="1683994"/>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5"/>
          <p:cNvSpPr/>
          <p:nvPr/>
        </p:nvSpPr>
        <p:spPr>
          <a:xfrm rot="3259731">
            <a:off x="7063135" y="-804478"/>
            <a:ext cx="3168421" cy="2561976"/>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1" name="Shape 121"/>
        <p:cNvGrpSpPr/>
        <p:nvPr/>
      </p:nvGrpSpPr>
      <p:grpSpPr>
        <a:xfrm>
          <a:off x="0" y="0"/>
          <a:ext cx="0" cy="0"/>
          <a:chOff x="0" y="0"/>
          <a:chExt cx="0" cy="0"/>
        </a:xfrm>
      </p:grpSpPr>
      <p:sp>
        <p:nvSpPr>
          <p:cNvPr id="122" name="Google Shape;122;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3" name="Google Shape;123;p6"/>
          <p:cNvSpPr/>
          <p:nvPr/>
        </p:nvSpPr>
        <p:spPr>
          <a:xfrm rot="-9076707">
            <a:off x="85462" y="-755109"/>
            <a:ext cx="1683799" cy="1313891"/>
          </a:xfrm>
          <a:custGeom>
            <a:rect b="b" l="l" r="r" t="t"/>
            <a:pathLst>
              <a:path extrusionOk="0" h="30330" w="38869">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 name="Google Shape;124;p6"/>
          <p:cNvGrpSpPr/>
          <p:nvPr/>
        </p:nvGrpSpPr>
        <p:grpSpPr>
          <a:xfrm>
            <a:off x="6779278" y="192982"/>
            <a:ext cx="2107998" cy="297419"/>
            <a:chOff x="6108096" y="3265836"/>
            <a:chExt cx="1633727" cy="230504"/>
          </a:xfrm>
        </p:grpSpPr>
        <p:sp>
          <p:nvSpPr>
            <p:cNvPr id="125" name="Google Shape;125;p6"/>
            <p:cNvSpPr/>
            <p:nvPr/>
          </p:nvSpPr>
          <p:spPr>
            <a:xfrm>
              <a:off x="6108096" y="3265836"/>
              <a:ext cx="1633727" cy="230504"/>
            </a:xfrm>
            <a:custGeom>
              <a:rect b="b" l="l" r="r" t="t"/>
              <a:pathLst>
                <a:path extrusionOk="0" h="230504" w="1633727">
                  <a:moveTo>
                    <a:pt x="1518476" y="0"/>
                  </a:moveTo>
                  <a:cubicBezTo>
                    <a:pt x="1582128" y="0"/>
                    <a:pt x="1633728" y="51600"/>
                    <a:pt x="1633728" y="115253"/>
                  </a:cubicBezTo>
                  <a:lnTo>
                    <a:pt x="1633728" y="115253"/>
                  </a:lnTo>
                  <a:cubicBezTo>
                    <a:pt x="1633728" y="178905"/>
                    <a:pt x="1582128" y="230505"/>
                    <a:pt x="1518476" y="230505"/>
                  </a:cubicBezTo>
                  <a:lnTo>
                    <a:pt x="115252" y="230505"/>
                  </a:lnTo>
                  <a:cubicBezTo>
                    <a:pt x="51601" y="230505"/>
                    <a:pt x="0" y="178905"/>
                    <a:pt x="0" y="115253"/>
                  </a:cubicBezTo>
                  <a:lnTo>
                    <a:pt x="0" y="115253"/>
                  </a:lnTo>
                  <a:cubicBezTo>
                    <a:pt x="0" y="51600"/>
                    <a:pt x="51601" y="0"/>
                    <a:pt x="115252"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Google Shape;126;p6"/>
            <p:cNvSpPr/>
            <p:nvPr/>
          </p:nvSpPr>
          <p:spPr>
            <a:xfrm>
              <a:off x="7528381" y="3292292"/>
              <a:ext cx="166485" cy="165854"/>
            </a:xfrm>
            <a:custGeom>
              <a:rect b="b" l="l" r="r" t="t"/>
              <a:pathLst>
                <a:path extrusionOk="0" h="165854" w="166485">
                  <a:moveTo>
                    <a:pt x="161532" y="137469"/>
                  </a:moveTo>
                  <a:lnTo>
                    <a:pt x="120003" y="95941"/>
                  </a:lnTo>
                  <a:lnTo>
                    <a:pt x="113336" y="102608"/>
                  </a:lnTo>
                  <a:lnTo>
                    <a:pt x="105811" y="95083"/>
                  </a:lnTo>
                  <a:cubicBezTo>
                    <a:pt x="123622" y="71842"/>
                    <a:pt x="122194" y="38600"/>
                    <a:pt x="100953" y="17359"/>
                  </a:cubicBezTo>
                  <a:cubicBezTo>
                    <a:pt x="77807" y="-5786"/>
                    <a:pt x="40374" y="-5786"/>
                    <a:pt x="17324" y="17359"/>
                  </a:cubicBezTo>
                  <a:cubicBezTo>
                    <a:pt x="-5727" y="40505"/>
                    <a:pt x="-5822" y="77938"/>
                    <a:pt x="17324" y="100989"/>
                  </a:cubicBezTo>
                  <a:cubicBezTo>
                    <a:pt x="38850" y="122515"/>
                    <a:pt x="72568" y="123754"/>
                    <a:pt x="95809" y="105275"/>
                  </a:cubicBezTo>
                  <a:lnTo>
                    <a:pt x="103334" y="112800"/>
                  </a:lnTo>
                  <a:lnTo>
                    <a:pt x="96667" y="119467"/>
                  </a:lnTo>
                  <a:lnTo>
                    <a:pt x="138196" y="160996"/>
                  </a:lnTo>
                  <a:cubicBezTo>
                    <a:pt x="144673" y="167473"/>
                    <a:pt x="155150" y="167473"/>
                    <a:pt x="161627" y="160996"/>
                  </a:cubicBezTo>
                  <a:lnTo>
                    <a:pt x="161627" y="160996"/>
                  </a:lnTo>
                  <a:cubicBezTo>
                    <a:pt x="168104" y="154519"/>
                    <a:pt x="168104" y="144042"/>
                    <a:pt x="161627" y="137565"/>
                  </a:cubicBezTo>
                  <a:close/>
                  <a:moveTo>
                    <a:pt x="59138" y="102513"/>
                  </a:moveTo>
                  <a:cubicBezTo>
                    <a:pt x="54471" y="102513"/>
                    <a:pt x="49899" y="101751"/>
                    <a:pt x="45612" y="100417"/>
                  </a:cubicBezTo>
                  <a:cubicBezTo>
                    <a:pt x="33611" y="96512"/>
                    <a:pt x="23896" y="87463"/>
                    <a:pt x="19133" y="75938"/>
                  </a:cubicBezTo>
                  <a:cubicBezTo>
                    <a:pt x="16942" y="70794"/>
                    <a:pt x="15799" y="65175"/>
                    <a:pt x="15799" y="59269"/>
                  </a:cubicBezTo>
                  <a:cubicBezTo>
                    <a:pt x="15799" y="35361"/>
                    <a:pt x="35231" y="15931"/>
                    <a:pt x="59138" y="15931"/>
                  </a:cubicBezTo>
                  <a:cubicBezTo>
                    <a:pt x="65044" y="15931"/>
                    <a:pt x="70663" y="17074"/>
                    <a:pt x="75807" y="19264"/>
                  </a:cubicBezTo>
                  <a:cubicBezTo>
                    <a:pt x="87332" y="24122"/>
                    <a:pt x="96381" y="33742"/>
                    <a:pt x="100286" y="45744"/>
                  </a:cubicBezTo>
                  <a:cubicBezTo>
                    <a:pt x="101715" y="50030"/>
                    <a:pt x="102382" y="54507"/>
                    <a:pt x="102382" y="59269"/>
                  </a:cubicBezTo>
                  <a:cubicBezTo>
                    <a:pt x="102382" y="83177"/>
                    <a:pt x="83046" y="102513"/>
                    <a:pt x="59138" y="102513"/>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 name="Google Shape;127;p6"/>
            <p:cNvSpPr/>
            <p:nvPr/>
          </p:nvSpPr>
          <p:spPr>
            <a:xfrm>
              <a:off x="7475124" y="3290220"/>
              <a:ext cx="7620" cy="174307"/>
            </a:xfrm>
            <a:custGeom>
              <a:rect b="b" l="l" r="r" t="t"/>
              <a:pathLst>
                <a:path extrusionOk="0" h="174307" w="7620">
                  <a:moveTo>
                    <a:pt x="3810" y="174308"/>
                  </a:moveTo>
                  <a:lnTo>
                    <a:pt x="3810" y="174308"/>
                  </a:lnTo>
                  <a:cubicBezTo>
                    <a:pt x="1714" y="174308"/>
                    <a:pt x="0" y="172593"/>
                    <a:pt x="0" y="170497"/>
                  </a:cubicBezTo>
                  <a:lnTo>
                    <a:pt x="0" y="3810"/>
                  </a:lnTo>
                  <a:cubicBezTo>
                    <a:pt x="0" y="1714"/>
                    <a:pt x="1714" y="0"/>
                    <a:pt x="3810" y="0"/>
                  </a:cubicBezTo>
                  <a:lnTo>
                    <a:pt x="3810" y="0"/>
                  </a:lnTo>
                  <a:cubicBezTo>
                    <a:pt x="5905" y="0"/>
                    <a:pt x="7620" y="1714"/>
                    <a:pt x="7620" y="3810"/>
                  </a:cubicBezTo>
                  <a:lnTo>
                    <a:pt x="7620" y="170497"/>
                  </a:lnTo>
                  <a:cubicBezTo>
                    <a:pt x="7620" y="172593"/>
                    <a:pt x="5905" y="174308"/>
                    <a:pt x="3810" y="17430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28" name="Google Shape;128;p6"/>
          <p:cNvSpPr/>
          <p:nvPr/>
        </p:nvSpPr>
        <p:spPr>
          <a:xfrm flipH="1" rot="532502">
            <a:off x="-514115" y="4385276"/>
            <a:ext cx="1514959" cy="1224991"/>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 name="Google Shape;129;p6"/>
          <p:cNvGrpSpPr/>
          <p:nvPr/>
        </p:nvGrpSpPr>
        <p:grpSpPr>
          <a:xfrm>
            <a:off x="-148774" y="4544215"/>
            <a:ext cx="784225" cy="584398"/>
            <a:chOff x="1914620" y="1930431"/>
            <a:chExt cx="572929" cy="426911"/>
          </a:xfrm>
        </p:grpSpPr>
        <p:grpSp>
          <p:nvGrpSpPr>
            <p:cNvPr id="130" name="Google Shape;130;p6"/>
            <p:cNvGrpSpPr/>
            <p:nvPr/>
          </p:nvGrpSpPr>
          <p:grpSpPr>
            <a:xfrm>
              <a:off x="1914620" y="1930431"/>
              <a:ext cx="572929" cy="426911"/>
              <a:chOff x="1914620" y="1930431"/>
              <a:chExt cx="572929" cy="426911"/>
            </a:xfrm>
          </p:grpSpPr>
          <p:sp>
            <p:nvSpPr>
              <p:cNvPr id="131" name="Google Shape;131;p6"/>
              <p:cNvSpPr/>
              <p:nvPr/>
            </p:nvSpPr>
            <p:spPr>
              <a:xfrm>
                <a:off x="2042160" y="1930431"/>
                <a:ext cx="445389" cy="299466"/>
              </a:xfrm>
              <a:custGeom>
                <a:rect b="b" l="l" r="r" t="t"/>
                <a:pathLst>
                  <a:path extrusionOk="0" h="299466" w="445389">
                    <a:moveTo>
                      <a:pt x="139065" y="7620"/>
                    </a:moveTo>
                    <a:lnTo>
                      <a:pt x="173355" y="41910"/>
                    </a:lnTo>
                    <a:cubicBezTo>
                      <a:pt x="178308" y="46863"/>
                      <a:pt x="185071" y="49721"/>
                      <a:pt x="192119" y="49721"/>
                    </a:cubicBezTo>
                    <a:lnTo>
                      <a:pt x="418910" y="49721"/>
                    </a:lnTo>
                    <a:cubicBezTo>
                      <a:pt x="433578" y="49721"/>
                      <a:pt x="445389" y="61627"/>
                      <a:pt x="445389" y="76200"/>
                    </a:cubicBezTo>
                    <a:lnTo>
                      <a:pt x="445389" y="272987"/>
                    </a:lnTo>
                    <a:cubicBezTo>
                      <a:pt x="445389" y="287655"/>
                      <a:pt x="433483" y="299466"/>
                      <a:pt x="418910" y="299466"/>
                    </a:cubicBezTo>
                    <a:lnTo>
                      <a:pt x="26479" y="299466"/>
                    </a:lnTo>
                    <a:cubicBezTo>
                      <a:pt x="11811" y="299466"/>
                      <a:pt x="0" y="287560"/>
                      <a:pt x="0" y="272987"/>
                    </a:cubicBezTo>
                    <a:lnTo>
                      <a:pt x="0" y="26479"/>
                    </a:lnTo>
                    <a:cubicBezTo>
                      <a:pt x="0" y="11811"/>
                      <a:pt x="11906" y="0"/>
                      <a:pt x="26479" y="0"/>
                    </a:cubicBezTo>
                    <a:lnTo>
                      <a:pt x="120396" y="0"/>
                    </a:lnTo>
                    <a:cubicBezTo>
                      <a:pt x="127444" y="0"/>
                      <a:pt x="134207" y="2762"/>
                      <a:pt x="139160" y="771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 name="Google Shape;132;p6"/>
              <p:cNvSpPr/>
              <p:nvPr/>
            </p:nvSpPr>
            <p:spPr>
              <a:xfrm>
                <a:off x="1978342" y="1994058"/>
                <a:ext cx="445389" cy="299465"/>
              </a:xfrm>
              <a:custGeom>
                <a:rect b="b" l="l" r="r" t="t"/>
                <a:pathLst>
                  <a:path extrusionOk="0" h="299465" w="445389">
                    <a:moveTo>
                      <a:pt x="139065" y="7715"/>
                    </a:moveTo>
                    <a:lnTo>
                      <a:pt x="173355" y="42005"/>
                    </a:lnTo>
                    <a:cubicBezTo>
                      <a:pt x="178308" y="46958"/>
                      <a:pt x="185071" y="49721"/>
                      <a:pt x="192119" y="49721"/>
                    </a:cubicBezTo>
                    <a:lnTo>
                      <a:pt x="418909" y="49721"/>
                    </a:lnTo>
                    <a:cubicBezTo>
                      <a:pt x="433578" y="49721"/>
                      <a:pt x="445389" y="61627"/>
                      <a:pt x="445389" y="76200"/>
                    </a:cubicBezTo>
                    <a:lnTo>
                      <a:pt x="445389" y="272986"/>
                    </a:lnTo>
                    <a:cubicBezTo>
                      <a:pt x="445389" y="287655"/>
                      <a:pt x="433483" y="299466"/>
                      <a:pt x="418909" y="299466"/>
                    </a:cubicBezTo>
                    <a:lnTo>
                      <a:pt x="26480" y="299466"/>
                    </a:lnTo>
                    <a:cubicBezTo>
                      <a:pt x="11811" y="299466"/>
                      <a:pt x="0" y="287560"/>
                      <a:pt x="0" y="272986"/>
                    </a:cubicBezTo>
                    <a:lnTo>
                      <a:pt x="0" y="26479"/>
                    </a:lnTo>
                    <a:cubicBezTo>
                      <a:pt x="0" y="11811"/>
                      <a:pt x="11906" y="0"/>
                      <a:pt x="26480" y="0"/>
                    </a:cubicBezTo>
                    <a:lnTo>
                      <a:pt x="120396" y="0"/>
                    </a:lnTo>
                    <a:cubicBezTo>
                      <a:pt x="127445" y="0"/>
                      <a:pt x="134207" y="2762"/>
                      <a:pt x="139160" y="7715"/>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 name="Google Shape;133;p6"/>
              <p:cNvSpPr/>
              <p:nvPr/>
            </p:nvSpPr>
            <p:spPr>
              <a:xfrm>
                <a:off x="1914620" y="2057876"/>
                <a:ext cx="445389" cy="299466"/>
              </a:xfrm>
              <a:custGeom>
                <a:rect b="b" l="l" r="r" t="t"/>
                <a:pathLst>
                  <a:path extrusionOk="0" h="299466" w="445389">
                    <a:moveTo>
                      <a:pt x="139065" y="7715"/>
                    </a:moveTo>
                    <a:lnTo>
                      <a:pt x="173355" y="42005"/>
                    </a:lnTo>
                    <a:cubicBezTo>
                      <a:pt x="178308" y="46958"/>
                      <a:pt x="185071" y="49721"/>
                      <a:pt x="192119" y="49721"/>
                    </a:cubicBezTo>
                    <a:lnTo>
                      <a:pt x="418909" y="49721"/>
                    </a:lnTo>
                    <a:cubicBezTo>
                      <a:pt x="433578" y="49721"/>
                      <a:pt x="445389" y="61627"/>
                      <a:pt x="445389" y="76200"/>
                    </a:cubicBezTo>
                    <a:lnTo>
                      <a:pt x="445389" y="272987"/>
                    </a:lnTo>
                    <a:cubicBezTo>
                      <a:pt x="445389" y="287655"/>
                      <a:pt x="433483" y="299466"/>
                      <a:pt x="418909" y="299466"/>
                    </a:cubicBezTo>
                    <a:lnTo>
                      <a:pt x="26479" y="299466"/>
                    </a:lnTo>
                    <a:cubicBezTo>
                      <a:pt x="11811" y="299466"/>
                      <a:pt x="0" y="287560"/>
                      <a:pt x="0" y="272987"/>
                    </a:cubicBezTo>
                    <a:lnTo>
                      <a:pt x="0" y="26479"/>
                    </a:lnTo>
                    <a:cubicBezTo>
                      <a:pt x="0" y="11811"/>
                      <a:pt x="11906" y="0"/>
                      <a:pt x="26479" y="0"/>
                    </a:cubicBezTo>
                    <a:lnTo>
                      <a:pt x="120396" y="0"/>
                    </a:lnTo>
                    <a:cubicBezTo>
                      <a:pt x="127444" y="0"/>
                      <a:pt x="134207" y="2762"/>
                      <a:pt x="139160" y="771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34" name="Google Shape;134;p6"/>
            <p:cNvSpPr/>
            <p:nvPr/>
          </p:nvSpPr>
          <p:spPr>
            <a:xfrm>
              <a:off x="2024157" y="2180272"/>
              <a:ext cx="222980" cy="101917"/>
            </a:xfrm>
            <a:custGeom>
              <a:rect b="b" l="l" r="r" t="t"/>
              <a:pathLst>
                <a:path extrusionOk="0" h="101917" w="222980">
                  <a:moveTo>
                    <a:pt x="25051" y="45529"/>
                  </a:moveTo>
                  <a:lnTo>
                    <a:pt x="0" y="45529"/>
                  </a:lnTo>
                  <a:lnTo>
                    <a:pt x="0" y="56388"/>
                  </a:lnTo>
                  <a:lnTo>
                    <a:pt x="25051" y="56388"/>
                  </a:lnTo>
                  <a:lnTo>
                    <a:pt x="25051" y="45529"/>
                  </a:lnTo>
                  <a:close/>
                  <a:moveTo>
                    <a:pt x="115538" y="79153"/>
                  </a:moveTo>
                  <a:lnTo>
                    <a:pt x="184023" y="79153"/>
                  </a:lnTo>
                  <a:lnTo>
                    <a:pt x="184023" y="68294"/>
                  </a:lnTo>
                  <a:lnTo>
                    <a:pt x="115538" y="68294"/>
                  </a:lnTo>
                  <a:lnTo>
                    <a:pt x="115538" y="79153"/>
                  </a:lnTo>
                  <a:close/>
                  <a:moveTo>
                    <a:pt x="32766" y="56388"/>
                  </a:moveTo>
                  <a:lnTo>
                    <a:pt x="129730" y="56388"/>
                  </a:lnTo>
                  <a:lnTo>
                    <a:pt x="129730" y="45529"/>
                  </a:lnTo>
                  <a:lnTo>
                    <a:pt x="32766" y="45529"/>
                  </a:lnTo>
                  <a:lnTo>
                    <a:pt x="32766" y="56388"/>
                  </a:lnTo>
                  <a:close/>
                  <a:moveTo>
                    <a:pt x="184023" y="0"/>
                  </a:moveTo>
                  <a:lnTo>
                    <a:pt x="23908" y="0"/>
                  </a:lnTo>
                  <a:lnTo>
                    <a:pt x="23908" y="10858"/>
                  </a:lnTo>
                  <a:lnTo>
                    <a:pt x="184023" y="10858"/>
                  </a:lnTo>
                  <a:lnTo>
                    <a:pt x="184023" y="0"/>
                  </a:lnTo>
                  <a:close/>
                  <a:moveTo>
                    <a:pt x="47815" y="22765"/>
                  </a:moveTo>
                  <a:lnTo>
                    <a:pt x="0" y="22765"/>
                  </a:lnTo>
                  <a:lnTo>
                    <a:pt x="0" y="33623"/>
                  </a:lnTo>
                  <a:lnTo>
                    <a:pt x="47815" y="33623"/>
                  </a:lnTo>
                  <a:lnTo>
                    <a:pt x="47815" y="22765"/>
                  </a:lnTo>
                  <a:close/>
                  <a:moveTo>
                    <a:pt x="102584" y="68294"/>
                  </a:moveTo>
                  <a:lnTo>
                    <a:pt x="0" y="68294"/>
                  </a:lnTo>
                  <a:lnTo>
                    <a:pt x="0" y="79153"/>
                  </a:lnTo>
                  <a:lnTo>
                    <a:pt x="102584" y="79153"/>
                  </a:lnTo>
                  <a:lnTo>
                    <a:pt x="102584" y="68294"/>
                  </a:lnTo>
                  <a:close/>
                  <a:moveTo>
                    <a:pt x="146875" y="101918"/>
                  </a:moveTo>
                  <a:lnTo>
                    <a:pt x="195644" y="101918"/>
                  </a:lnTo>
                  <a:lnTo>
                    <a:pt x="195644" y="91059"/>
                  </a:lnTo>
                  <a:lnTo>
                    <a:pt x="146875" y="91059"/>
                  </a:lnTo>
                  <a:lnTo>
                    <a:pt x="146875" y="101918"/>
                  </a:lnTo>
                  <a:close/>
                  <a:moveTo>
                    <a:pt x="0" y="101918"/>
                  </a:moveTo>
                  <a:lnTo>
                    <a:pt x="62198" y="101918"/>
                  </a:lnTo>
                  <a:lnTo>
                    <a:pt x="62198" y="91059"/>
                  </a:lnTo>
                  <a:lnTo>
                    <a:pt x="0" y="91059"/>
                  </a:lnTo>
                  <a:lnTo>
                    <a:pt x="0" y="101918"/>
                  </a:lnTo>
                  <a:close/>
                  <a:moveTo>
                    <a:pt x="60769" y="33623"/>
                  </a:moveTo>
                  <a:lnTo>
                    <a:pt x="222980" y="33623"/>
                  </a:lnTo>
                  <a:lnTo>
                    <a:pt x="222980" y="22765"/>
                  </a:lnTo>
                  <a:lnTo>
                    <a:pt x="60769" y="22765"/>
                  </a:lnTo>
                  <a:lnTo>
                    <a:pt x="60769" y="33623"/>
                  </a:lnTo>
                  <a:close/>
                  <a:moveTo>
                    <a:pt x="190500" y="0"/>
                  </a:moveTo>
                  <a:lnTo>
                    <a:pt x="190500" y="10858"/>
                  </a:lnTo>
                  <a:lnTo>
                    <a:pt x="222980" y="10858"/>
                  </a:lnTo>
                  <a:lnTo>
                    <a:pt x="222980" y="0"/>
                  </a:lnTo>
                  <a:lnTo>
                    <a:pt x="190500" y="0"/>
                  </a:lnTo>
                  <a:close/>
                  <a:moveTo>
                    <a:pt x="137350" y="56388"/>
                  </a:moveTo>
                  <a:lnTo>
                    <a:pt x="222980" y="56388"/>
                  </a:lnTo>
                  <a:lnTo>
                    <a:pt x="222980" y="45529"/>
                  </a:lnTo>
                  <a:lnTo>
                    <a:pt x="137350" y="45529"/>
                  </a:lnTo>
                  <a:lnTo>
                    <a:pt x="137350" y="56388"/>
                  </a:lnTo>
                  <a:close/>
                  <a:moveTo>
                    <a:pt x="196882" y="79153"/>
                  </a:moveTo>
                  <a:lnTo>
                    <a:pt x="222885" y="79153"/>
                  </a:lnTo>
                  <a:lnTo>
                    <a:pt x="222885" y="68294"/>
                  </a:lnTo>
                  <a:lnTo>
                    <a:pt x="196882" y="68294"/>
                  </a:lnTo>
                  <a:lnTo>
                    <a:pt x="196882" y="79153"/>
                  </a:lnTo>
                  <a:close/>
                  <a:moveTo>
                    <a:pt x="75057" y="101918"/>
                  </a:moveTo>
                  <a:lnTo>
                    <a:pt x="139065" y="101918"/>
                  </a:lnTo>
                  <a:lnTo>
                    <a:pt x="139065" y="91059"/>
                  </a:lnTo>
                  <a:lnTo>
                    <a:pt x="75057" y="91059"/>
                  </a:lnTo>
                  <a:lnTo>
                    <a:pt x="75057" y="101918"/>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35" name="Google Shape;135;p6"/>
          <p:cNvSpPr/>
          <p:nvPr/>
        </p:nvSpPr>
        <p:spPr>
          <a:xfrm rot="5844200">
            <a:off x="8030548" y="2339312"/>
            <a:ext cx="2404301" cy="1318596"/>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36" name="Shape 136"/>
        <p:cNvGrpSpPr/>
        <p:nvPr/>
      </p:nvGrpSpPr>
      <p:grpSpPr>
        <a:xfrm>
          <a:off x="0" y="0"/>
          <a:ext cx="0" cy="0"/>
          <a:chOff x="0" y="0"/>
          <a:chExt cx="0" cy="0"/>
        </a:xfrm>
      </p:grpSpPr>
      <p:sp>
        <p:nvSpPr>
          <p:cNvPr id="137" name="Google Shape;137;p7"/>
          <p:cNvSpPr txBox="1"/>
          <p:nvPr>
            <p:ph type="title"/>
          </p:nvPr>
        </p:nvSpPr>
        <p:spPr>
          <a:xfrm>
            <a:off x="811975" y="1032900"/>
            <a:ext cx="2804400" cy="1006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8" name="Google Shape;138;p7"/>
          <p:cNvSpPr txBox="1"/>
          <p:nvPr>
            <p:ph idx="1" type="subTitle"/>
          </p:nvPr>
        </p:nvSpPr>
        <p:spPr>
          <a:xfrm>
            <a:off x="811975" y="2039700"/>
            <a:ext cx="4294800" cy="2070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Font typeface="Nunito Light"/>
              <a:buChar char="●"/>
              <a:defRPr/>
            </a:lvl1pPr>
            <a:lvl2pPr lvl="1" rtl="0" algn="ctr">
              <a:lnSpc>
                <a:spcPct val="100000"/>
              </a:lnSpc>
              <a:spcBef>
                <a:spcPts val="0"/>
              </a:spcBef>
              <a:spcAft>
                <a:spcPts val="0"/>
              </a:spcAft>
              <a:buClr>
                <a:srgbClr val="E76A28"/>
              </a:buClr>
              <a:buSzPts val="1200"/>
              <a:buFont typeface="Nunito Light"/>
              <a:buChar char="○"/>
              <a:defRPr/>
            </a:lvl2pPr>
            <a:lvl3pPr lvl="2" rtl="0" algn="ctr">
              <a:lnSpc>
                <a:spcPct val="100000"/>
              </a:lnSpc>
              <a:spcBef>
                <a:spcPts val="0"/>
              </a:spcBef>
              <a:spcAft>
                <a:spcPts val="0"/>
              </a:spcAft>
              <a:buClr>
                <a:srgbClr val="E76A28"/>
              </a:buClr>
              <a:buSzPts val="1200"/>
              <a:buFont typeface="Nunito Light"/>
              <a:buChar char="■"/>
              <a:defRPr/>
            </a:lvl3pPr>
            <a:lvl4pPr lvl="3" rtl="0" algn="ctr">
              <a:lnSpc>
                <a:spcPct val="100000"/>
              </a:lnSpc>
              <a:spcBef>
                <a:spcPts val="0"/>
              </a:spcBef>
              <a:spcAft>
                <a:spcPts val="0"/>
              </a:spcAft>
              <a:buClr>
                <a:srgbClr val="E76A28"/>
              </a:buClr>
              <a:buSzPts val="1200"/>
              <a:buFont typeface="Nunito Light"/>
              <a:buChar char="●"/>
              <a:defRPr/>
            </a:lvl4pPr>
            <a:lvl5pPr lvl="4" rtl="0" algn="ctr">
              <a:lnSpc>
                <a:spcPct val="100000"/>
              </a:lnSpc>
              <a:spcBef>
                <a:spcPts val="0"/>
              </a:spcBef>
              <a:spcAft>
                <a:spcPts val="0"/>
              </a:spcAft>
              <a:buClr>
                <a:srgbClr val="E76A28"/>
              </a:buClr>
              <a:buSzPts val="1200"/>
              <a:buFont typeface="Nunito Light"/>
              <a:buChar char="○"/>
              <a:defRPr/>
            </a:lvl5pPr>
            <a:lvl6pPr lvl="5" rtl="0" algn="ctr">
              <a:lnSpc>
                <a:spcPct val="100000"/>
              </a:lnSpc>
              <a:spcBef>
                <a:spcPts val="0"/>
              </a:spcBef>
              <a:spcAft>
                <a:spcPts val="0"/>
              </a:spcAft>
              <a:buClr>
                <a:srgbClr val="999999"/>
              </a:buClr>
              <a:buSzPts val="1200"/>
              <a:buFont typeface="Nunito Light"/>
              <a:buChar char="■"/>
              <a:defRPr/>
            </a:lvl6pPr>
            <a:lvl7pPr lvl="6" rtl="0" algn="ctr">
              <a:lnSpc>
                <a:spcPct val="100000"/>
              </a:lnSpc>
              <a:spcBef>
                <a:spcPts val="0"/>
              </a:spcBef>
              <a:spcAft>
                <a:spcPts val="0"/>
              </a:spcAft>
              <a:buClr>
                <a:srgbClr val="999999"/>
              </a:buClr>
              <a:buSzPts val="1200"/>
              <a:buFont typeface="Nunito Light"/>
              <a:buChar char="●"/>
              <a:defRPr/>
            </a:lvl7pPr>
            <a:lvl8pPr lvl="7" rtl="0" algn="ctr">
              <a:lnSpc>
                <a:spcPct val="100000"/>
              </a:lnSpc>
              <a:spcBef>
                <a:spcPts val="0"/>
              </a:spcBef>
              <a:spcAft>
                <a:spcPts val="0"/>
              </a:spcAft>
              <a:buClr>
                <a:srgbClr val="999999"/>
              </a:buClr>
              <a:buSzPts val="1200"/>
              <a:buFont typeface="Nunito Light"/>
              <a:buChar char="○"/>
              <a:defRPr/>
            </a:lvl8pPr>
            <a:lvl9pPr lvl="8" rtl="0" algn="ctr">
              <a:lnSpc>
                <a:spcPct val="100000"/>
              </a:lnSpc>
              <a:spcBef>
                <a:spcPts val="0"/>
              </a:spcBef>
              <a:spcAft>
                <a:spcPts val="0"/>
              </a:spcAft>
              <a:buClr>
                <a:srgbClr val="999999"/>
              </a:buClr>
              <a:buSzPts val="1200"/>
              <a:buFont typeface="Nunito Light"/>
              <a:buChar char="■"/>
              <a:defRPr/>
            </a:lvl9pPr>
          </a:lstStyle>
          <a:p/>
        </p:txBody>
      </p:sp>
      <p:sp>
        <p:nvSpPr>
          <p:cNvPr id="139" name="Google Shape;139;p7"/>
          <p:cNvSpPr/>
          <p:nvPr>
            <p:ph idx="2" type="pic"/>
          </p:nvPr>
        </p:nvSpPr>
        <p:spPr>
          <a:xfrm>
            <a:off x="5668975" y="1076550"/>
            <a:ext cx="2990400" cy="2990400"/>
          </a:xfrm>
          <a:prstGeom prst="roundRect">
            <a:avLst>
              <a:gd fmla="val 16667" name="adj"/>
            </a:avLst>
          </a:prstGeom>
          <a:noFill/>
          <a:ln>
            <a:noFill/>
          </a:ln>
        </p:spPr>
      </p:sp>
      <p:sp>
        <p:nvSpPr>
          <p:cNvPr id="140" name="Google Shape;140;p7"/>
          <p:cNvSpPr/>
          <p:nvPr/>
        </p:nvSpPr>
        <p:spPr>
          <a:xfrm rot="-2381697">
            <a:off x="-1265120" y="-661594"/>
            <a:ext cx="3096202" cy="2008988"/>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7"/>
          <p:cNvSpPr/>
          <p:nvPr/>
        </p:nvSpPr>
        <p:spPr>
          <a:xfrm rot="-7296874">
            <a:off x="-735040" y="4231574"/>
            <a:ext cx="2036053" cy="1508864"/>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2" name="Google Shape;142;p7"/>
          <p:cNvGrpSpPr/>
          <p:nvPr/>
        </p:nvGrpSpPr>
        <p:grpSpPr>
          <a:xfrm>
            <a:off x="65066" y="4373044"/>
            <a:ext cx="878158" cy="654532"/>
            <a:chOff x="1114425" y="4361211"/>
            <a:chExt cx="573023" cy="427101"/>
          </a:xfrm>
        </p:grpSpPr>
        <p:grpSp>
          <p:nvGrpSpPr>
            <p:cNvPr id="143" name="Google Shape;143;p7"/>
            <p:cNvGrpSpPr/>
            <p:nvPr/>
          </p:nvGrpSpPr>
          <p:grpSpPr>
            <a:xfrm>
              <a:off x="1114425" y="4361211"/>
              <a:ext cx="573023" cy="427101"/>
              <a:chOff x="1114425" y="4361211"/>
              <a:chExt cx="573023" cy="427101"/>
            </a:xfrm>
          </p:grpSpPr>
          <p:sp>
            <p:nvSpPr>
              <p:cNvPr id="144" name="Google Shape;144;p7"/>
              <p:cNvSpPr/>
              <p:nvPr/>
            </p:nvSpPr>
            <p:spPr>
              <a:xfrm>
                <a:off x="1241964" y="4361211"/>
                <a:ext cx="445484" cy="299466"/>
              </a:xfrm>
              <a:custGeom>
                <a:rect b="b" l="l" r="r" t="t"/>
                <a:pathLst>
                  <a:path extrusionOk="0" h="299466" w="445484">
                    <a:moveTo>
                      <a:pt x="139160" y="7715"/>
                    </a:moveTo>
                    <a:lnTo>
                      <a:pt x="173450" y="42005"/>
                    </a:lnTo>
                    <a:cubicBezTo>
                      <a:pt x="178403" y="46958"/>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79" y="299466"/>
                    </a:lnTo>
                    <a:cubicBezTo>
                      <a:pt x="11811" y="299466"/>
                      <a:pt x="0" y="287560"/>
                      <a:pt x="0" y="272987"/>
                    </a:cubicBezTo>
                    <a:lnTo>
                      <a:pt x="0" y="26479"/>
                    </a:lnTo>
                    <a:cubicBezTo>
                      <a:pt x="0" y="11811"/>
                      <a:pt x="11906" y="0"/>
                      <a:pt x="26479" y="0"/>
                    </a:cubicBezTo>
                    <a:lnTo>
                      <a:pt x="120396" y="0"/>
                    </a:lnTo>
                    <a:cubicBezTo>
                      <a:pt x="127445" y="0"/>
                      <a:pt x="134207" y="2762"/>
                      <a:pt x="139160" y="7715"/>
                    </a:cubicBezTo>
                    <a:close/>
                  </a:path>
                </a:pathLst>
              </a:custGeom>
              <a:solidFill>
                <a:srgbClr val="35363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 name="Google Shape;145;p7"/>
              <p:cNvSpPr/>
              <p:nvPr/>
            </p:nvSpPr>
            <p:spPr>
              <a:xfrm>
                <a:off x="1178242" y="4425029"/>
                <a:ext cx="445484" cy="299466"/>
              </a:xfrm>
              <a:custGeom>
                <a:rect b="b" l="l" r="r" t="t"/>
                <a:pathLst>
                  <a:path extrusionOk="0" h="299466" w="445484">
                    <a:moveTo>
                      <a:pt x="139160" y="7620"/>
                    </a:moveTo>
                    <a:lnTo>
                      <a:pt x="173450" y="41910"/>
                    </a:lnTo>
                    <a:cubicBezTo>
                      <a:pt x="178403" y="46863"/>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79" y="299466"/>
                    </a:lnTo>
                    <a:cubicBezTo>
                      <a:pt x="11811" y="299466"/>
                      <a:pt x="0" y="287560"/>
                      <a:pt x="0" y="272987"/>
                    </a:cubicBezTo>
                    <a:lnTo>
                      <a:pt x="0" y="26479"/>
                    </a:lnTo>
                    <a:cubicBezTo>
                      <a:pt x="0" y="11811"/>
                      <a:pt x="11906" y="0"/>
                      <a:pt x="26479" y="0"/>
                    </a:cubicBezTo>
                    <a:lnTo>
                      <a:pt x="120396" y="0"/>
                    </a:lnTo>
                    <a:cubicBezTo>
                      <a:pt x="127445" y="0"/>
                      <a:pt x="134207" y="2762"/>
                      <a:pt x="139160" y="7715"/>
                    </a:cubicBezTo>
                    <a:close/>
                  </a:path>
                </a:pathLst>
              </a:custGeom>
              <a:solidFill>
                <a:srgbClr val="42444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 name="Google Shape;146;p7"/>
              <p:cNvSpPr/>
              <p:nvPr/>
            </p:nvSpPr>
            <p:spPr>
              <a:xfrm>
                <a:off x="1114425" y="4488846"/>
                <a:ext cx="445484" cy="299466"/>
              </a:xfrm>
              <a:custGeom>
                <a:rect b="b" l="l" r="r" t="t"/>
                <a:pathLst>
                  <a:path extrusionOk="0" h="299466" w="445484">
                    <a:moveTo>
                      <a:pt x="139160" y="7620"/>
                    </a:moveTo>
                    <a:lnTo>
                      <a:pt x="173450" y="41910"/>
                    </a:lnTo>
                    <a:cubicBezTo>
                      <a:pt x="178403" y="46863"/>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80" y="299466"/>
                    </a:lnTo>
                    <a:cubicBezTo>
                      <a:pt x="11811" y="299466"/>
                      <a:pt x="0" y="287560"/>
                      <a:pt x="0" y="272987"/>
                    </a:cubicBezTo>
                    <a:lnTo>
                      <a:pt x="0" y="26479"/>
                    </a:lnTo>
                    <a:cubicBezTo>
                      <a:pt x="0" y="11811"/>
                      <a:pt x="11906" y="0"/>
                      <a:pt x="26480" y="0"/>
                    </a:cubicBezTo>
                    <a:lnTo>
                      <a:pt x="120396" y="0"/>
                    </a:lnTo>
                    <a:cubicBezTo>
                      <a:pt x="127445" y="0"/>
                      <a:pt x="134207" y="2762"/>
                      <a:pt x="139160" y="7811"/>
                    </a:cubicBezTo>
                    <a:close/>
                  </a:path>
                </a:pathLst>
              </a:custGeom>
              <a:solidFill>
                <a:srgbClr val="6F708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47" name="Google Shape;147;p7"/>
            <p:cNvSpPr/>
            <p:nvPr/>
          </p:nvSpPr>
          <p:spPr>
            <a:xfrm>
              <a:off x="1303210" y="4628965"/>
              <a:ext cx="68735" cy="82063"/>
            </a:xfrm>
            <a:custGeom>
              <a:rect b="b" l="l" r="r" t="t"/>
              <a:pathLst>
                <a:path extrusionOk="0" h="82063" w="68735">
                  <a:moveTo>
                    <a:pt x="0" y="6471"/>
                  </a:moveTo>
                  <a:lnTo>
                    <a:pt x="0" y="75527"/>
                  </a:lnTo>
                  <a:cubicBezTo>
                    <a:pt x="0" y="80575"/>
                    <a:pt x="5524" y="83719"/>
                    <a:pt x="9811" y="81147"/>
                  </a:cubicBezTo>
                  <a:lnTo>
                    <a:pt x="65532" y="48095"/>
                  </a:lnTo>
                  <a:cubicBezTo>
                    <a:pt x="69723" y="45619"/>
                    <a:pt x="69818" y="39618"/>
                    <a:pt x="65723" y="37046"/>
                  </a:cubicBezTo>
                  <a:lnTo>
                    <a:pt x="10001" y="1042"/>
                  </a:lnTo>
                  <a:cubicBezTo>
                    <a:pt x="5715" y="-1721"/>
                    <a:pt x="0" y="1327"/>
                    <a:pt x="0" y="6471"/>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48" name="Shape 148"/>
        <p:cNvGrpSpPr/>
        <p:nvPr/>
      </p:nvGrpSpPr>
      <p:grpSpPr>
        <a:xfrm>
          <a:off x="0" y="0"/>
          <a:ext cx="0" cy="0"/>
          <a:chOff x="0" y="0"/>
          <a:chExt cx="0" cy="0"/>
        </a:xfrm>
      </p:grpSpPr>
      <p:sp>
        <p:nvSpPr>
          <p:cNvPr id="149" name="Google Shape;149;p8"/>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50" name="Google Shape;150;p8"/>
          <p:cNvSpPr/>
          <p:nvPr/>
        </p:nvSpPr>
        <p:spPr>
          <a:xfrm flipH="1" rot="-3263452">
            <a:off x="5847147" y="3927927"/>
            <a:ext cx="2997856" cy="2576292"/>
          </a:xfrm>
          <a:custGeom>
            <a:rect b="b" l="l" r="r" t="t"/>
            <a:pathLst>
              <a:path extrusionOk="0" h="30330" w="38869">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8"/>
          <p:cNvSpPr/>
          <p:nvPr/>
        </p:nvSpPr>
        <p:spPr>
          <a:xfrm flipH="1" rot="460623">
            <a:off x="6387251" y="-1517085"/>
            <a:ext cx="4087061" cy="3304707"/>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8"/>
          <p:cNvSpPr/>
          <p:nvPr/>
        </p:nvSpPr>
        <p:spPr>
          <a:xfrm flipH="1" rot="-4592116">
            <a:off x="6189" y="113200"/>
            <a:ext cx="642877" cy="519829"/>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3" name="Shape 153"/>
        <p:cNvGrpSpPr/>
        <p:nvPr/>
      </p:nvGrpSpPr>
      <p:grpSpPr>
        <a:xfrm>
          <a:off x="0" y="0"/>
          <a:ext cx="0" cy="0"/>
          <a:chOff x="0" y="0"/>
          <a:chExt cx="0" cy="0"/>
        </a:xfrm>
      </p:grpSpPr>
      <p:sp>
        <p:nvSpPr>
          <p:cNvPr id="154" name="Google Shape;154;p9"/>
          <p:cNvSpPr txBox="1"/>
          <p:nvPr>
            <p:ph type="title"/>
          </p:nvPr>
        </p:nvSpPr>
        <p:spPr>
          <a:xfrm>
            <a:off x="2135550" y="1189100"/>
            <a:ext cx="48729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15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55" name="Google Shape;155;p9"/>
          <p:cNvSpPr txBox="1"/>
          <p:nvPr>
            <p:ph idx="1" type="subTitle"/>
          </p:nvPr>
        </p:nvSpPr>
        <p:spPr>
          <a:xfrm>
            <a:off x="2135550" y="3153500"/>
            <a:ext cx="48729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56" name="Google Shape;156;p9"/>
          <p:cNvSpPr/>
          <p:nvPr/>
        </p:nvSpPr>
        <p:spPr>
          <a:xfrm rot="3263452">
            <a:off x="-163955" y="3927927"/>
            <a:ext cx="2997856" cy="2576292"/>
          </a:xfrm>
          <a:custGeom>
            <a:rect b="b" l="l" r="r" t="t"/>
            <a:pathLst>
              <a:path extrusionOk="0" h="30330" w="38869">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9"/>
          <p:cNvSpPr/>
          <p:nvPr/>
        </p:nvSpPr>
        <p:spPr>
          <a:xfrm rot="-460623">
            <a:off x="-1793263" y="-1517085"/>
            <a:ext cx="4087061" cy="3304707"/>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9"/>
          <p:cNvSpPr/>
          <p:nvPr/>
        </p:nvSpPr>
        <p:spPr>
          <a:xfrm rot="4592047">
            <a:off x="7797256" y="593203"/>
            <a:ext cx="1475158" cy="1192809"/>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59" name="Shape 159"/>
        <p:cNvGrpSpPr/>
        <p:nvPr/>
      </p:nvGrpSpPr>
      <p:grpSpPr>
        <a:xfrm>
          <a:off x="0" y="0"/>
          <a:ext cx="0" cy="0"/>
          <a:chOff x="0" y="0"/>
          <a:chExt cx="0" cy="0"/>
        </a:xfrm>
      </p:grpSpPr>
      <p:sp>
        <p:nvSpPr>
          <p:cNvPr id="160" name="Google Shape;160;p10"/>
          <p:cNvSpPr txBox="1"/>
          <p:nvPr>
            <p:ph type="title"/>
          </p:nvPr>
        </p:nvSpPr>
        <p:spPr>
          <a:xfrm>
            <a:off x="720000" y="4014450"/>
            <a:ext cx="7704000" cy="572700"/>
          </a:xfrm>
          <a:prstGeom prst="rect">
            <a:avLst/>
          </a:prstGeom>
          <a:solidFill>
            <a:schemeClr val="accent2"/>
          </a:solidFill>
        </p:spPr>
        <p:txBody>
          <a:bodyPr anchorCtr="0" anchor="t" bIns="91425" lIns="91425" spcFirstLastPara="1" rIns="91425" wrap="square" tIns="91425">
            <a:noAutofit/>
          </a:bodyPr>
          <a:lstStyle>
            <a:lvl1pPr lvl="0" rtl="0" algn="ctr">
              <a:spcBef>
                <a:spcPts val="0"/>
              </a:spcBef>
              <a:spcAft>
                <a:spcPts val="0"/>
              </a:spcAft>
              <a:buSzPts val="3000"/>
              <a:buNone/>
              <a:defRPr>
                <a:solidFill>
                  <a:schemeClr val="lt1"/>
                </a:solidFill>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1.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Epilogue"/>
              <a:buNone/>
              <a:defRPr b="1" sz="3000">
                <a:solidFill>
                  <a:schemeClr val="dk1"/>
                </a:solidFill>
                <a:latin typeface="Epilogue"/>
                <a:ea typeface="Epilogue"/>
                <a:cs typeface="Epilogue"/>
                <a:sym typeface="Epilogue"/>
              </a:defRPr>
            </a:lvl1pPr>
            <a:lvl2pPr lvl="1" rtl="0">
              <a:spcBef>
                <a:spcPts val="0"/>
              </a:spcBef>
              <a:spcAft>
                <a:spcPts val="0"/>
              </a:spcAft>
              <a:buClr>
                <a:schemeClr val="dk1"/>
              </a:buClr>
              <a:buSzPts val="3000"/>
              <a:buFont typeface="Epilogue"/>
              <a:buNone/>
              <a:defRPr b="1" sz="3000">
                <a:solidFill>
                  <a:schemeClr val="dk1"/>
                </a:solidFill>
                <a:latin typeface="Epilogue"/>
                <a:ea typeface="Epilogue"/>
                <a:cs typeface="Epilogue"/>
                <a:sym typeface="Epilogue"/>
              </a:defRPr>
            </a:lvl2pPr>
            <a:lvl3pPr lvl="2" rtl="0">
              <a:spcBef>
                <a:spcPts val="0"/>
              </a:spcBef>
              <a:spcAft>
                <a:spcPts val="0"/>
              </a:spcAft>
              <a:buClr>
                <a:schemeClr val="dk1"/>
              </a:buClr>
              <a:buSzPts val="3000"/>
              <a:buFont typeface="Epilogue"/>
              <a:buNone/>
              <a:defRPr b="1" sz="3000">
                <a:solidFill>
                  <a:schemeClr val="dk1"/>
                </a:solidFill>
                <a:latin typeface="Epilogue"/>
                <a:ea typeface="Epilogue"/>
                <a:cs typeface="Epilogue"/>
                <a:sym typeface="Epilogue"/>
              </a:defRPr>
            </a:lvl3pPr>
            <a:lvl4pPr lvl="3" rtl="0">
              <a:spcBef>
                <a:spcPts val="0"/>
              </a:spcBef>
              <a:spcAft>
                <a:spcPts val="0"/>
              </a:spcAft>
              <a:buClr>
                <a:schemeClr val="dk1"/>
              </a:buClr>
              <a:buSzPts val="3000"/>
              <a:buFont typeface="Epilogue"/>
              <a:buNone/>
              <a:defRPr b="1" sz="3000">
                <a:solidFill>
                  <a:schemeClr val="dk1"/>
                </a:solidFill>
                <a:latin typeface="Epilogue"/>
                <a:ea typeface="Epilogue"/>
                <a:cs typeface="Epilogue"/>
                <a:sym typeface="Epilogue"/>
              </a:defRPr>
            </a:lvl4pPr>
            <a:lvl5pPr lvl="4" rtl="0">
              <a:spcBef>
                <a:spcPts val="0"/>
              </a:spcBef>
              <a:spcAft>
                <a:spcPts val="0"/>
              </a:spcAft>
              <a:buClr>
                <a:schemeClr val="dk1"/>
              </a:buClr>
              <a:buSzPts val="3000"/>
              <a:buFont typeface="Epilogue"/>
              <a:buNone/>
              <a:defRPr b="1" sz="3000">
                <a:solidFill>
                  <a:schemeClr val="dk1"/>
                </a:solidFill>
                <a:latin typeface="Epilogue"/>
                <a:ea typeface="Epilogue"/>
                <a:cs typeface="Epilogue"/>
                <a:sym typeface="Epilogue"/>
              </a:defRPr>
            </a:lvl5pPr>
            <a:lvl6pPr lvl="5" rtl="0">
              <a:spcBef>
                <a:spcPts val="0"/>
              </a:spcBef>
              <a:spcAft>
                <a:spcPts val="0"/>
              </a:spcAft>
              <a:buClr>
                <a:schemeClr val="dk1"/>
              </a:buClr>
              <a:buSzPts val="3000"/>
              <a:buFont typeface="Epilogue"/>
              <a:buNone/>
              <a:defRPr b="1" sz="3000">
                <a:solidFill>
                  <a:schemeClr val="dk1"/>
                </a:solidFill>
                <a:latin typeface="Epilogue"/>
                <a:ea typeface="Epilogue"/>
                <a:cs typeface="Epilogue"/>
                <a:sym typeface="Epilogue"/>
              </a:defRPr>
            </a:lvl6pPr>
            <a:lvl7pPr lvl="6" rtl="0">
              <a:spcBef>
                <a:spcPts val="0"/>
              </a:spcBef>
              <a:spcAft>
                <a:spcPts val="0"/>
              </a:spcAft>
              <a:buClr>
                <a:schemeClr val="dk1"/>
              </a:buClr>
              <a:buSzPts val="3000"/>
              <a:buFont typeface="Epilogue"/>
              <a:buNone/>
              <a:defRPr b="1" sz="3000">
                <a:solidFill>
                  <a:schemeClr val="dk1"/>
                </a:solidFill>
                <a:latin typeface="Epilogue"/>
                <a:ea typeface="Epilogue"/>
                <a:cs typeface="Epilogue"/>
                <a:sym typeface="Epilogue"/>
              </a:defRPr>
            </a:lvl7pPr>
            <a:lvl8pPr lvl="7" rtl="0">
              <a:spcBef>
                <a:spcPts val="0"/>
              </a:spcBef>
              <a:spcAft>
                <a:spcPts val="0"/>
              </a:spcAft>
              <a:buClr>
                <a:schemeClr val="dk1"/>
              </a:buClr>
              <a:buSzPts val="3000"/>
              <a:buFont typeface="Epilogue"/>
              <a:buNone/>
              <a:defRPr b="1" sz="3000">
                <a:solidFill>
                  <a:schemeClr val="dk1"/>
                </a:solidFill>
                <a:latin typeface="Epilogue"/>
                <a:ea typeface="Epilogue"/>
                <a:cs typeface="Epilogue"/>
                <a:sym typeface="Epilogue"/>
              </a:defRPr>
            </a:lvl8pPr>
            <a:lvl9pPr lvl="8" rtl="0">
              <a:spcBef>
                <a:spcPts val="0"/>
              </a:spcBef>
              <a:spcAft>
                <a:spcPts val="0"/>
              </a:spcAft>
              <a:buClr>
                <a:schemeClr val="dk1"/>
              </a:buClr>
              <a:buSzPts val="3000"/>
              <a:buFont typeface="Epilogue"/>
              <a:buNone/>
              <a:defRPr b="1" sz="3000">
                <a:solidFill>
                  <a:schemeClr val="dk1"/>
                </a:solidFill>
                <a:latin typeface="Epilogue"/>
                <a:ea typeface="Epilogue"/>
                <a:cs typeface="Epilogue"/>
                <a:sym typeface="Epilogue"/>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1pPr>
            <a:lvl2pPr indent="-304800" lvl="1" marL="9144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2pPr>
            <a:lvl3pPr indent="-304800" lvl="2" marL="13716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3pPr>
            <a:lvl4pPr indent="-304800" lvl="3" marL="1828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4pPr>
            <a:lvl5pPr indent="-304800" lvl="4" marL="22860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5pPr>
            <a:lvl6pPr indent="-304800" lvl="5" marL="27432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6pPr>
            <a:lvl7pPr indent="-304800" lvl="6" marL="32004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7pPr>
            <a:lvl8pPr indent="-304800" lvl="7" marL="36576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8pPr>
            <a:lvl9pPr indent="-304800" lvl="8" marL="411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23"/>
          <p:cNvSpPr/>
          <p:nvPr/>
        </p:nvSpPr>
        <p:spPr>
          <a:xfrm rot="1053742">
            <a:off x="4909608" y="421118"/>
            <a:ext cx="4314987" cy="4418593"/>
          </a:xfrm>
          <a:custGeom>
            <a:rect b="b" l="l" r="r" t="t"/>
            <a:pathLst>
              <a:path extrusionOk="0" h="44028" w="45721">
                <a:moveTo>
                  <a:pt x="22493" y="0"/>
                </a:moveTo>
                <a:cubicBezTo>
                  <a:pt x="21088" y="0"/>
                  <a:pt x="19696" y="207"/>
                  <a:pt x="18384" y="686"/>
                </a:cubicBezTo>
                <a:cubicBezTo>
                  <a:pt x="16538" y="1365"/>
                  <a:pt x="14788" y="2674"/>
                  <a:pt x="13800" y="4401"/>
                </a:cubicBezTo>
                <a:cubicBezTo>
                  <a:pt x="12502" y="6663"/>
                  <a:pt x="12633" y="9461"/>
                  <a:pt x="11597" y="11842"/>
                </a:cubicBezTo>
                <a:cubicBezTo>
                  <a:pt x="10764" y="13771"/>
                  <a:pt x="8704" y="14926"/>
                  <a:pt x="7073" y="16116"/>
                </a:cubicBezTo>
                <a:cubicBezTo>
                  <a:pt x="4548" y="17962"/>
                  <a:pt x="2048" y="20141"/>
                  <a:pt x="1179" y="23260"/>
                </a:cubicBezTo>
                <a:cubicBezTo>
                  <a:pt x="0" y="27415"/>
                  <a:pt x="346" y="32368"/>
                  <a:pt x="2715" y="36071"/>
                </a:cubicBezTo>
                <a:cubicBezTo>
                  <a:pt x="4489" y="38834"/>
                  <a:pt x="7513" y="39655"/>
                  <a:pt x="10644" y="39715"/>
                </a:cubicBezTo>
                <a:cubicBezTo>
                  <a:pt x="10740" y="39716"/>
                  <a:pt x="10835" y="39717"/>
                  <a:pt x="10932" y="39717"/>
                </a:cubicBezTo>
                <a:cubicBezTo>
                  <a:pt x="12378" y="39717"/>
                  <a:pt x="13967" y="39555"/>
                  <a:pt x="15526" y="39555"/>
                </a:cubicBezTo>
                <a:cubicBezTo>
                  <a:pt x="17089" y="39555"/>
                  <a:pt x="18623" y="39718"/>
                  <a:pt x="19955" y="40369"/>
                </a:cubicBezTo>
                <a:cubicBezTo>
                  <a:pt x="23538" y="42115"/>
                  <a:pt x="27996" y="44028"/>
                  <a:pt x="32241" y="44028"/>
                </a:cubicBezTo>
                <a:cubicBezTo>
                  <a:pt x="33555" y="44028"/>
                  <a:pt x="34848" y="43845"/>
                  <a:pt x="36088" y="43417"/>
                </a:cubicBezTo>
                <a:cubicBezTo>
                  <a:pt x="41505" y="41548"/>
                  <a:pt x="44149" y="37905"/>
                  <a:pt x="44934" y="33178"/>
                </a:cubicBezTo>
                <a:cubicBezTo>
                  <a:pt x="45720" y="28463"/>
                  <a:pt x="43565" y="24534"/>
                  <a:pt x="42875" y="20796"/>
                </a:cubicBezTo>
                <a:cubicBezTo>
                  <a:pt x="42446" y="18438"/>
                  <a:pt x="42160" y="15819"/>
                  <a:pt x="41422" y="13473"/>
                </a:cubicBezTo>
                <a:cubicBezTo>
                  <a:pt x="41148" y="12580"/>
                  <a:pt x="40779" y="11711"/>
                  <a:pt x="40339" y="10890"/>
                </a:cubicBezTo>
                <a:cubicBezTo>
                  <a:pt x="38076" y="6675"/>
                  <a:pt x="34100" y="3496"/>
                  <a:pt x="29766" y="1615"/>
                </a:cubicBezTo>
                <a:cubicBezTo>
                  <a:pt x="27553" y="661"/>
                  <a:pt x="25002" y="0"/>
                  <a:pt x="22493" y="0"/>
                </a:cubicBezTo>
                <a:close/>
              </a:path>
            </a:pathLst>
          </a:custGeom>
          <a:solidFill>
            <a:srgbClr val="000000">
              <a:alpha val="100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3"/>
          <p:cNvSpPr txBox="1"/>
          <p:nvPr>
            <p:ph type="ctrTitle"/>
          </p:nvPr>
        </p:nvSpPr>
        <p:spPr>
          <a:xfrm>
            <a:off x="789425" y="1606475"/>
            <a:ext cx="4112100" cy="199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CoChat</a:t>
            </a:r>
            <a:endParaRPr/>
          </a:p>
          <a:p>
            <a:pPr indent="0" lvl="0" marL="0" rtl="0" algn="l">
              <a:spcBef>
                <a:spcPts val="0"/>
              </a:spcBef>
              <a:spcAft>
                <a:spcPts val="0"/>
              </a:spcAft>
              <a:buNone/>
            </a:pPr>
            <a:r>
              <a:rPr lang="en"/>
              <a:t>Pitch Deck</a:t>
            </a:r>
            <a:endParaRPr/>
          </a:p>
        </p:txBody>
      </p:sp>
      <p:sp>
        <p:nvSpPr>
          <p:cNvPr id="698" name="Google Shape;698;p23"/>
          <p:cNvSpPr txBox="1"/>
          <p:nvPr>
            <p:ph idx="1" type="subTitle"/>
          </p:nvPr>
        </p:nvSpPr>
        <p:spPr>
          <a:xfrm>
            <a:off x="449525" y="3351800"/>
            <a:ext cx="4452000" cy="6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Organized. Customize. Communicate.</a:t>
            </a:r>
            <a:endParaRPr/>
          </a:p>
        </p:txBody>
      </p:sp>
      <p:grpSp>
        <p:nvGrpSpPr>
          <p:cNvPr id="699" name="Google Shape;699;p23"/>
          <p:cNvGrpSpPr/>
          <p:nvPr/>
        </p:nvGrpSpPr>
        <p:grpSpPr>
          <a:xfrm>
            <a:off x="5631673" y="1763897"/>
            <a:ext cx="2961645" cy="1992933"/>
            <a:chOff x="5311140" y="3874579"/>
            <a:chExt cx="2693384" cy="1812416"/>
          </a:xfrm>
        </p:grpSpPr>
        <p:grpSp>
          <p:nvGrpSpPr>
            <p:cNvPr id="700" name="Google Shape;700;p23"/>
            <p:cNvGrpSpPr/>
            <p:nvPr/>
          </p:nvGrpSpPr>
          <p:grpSpPr>
            <a:xfrm>
              <a:off x="6183439" y="5359431"/>
              <a:ext cx="948880" cy="327564"/>
              <a:chOff x="6183439" y="5359431"/>
              <a:chExt cx="948880" cy="327564"/>
            </a:xfrm>
          </p:grpSpPr>
          <p:sp>
            <p:nvSpPr>
              <p:cNvPr id="701" name="Google Shape;701;p23"/>
              <p:cNvSpPr/>
              <p:nvPr/>
            </p:nvSpPr>
            <p:spPr>
              <a:xfrm>
                <a:off x="6459569" y="5359431"/>
                <a:ext cx="396621" cy="291274"/>
              </a:xfrm>
              <a:custGeom>
                <a:rect b="b" l="l" r="r" t="t"/>
                <a:pathLst>
                  <a:path extrusionOk="0" h="291274" w="396621">
                    <a:moveTo>
                      <a:pt x="396621" y="0"/>
                    </a:moveTo>
                    <a:lnTo>
                      <a:pt x="396621" y="291274"/>
                    </a:lnTo>
                    <a:lnTo>
                      <a:pt x="0" y="291274"/>
                    </a:lnTo>
                    <a:lnTo>
                      <a:pt x="0" y="0"/>
                    </a:lnTo>
                    <a:lnTo>
                      <a:pt x="140304" y="0"/>
                    </a:lnTo>
                    <a:lnTo>
                      <a:pt x="140304" y="140017"/>
                    </a:lnTo>
                    <a:cubicBezTo>
                      <a:pt x="140304" y="171926"/>
                      <a:pt x="166402" y="198120"/>
                      <a:pt x="198311" y="198120"/>
                    </a:cubicBezTo>
                    <a:cubicBezTo>
                      <a:pt x="230220" y="198120"/>
                      <a:pt x="256413" y="171926"/>
                      <a:pt x="256413" y="140017"/>
                    </a:cubicBezTo>
                    <a:lnTo>
                      <a:pt x="256413" y="0"/>
                    </a:lnTo>
                    <a:lnTo>
                      <a:pt x="396621" y="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2" name="Google Shape;702;p23"/>
              <p:cNvSpPr/>
              <p:nvPr/>
            </p:nvSpPr>
            <p:spPr>
              <a:xfrm>
                <a:off x="6459569" y="5359431"/>
                <a:ext cx="140303" cy="59054"/>
              </a:xfrm>
              <a:custGeom>
                <a:rect b="b" l="l" r="r" t="t"/>
                <a:pathLst>
                  <a:path extrusionOk="0" h="59054" w="140303">
                    <a:moveTo>
                      <a:pt x="0" y="0"/>
                    </a:moveTo>
                    <a:lnTo>
                      <a:pt x="140304" y="0"/>
                    </a:lnTo>
                    <a:lnTo>
                      <a:pt x="140304" y="59055"/>
                    </a:lnTo>
                    <a:lnTo>
                      <a:pt x="0" y="42862"/>
                    </a:lnTo>
                    <a:lnTo>
                      <a:pt x="0"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3" name="Google Shape;703;p23"/>
              <p:cNvSpPr/>
              <p:nvPr/>
            </p:nvSpPr>
            <p:spPr>
              <a:xfrm>
                <a:off x="6715982" y="5359431"/>
                <a:ext cx="140207" cy="88391"/>
              </a:xfrm>
              <a:custGeom>
                <a:rect b="b" l="l" r="r" t="t"/>
                <a:pathLst>
                  <a:path extrusionOk="0" h="88391" w="140207">
                    <a:moveTo>
                      <a:pt x="140208" y="0"/>
                    </a:moveTo>
                    <a:lnTo>
                      <a:pt x="140208" y="88392"/>
                    </a:lnTo>
                    <a:lnTo>
                      <a:pt x="0" y="72295"/>
                    </a:lnTo>
                    <a:lnTo>
                      <a:pt x="0" y="0"/>
                    </a:lnTo>
                    <a:lnTo>
                      <a:pt x="140208"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4" name="Google Shape;704;p23"/>
              <p:cNvSpPr/>
              <p:nvPr/>
            </p:nvSpPr>
            <p:spPr>
              <a:xfrm>
                <a:off x="6183439" y="5647467"/>
                <a:ext cx="948880" cy="39528"/>
              </a:xfrm>
              <a:custGeom>
                <a:rect b="b" l="l" r="r" t="t"/>
                <a:pathLst>
                  <a:path extrusionOk="0" h="39528" w="948880">
                    <a:moveTo>
                      <a:pt x="0" y="0"/>
                    </a:moveTo>
                    <a:lnTo>
                      <a:pt x="948880" y="0"/>
                    </a:lnTo>
                    <a:lnTo>
                      <a:pt x="948880" y="39529"/>
                    </a:lnTo>
                    <a:lnTo>
                      <a:pt x="0" y="39529"/>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05" name="Google Shape;705;p23"/>
            <p:cNvSpPr/>
            <p:nvPr/>
          </p:nvSpPr>
          <p:spPr>
            <a:xfrm>
              <a:off x="5311140" y="3874579"/>
              <a:ext cx="2693384" cy="1517428"/>
            </a:xfrm>
            <a:custGeom>
              <a:rect b="b" l="l" r="r" t="t"/>
              <a:pathLst>
                <a:path extrusionOk="0" h="1517428" w="2693384">
                  <a:moveTo>
                    <a:pt x="2693384" y="107442"/>
                  </a:moveTo>
                  <a:lnTo>
                    <a:pt x="2693384" y="1409890"/>
                  </a:lnTo>
                  <a:cubicBezTo>
                    <a:pt x="2693384" y="1469231"/>
                    <a:pt x="2645283" y="1517428"/>
                    <a:pt x="2585847" y="1517428"/>
                  </a:cubicBezTo>
                  <a:lnTo>
                    <a:pt x="107537" y="1517428"/>
                  </a:lnTo>
                  <a:cubicBezTo>
                    <a:pt x="48101" y="1517428"/>
                    <a:pt x="0" y="1469231"/>
                    <a:pt x="0" y="1409890"/>
                  </a:cubicBezTo>
                  <a:lnTo>
                    <a:pt x="0" y="107442"/>
                  </a:lnTo>
                  <a:cubicBezTo>
                    <a:pt x="0" y="48101"/>
                    <a:pt x="48101" y="0"/>
                    <a:pt x="107537" y="0"/>
                  </a:cubicBezTo>
                  <a:lnTo>
                    <a:pt x="2585847" y="0"/>
                  </a:lnTo>
                  <a:cubicBezTo>
                    <a:pt x="2645283" y="0"/>
                    <a:pt x="2693384" y="48101"/>
                    <a:pt x="2693384" y="10744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6" name="Google Shape;706;p23"/>
            <p:cNvSpPr/>
            <p:nvPr/>
          </p:nvSpPr>
          <p:spPr>
            <a:xfrm>
              <a:off x="5311140" y="4009739"/>
              <a:ext cx="2693384" cy="1223295"/>
            </a:xfrm>
            <a:custGeom>
              <a:rect b="b" l="l" r="r" t="t"/>
              <a:pathLst>
                <a:path extrusionOk="0" h="1223295" w="2693384">
                  <a:moveTo>
                    <a:pt x="0" y="0"/>
                  </a:moveTo>
                  <a:lnTo>
                    <a:pt x="2693384" y="0"/>
                  </a:lnTo>
                  <a:lnTo>
                    <a:pt x="2693384" y="1223296"/>
                  </a:lnTo>
                  <a:lnTo>
                    <a:pt x="0" y="1223296"/>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7" name="Google Shape;707;p23"/>
            <p:cNvSpPr/>
            <p:nvPr/>
          </p:nvSpPr>
          <p:spPr>
            <a:xfrm>
              <a:off x="6619875" y="5273611"/>
              <a:ext cx="76009" cy="76009"/>
            </a:xfrm>
            <a:custGeom>
              <a:rect b="b" l="l" r="r" t="t"/>
              <a:pathLst>
                <a:path extrusionOk="0" h="76009" w="76009">
                  <a:moveTo>
                    <a:pt x="76009" y="38005"/>
                  </a:moveTo>
                  <a:cubicBezTo>
                    <a:pt x="76009" y="58960"/>
                    <a:pt x="59055" y="76010"/>
                    <a:pt x="38005" y="76010"/>
                  </a:cubicBezTo>
                  <a:cubicBezTo>
                    <a:pt x="16955" y="76010"/>
                    <a:pt x="0" y="59055"/>
                    <a:pt x="0" y="38005"/>
                  </a:cubicBezTo>
                  <a:cubicBezTo>
                    <a:pt x="0" y="16954"/>
                    <a:pt x="16955" y="0"/>
                    <a:pt x="38005" y="0"/>
                  </a:cubicBezTo>
                  <a:cubicBezTo>
                    <a:pt x="59055" y="0"/>
                    <a:pt x="76009" y="16954"/>
                    <a:pt x="76009" y="38005"/>
                  </a:cubicBezTo>
                  <a:close/>
                </a:path>
              </a:pathLst>
            </a:custGeom>
            <a:solidFill>
              <a:srgbClr val="42444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08" name="Google Shape;708;p23"/>
          <p:cNvGrpSpPr/>
          <p:nvPr/>
        </p:nvGrpSpPr>
        <p:grpSpPr>
          <a:xfrm>
            <a:off x="6285440" y="656304"/>
            <a:ext cx="1654423" cy="835905"/>
            <a:chOff x="5905690" y="2867310"/>
            <a:chExt cx="1504568" cy="760190"/>
          </a:xfrm>
        </p:grpSpPr>
        <p:sp>
          <p:nvSpPr>
            <p:cNvPr id="709" name="Google Shape;709;p23"/>
            <p:cNvSpPr/>
            <p:nvPr/>
          </p:nvSpPr>
          <p:spPr>
            <a:xfrm>
              <a:off x="5905690" y="2867310"/>
              <a:ext cx="1504568" cy="760190"/>
            </a:xfrm>
            <a:custGeom>
              <a:rect b="b" l="l" r="r" t="t"/>
              <a:pathLst>
                <a:path extrusionOk="0" h="760190" w="1504568">
                  <a:moveTo>
                    <a:pt x="1504379" y="647414"/>
                  </a:moveTo>
                  <a:cubicBezTo>
                    <a:pt x="1504379" y="709708"/>
                    <a:pt x="1453896" y="760190"/>
                    <a:pt x="1391602" y="760190"/>
                  </a:cubicBezTo>
                  <a:lnTo>
                    <a:pt x="194881" y="760190"/>
                  </a:lnTo>
                  <a:cubicBezTo>
                    <a:pt x="87249" y="760190"/>
                    <a:pt x="0" y="672941"/>
                    <a:pt x="0" y="565309"/>
                  </a:cubicBezTo>
                  <a:cubicBezTo>
                    <a:pt x="0" y="457676"/>
                    <a:pt x="87249" y="370522"/>
                    <a:pt x="194881" y="370522"/>
                  </a:cubicBezTo>
                  <a:cubicBezTo>
                    <a:pt x="220027" y="370522"/>
                    <a:pt x="244126" y="375285"/>
                    <a:pt x="266223" y="383953"/>
                  </a:cubicBezTo>
                  <a:cubicBezTo>
                    <a:pt x="266223" y="382714"/>
                    <a:pt x="266223" y="381381"/>
                    <a:pt x="266223" y="380047"/>
                  </a:cubicBezTo>
                  <a:cubicBezTo>
                    <a:pt x="266223" y="240030"/>
                    <a:pt x="341947" y="117729"/>
                    <a:pt x="454628" y="51816"/>
                  </a:cubicBezTo>
                  <a:cubicBezTo>
                    <a:pt x="510921" y="18859"/>
                    <a:pt x="576453" y="0"/>
                    <a:pt x="646366" y="0"/>
                  </a:cubicBezTo>
                  <a:cubicBezTo>
                    <a:pt x="832009" y="0"/>
                    <a:pt x="986504" y="133064"/>
                    <a:pt x="1019747" y="309086"/>
                  </a:cubicBezTo>
                  <a:cubicBezTo>
                    <a:pt x="1054989" y="288893"/>
                    <a:pt x="1095851" y="277368"/>
                    <a:pt x="1139476" y="277368"/>
                  </a:cubicBezTo>
                  <a:cubicBezTo>
                    <a:pt x="1272731" y="277368"/>
                    <a:pt x="1380839" y="385477"/>
                    <a:pt x="1380839" y="518731"/>
                  </a:cubicBezTo>
                  <a:cubicBezTo>
                    <a:pt x="1380839" y="524256"/>
                    <a:pt x="1380648" y="529685"/>
                    <a:pt x="1380268" y="535114"/>
                  </a:cubicBezTo>
                  <a:cubicBezTo>
                    <a:pt x="1384078" y="534734"/>
                    <a:pt x="1387887" y="534543"/>
                    <a:pt x="1391793" y="534543"/>
                  </a:cubicBezTo>
                  <a:cubicBezTo>
                    <a:pt x="1454086" y="534543"/>
                    <a:pt x="1504569" y="585026"/>
                    <a:pt x="1504569" y="647319"/>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0" name="Google Shape;710;p23"/>
            <p:cNvSpPr/>
            <p:nvPr/>
          </p:nvSpPr>
          <p:spPr>
            <a:xfrm>
              <a:off x="5905690" y="2918364"/>
              <a:ext cx="922591" cy="709136"/>
            </a:xfrm>
            <a:custGeom>
              <a:rect b="b" l="l" r="r" t="t"/>
              <a:pathLst>
                <a:path extrusionOk="0" h="709136" w="922591">
                  <a:moveTo>
                    <a:pt x="922305" y="709136"/>
                  </a:moveTo>
                  <a:lnTo>
                    <a:pt x="194881" y="709136"/>
                  </a:lnTo>
                  <a:cubicBezTo>
                    <a:pt x="87249" y="709136"/>
                    <a:pt x="0" y="621887"/>
                    <a:pt x="0" y="514255"/>
                  </a:cubicBezTo>
                  <a:cubicBezTo>
                    <a:pt x="0" y="406622"/>
                    <a:pt x="87249" y="319468"/>
                    <a:pt x="194881" y="319468"/>
                  </a:cubicBezTo>
                  <a:cubicBezTo>
                    <a:pt x="220027" y="319468"/>
                    <a:pt x="244126" y="324231"/>
                    <a:pt x="266223" y="332899"/>
                  </a:cubicBezTo>
                  <a:cubicBezTo>
                    <a:pt x="266223" y="331660"/>
                    <a:pt x="266223" y="330327"/>
                    <a:pt x="266223" y="328993"/>
                  </a:cubicBezTo>
                  <a:cubicBezTo>
                    <a:pt x="266223" y="188976"/>
                    <a:pt x="341947" y="66675"/>
                    <a:pt x="454628" y="762"/>
                  </a:cubicBezTo>
                  <a:cubicBezTo>
                    <a:pt x="515683" y="-2286"/>
                    <a:pt x="577024" y="3429"/>
                    <a:pt x="633984" y="24860"/>
                  </a:cubicBezTo>
                  <a:cubicBezTo>
                    <a:pt x="707803" y="52768"/>
                    <a:pt x="773239" y="110109"/>
                    <a:pt x="797052" y="185261"/>
                  </a:cubicBezTo>
                  <a:cubicBezTo>
                    <a:pt x="820864" y="260509"/>
                    <a:pt x="795433" y="352425"/>
                    <a:pt x="728472" y="394144"/>
                  </a:cubicBezTo>
                  <a:cubicBezTo>
                    <a:pt x="769334" y="388430"/>
                    <a:pt x="808863" y="395002"/>
                    <a:pt x="844010" y="416433"/>
                  </a:cubicBezTo>
                  <a:cubicBezTo>
                    <a:pt x="879157" y="437864"/>
                    <a:pt x="902970" y="481298"/>
                    <a:pt x="892302" y="521113"/>
                  </a:cubicBezTo>
                  <a:cubicBezTo>
                    <a:pt x="885730" y="545782"/>
                    <a:pt x="867156" y="565975"/>
                    <a:pt x="845629" y="579787"/>
                  </a:cubicBezTo>
                  <a:cubicBezTo>
                    <a:pt x="824769" y="593217"/>
                    <a:pt x="801148" y="601408"/>
                    <a:pt x="777621" y="609314"/>
                  </a:cubicBezTo>
                  <a:cubicBezTo>
                    <a:pt x="788479" y="605790"/>
                    <a:pt x="793623" y="605790"/>
                    <a:pt x="805910" y="605314"/>
                  </a:cubicBezTo>
                  <a:cubicBezTo>
                    <a:pt x="819055" y="604742"/>
                    <a:pt x="832961" y="608457"/>
                    <a:pt x="842010" y="618077"/>
                  </a:cubicBezTo>
                  <a:cubicBezTo>
                    <a:pt x="851059" y="627698"/>
                    <a:pt x="853440" y="643890"/>
                    <a:pt x="845153" y="654082"/>
                  </a:cubicBezTo>
                  <a:cubicBezTo>
                    <a:pt x="859727" y="639699"/>
                    <a:pt x="881919" y="651510"/>
                    <a:pt x="897541" y="664845"/>
                  </a:cubicBezTo>
                  <a:cubicBezTo>
                    <a:pt x="910971" y="676180"/>
                    <a:pt x="919067" y="691991"/>
                    <a:pt x="922591" y="70913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11" name="Google Shape;711;p23"/>
          <p:cNvGrpSpPr/>
          <p:nvPr/>
        </p:nvGrpSpPr>
        <p:grpSpPr>
          <a:xfrm>
            <a:off x="8276803" y="1327941"/>
            <a:ext cx="387944" cy="273258"/>
            <a:chOff x="7716678" y="3270218"/>
            <a:chExt cx="352805" cy="248507"/>
          </a:xfrm>
        </p:grpSpPr>
        <p:sp>
          <p:nvSpPr>
            <p:cNvPr id="712" name="Google Shape;712;p23"/>
            <p:cNvSpPr/>
            <p:nvPr/>
          </p:nvSpPr>
          <p:spPr>
            <a:xfrm>
              <a:off x="7716678" y="3270218"/>
              <a:ext cx="352805" cy="248507"/>
            </a:xfrm>
            <a:custGeom>
              <a:rect b="b" l="l" r="r" t="t"/>
              <a:pathLst>
                <a:path extrusionOk="0" h="248507" w="352805">
                  <a:moveTo>
                    <a:pt x="261938" y="0"/>
                  </a:moveTo>
                  <a:lnTo>
                    <a:pt x="90868" y="0"/>
                  </a:lnTo>
                  <a:cubicBezTo>
                    <a:pt x="40862" y="0"/>
                    <a:pt x="0" y="40862"/>
                    <a:pt x="0" y="90869"/>
                  </a:cubicBezTo>
                  <a:cubicBezTo>
                    <a:pt x="0" y="140875"/>
                    <a:pt x="38100" y="178879"/>
                    <a:pt x="85725" y="181642"/>
                  </a:cubicBezTo>
                  <a:lnTo>
                    <a:pt x="29527" y="248508"/>
                  </a:lnTo>
                  <a:lnTo>
                    <a:pt x="135445" y="181833"/>
                  </a:lnTo>
                  <a:lnTo>
                    <a:pt x="261938" y="181833"/>
                  </a:lnTo>
                  <a:cubicBezTo>
                    <a:pt x="311944" y="181833"/>
                    <a:pt x="352806" y="140970"/>
                    <a:pt x="352806" y="90964"/>
                  </a:cubicBezTo>
                  <a:cubicBezTo>
                    <a:pt x="352806" y="40958"/>
                    <a:pt x="311944" y="95"/>
                    <a:pt x="261938" y="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3" name="Google Shape;713;p23"/>
            <p:cNvSpPr/>
            <p:nvPr/>
          </p:nvSpPr>
          <p:spPr>
            <a:xfrm>
              <a:off x="7783353" y="3331749"/>
              <a:ext cx="219455" cy="59054"/>
            </a:xfrm>
            <a:custGeom>
              <a:rect b="b" l="l" r="r" t="t"/>
              <a:pathLst>
                <a:path extrusionOk="0" h="59054" w="219455">
                  <a:moveTo>
                    <a:pt x="29527" y="0"/>
                  </a:moveTo>
                  <a:cubicBezTo>
                    <a:pt x="13239" y="0"/>
                    <a:pt x="0" y="13240"/>
                    <a:pt x="0" y="29528"/>
                  </a:cubicBezTo>
                  <a:cubicBezTo>
                    <a:pt x="0" y="45815"/>
                    <a:pt x="13239" y="59055"/>
                    <a:pt x="29527" y="59055"/>
                  </a:cubicBezTo>
                  <a:cubicBezTo>
                    <a:pt x="45815" y="59055"/>
                    <a:pt x="59055" y="45815"/>
                    <a:pt x="59055" y="29528"/>
                  </a:cubicBezTo>
                  <a:cubicBezTo>
                    <a:pt x="59055" y="13240"/>
                    <a:pt x="45815" y="0"/>
                    <a:pt x="29527" y="0"/>
                  </a:cubicBezTo>
                  <a:close/>
                  <a:moveTo>
                    <a:pt x="109728" y="0"/>
                  </a:moveTo>
                  <a:cubicBezTo>
                    <a:pt x="93440" y="0"/>
                    <a:pt x="80200" y="13240"/>
                    <a:pt x="80200" y="29528"/>
                  </a:cubicBezTo>
                  <a:cubicBezTo>
                    <a:pt x="80200" y="45815"/>
                    <a:pt x="93440" y="59055"/>
                    <a:pt x="109728" y="59055"/>
                  </a:cubicBezTo>
                  <a:cubicBezTo>
                    <a:pt x="126016" y="59055"/>
                    <a:pt x="139255" y="45815"/>
                    <a:pt x="139255" y="29528"/>
                  </a:cubicBezTo>
                  <a:cubicBezTo>
                    <a:pt x="139255" y="13240"/>
                    <a:pt x="126016" y="0"/>
                    <a:pt x="109728" y="0"/>
                  </a:cubicBezTo>
                  <a:close/>
                  <a:moveTo>
                    <a:pt x="189929" y="0"/>
                  </a:moveTo>
                  <a:cubicBezTo>
                    <a:pt x="173641" y="0"/>
                    <a:pt x="160401" y="13240"/>
                    <a:pt x="160401" y="29528"/>
                  </a:cubicBezTo>
                  <a:cubicBezTo>
                    <a:pt x="160401" y="45815"/>
                    <a:pt x="173641" y="59055"/>
                    <a:pt x="189929" y="59055"/>
                  </a:cubicBezTo>
                  <a:cubicBezTo>
                    <a:pt x="206216" y="59055"/>
                    <a:pt x="219456" y="45815"/>
                    <a:pt x="219456" y="29528"/>
                  </a:cubicBezTo>
                  <a:cubicBezTo>
                    <a:pt x="219456" y="13240"/>
                    <a:pt x="206216" y="0"/>
                    <a:pt x="189929"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14" name="Google Shape;714;p23"/>
          <p:cNvSpPr/>
          <p:nvPr/>
        </p:nvSpPr>
        <p:spPr>
          <a:xfrm>
            <a:off x="7148815" y="1542896"/>
            <a:ext cx="10501" cy="432759"/>
          </a:xfrm>
          <a:custGeom>
            <a:rect b="b" l="l" r="r" t="t"/>
            <a:pathLst>
              <a:path extrusionOk="0" h="392525" w="9525">
                <a:moveTo>
                  <a:pt x="0" y="0"/>
                </a:moveTo>
                <a:lnTo>
                  <a:pt x="0" y="392525"/>
                </a:lnTo>
              </a:path>
            </a:pathLst>
          </a:custGeom>
          <a:noFill/>
          <a:ln cap="rnd" cmpd="sng" w="29900">
            <a:solidFill>
              <a:schemeClr val="accent4"/>
            </a:solidFill>
            <a:prstDash val="dashDot"/>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715" name="Google Shape;715;p23"/>
          <p:cNvGrpSpPr/>
          <p:nvPr/>
        </p:nvGrpSpPr>
        <p:grpSpPr>
          <a:xfrm>
            <a:off x="5483130" y="2415465"/>
            <a:ext cx="27232" cy="532378"/>
            <a:chOff x="3534917" y="4467129"/>
            <a:chExt cx="24765" cy="484156"/>
          </a:xfrm>
        </p:grpSpPr>
        <p:sp>
          <p:nvSpPr>
            <p:cNvPr id="716" name="Google Shape;716;p23"/>
            <p:cNvSpPr/>
            <p:nvPr/>
          </p:nvSpPr>
          <p:spPr>
            <a:xfrm>
              <a:off x="3547300" y="4478845"/>
              <a:ext cx="9525" cy="460724"/>
            </a:xfrm>
            <a:custGeom>
              <a:rect b="b" l="l" r="r" t="t"/>
              <a:pathLst>
                <a:path extrusionOk="0" h="460724" w="9525">
                  <a:moveTo>
                    <a:pt x="0" y="460724"/>
                  </a:moveTo>
                  <a:lnTo>
                    <a:pt x="0" y="0"/>
                  </a:lnTo>
                </a:path>
              </a:pathLst>
            </a:custGeom>
            <a:noFill/>
            <a:ln cap="flat" cmpd="sng" w="10950">
              <a:solidFill>
                <a:schemeClr val="accent4"/>
              </a:solidFill>
              <a:prstDash val="dashDot"/>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7" name="Google Shape;717;p23"/>
            <p:cNvSpPr/>
            <p:nvPr/>
          </p:nvSpPr>
          <p:spPr>
            <a:xfrm>
              <a:off x="3534917" y="4926520"/>
              <a:ext cx="24765" cy="24765"/>
            </a:xfrm>
            <a:custGeom>
              <a:rect b="b" l="l" r="r" t="t"/>
              <a:pathLst>
                <a:path extrusionOk="0" h="24765" w="24765">
                  <a:moveTo>
                    <a:pt x="24765" y="12382"/>
                  </a:moveTo>
                  <a:cubicBezTo>
                    <a:pt x="24765" y="19240"/>
                    <a:pt x="19241" y="24765"/>
                    <a:pt x="12383" y="24765"/>
                  </a:cubicBezTo>
                  <a:cubicBezTo>
                    <a:pt x="5525" y="24765"/>
                    <a:pt x="0" y="19240"/>
                    <a:pt x="0" y="12382"/>
                  </a:cubicBezTo>
                  <a:cubicBezTo>
                    <a:pt x="0" y="5524"/>
                    <a:pt x="5525" y="0"/>
                    <a:pt x="12383" y="0"/>
                  </a:cubicBezTo>
                  <a:cubicBezTo>
                    <a:pt x="19241" y="0"/>
                    <a:pt x="24765" y="5524"/>
                    <a:pt x="24765" y="12382"/>
                  </a:cubicBezTo>
                  <a:close/>
                </a:path>
              </a:pathLst>
            </a:custGeom>
            <a:solidFill>
              <a:srgbClr val="6F7082"/>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8" name="Google Shape;718;p23"/>
            <p:cNvSpPr/>
            <p:nvPr/>
          </p:nvSpPr>
          <p:spPr>
            <a:xfrm>
              <a:off x="3534917" y="4467129"/>
              <a:ext cx="24765" cy="24765"/>
            </a:xfrm>
            <a:custGeom>
              <a:rect b="b" l="l" r="r" t="t"/>
              <a:pathLst>
                <a:path extrusionOk="0" h="24765" w="24765">
                  <a:moveTo>
                    <a:pt x="24765" y="12383"/>
                  </a:moveTo>
                  <a:cubicBezTo>
                    <a:pt x="24765" y="5525"/>
                    <a:pt x="19241" y="0"/>
                    <a:pt x="12383" y="0"/>
                  </a:cubicBezTo>
                  <a:cubicBezTo>
                    <a:pt x="5525" y="0"/>
                    <a:pt x="0" y="5525"/>
                    <a:pt x="0" y="12383"/>
                  </a:cubicBezTo>
                  <a:cubicBezTo>
                    <a:pt x="0" y="19241"/>
                    <a:pt x="5525" y="24765"/>
                    <a:pt x="12383" y="24765"/>
                  </a:cubicBezTo>
                  <a:cubicBezTo>
                    <a:pt x="19241" y="24765"/>
                    <a:pt x="24765" y="19241"/>
                    <a:pt x="24765" y="12383"/>
                  </a:cubicBezTo>
                  <a:close/>
                </a:path>
              </a:pathLst>
            </a:custGeom>
            <a:solidFill>
              <a:srgbClr val="6F7082"/>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19" name="Google Shape;719;p23"/>
          <p:cNvGrpSpPr/>
          <p:nvPr/>
        </p:nvGrpSpPr>
        <p:grpSpPr>
          <a:xfrm>
            <a:off x="5643247" y="2277185"/>
            <a:ext cx="749418" cy="303868"/>
            <a:chOff x="3680531" y="4341375"/>
            <a:chExt cx="681537" cy="276344"/>
          </a:xfrm>
        </p:grpSpPr>
        <p:sp>
          <p:nvSpPr>
            <p:cNvPr id="720" name="Google Shape;720;p23"/>
            <p:cNvSpPr/>
            <p:nvPr/>
          </p:nvSpPr>
          <p:spPr>
            <a:xfrm>
              <a:off x="3692461" y="4353401"/>
              <a:ext cx="657796" cy="251936"/>
            </a:xfrm>
            <a:custGeom>
              <a:rect b="b" l="l" r="r" t="t"/>
              <a:pathLst>
                <a:path extrusionOk="0" h="251936" w="657796">
                  <a:moveTo>
                    <a:pt x="0" y="0"/>
                  </a:moveTo>
                  <a:lnTo>
                    <a:pt x="217075" y="217075"/>
                  </a:lnTo>
                  <a:cubicBezTo>
                    <a:pt x="239363" y="239363"/>
                    <a:pt x="269653" y="251936"/>
                    <a:pt x="301180" y="251936"/>
                  </a:cubicBezTo>
                  <a:lnTo>
                    <a:pt x="657797" y="251936"/>
                  </a:lnTo>
                </a:path>
              </a:pathLst>
            </a:custGeom>
            <a:noFill/>
            <a:ln cap="flat" cmpd="sng" w="10950">
              <a:solidFill>
                <a:schemeClr val="accent4"/>
              </a:solidFill>
              <a:prstDash val="dashDot"/>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1" name="Google Shape;721;p23"/>
            <p:cNvSpPr/>
            <p:nvPr/>
          </p:nvSpPr>
          <p:spPr>
            <a:xfrm>
              <a:off x="3680531" y="4341375"/>
              <a:ext cx="24812" cy="24812"/>
            </a:xfrm>
            <a:custGeom>
              <a:rect b="b" l="l" r="r" t="t"/>
              <a:pathLst>
                <a:path extrusionOk="0" h="24812" w="24812">
                  <a:moveTo>
                    <a:pt x="3643" y="21169"/>
                  </a:moveTo>
                  <a:cubicBezTo>
                    <a:pt x="-1214" y="16312"/>
                    <a:pt x="-1214" y="8501"/>
                    <a:pt x="3643" y="3643"/>
                  </a:cubicBezTo>
                  <a:cubicBezTo>
                    <a:pt x="8501" y="-1214"/>
                    <a:pt x="16312" y="-1214"/>
                    <a:pt x="21169" y="3643"/>
                  </a:cubicBezTo>
                  <a:cubicBezTo>
                    <a:pt x="26027" y="8501"/>
                    <a:pt x="26027" y="16312"/>
                    <a:pt x="21169" y="21169"/>
                  </a:cubicBezTo>
                  <a:cubicBezTo>
                    <a:pt x="16312" y="26027"/>
                    <a:pt x="8501" y="26027"/>
                    <a:pt x="3643" y="21169"/>
                  </a:cubicBezTo>
                  <a:close/>
                </a:path>
              </a:pathLst>
            </a:custGeom>
            <a:solidFill>
              <a:srgbClr val="6F7082"/>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2" name="Google Shape;722;p23"/>
            <p:cNvSpPr/>
            <p:nvPr/>
          </p:nvSpPr>
          <p:spPr>
            <a:xfrm>
              <a:off x="4337303" y="4592955"/>
              <a:ext cx="24765" cy="24764"/>
            </a:xfrm>
            <a:custGeom>
              <a:rect b="b" l="l" r="r" t="t"/>
              <a:pathLst>
                <a:path extrusionOk="0" h="24764" w="24765">
                  <a:moveTo>
                    <a:pt x="12383" y="24765"/>
                  </a:moveTo>
                  <a:cubicBezTo>
                    <a:pt x="19241" y="24765"/>
                    <a:pt x="24765" y="19240"/>
                    <a:pt x="24765" y="12382"/>
                  </a:cubicBezTo>
                  <a:cubicBezTo>
                    <a:pt x="24765" y="5524"/>
                    <a:pt x="19241" y="0"/>
                    <a:pt x="12383" y="0"/>
                  </a:cubicBezTo>
                  <a:cubicBezTo>
                    <a:pt x="5525" y="0"/>
                    <a:pt x="0" y="5524"/>
                    <a:pt x="0" y="12382"/>
                  </a:cubicBezTo>
                  <a:cubicBezTo>
                    <a:pt x="0" y="19240"/>
                    <a:pt x="5525" y="24765"/>
                    <a:pt x="12383" y="24765"/>
                  </a:cubicBezTo>
                  <a:close/>
                </a:path>
              </a:pathLst>
            </a:custGeom>
            <a:solidFill>
              <a:srgbClr val="6F7082"/>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23" name="Google Shape;723;p23"/>
          <p:cNvGrpSpPr/>
          <p:nvPr/>
        </p:nvGrpSpPr>
        <p:grpSpPr>
          <a:xfrm>
            <a:off x="8163164" y="4027994"/>
            <a:ext cx="202142" cy="355685"/>
            <a:chOff x="7613332" y="5933598"/>
            <a:chExt cx="183832" cy="323468"/>
          </a:xfrm>
        </p:grpSpPr>
        <p:sp>
          <p:nvSpPr>
            <p:cNvPr id="724" name="Google Shape;724;p23"/>
            <p:cNvSpPr/>
            <p:nvPr/>
          </p:nvSpPr>
          <p:spPr>
            <a:xfrm>
              <a:off x="7613332" y="5933598"/>
              <a:ext cx="183832" cy="323468"/>
            </a:xfrm>
            <a:custGeom>
              <a:rect b="b" l="l" r="r" t="t"/>
              <a:pathLst>
                <a:path extrusionOk="0" h="323468" w="183832">
                  <a:moveTo>
                    <a:pt x="91916" y="323469"/>
                  </a:moveTo>
                  <a:lnTo>
                    <a:pt x="91916" y="323469"/>
                  </a:lnTo>
                  <a:cubicBezTo>
                    <a:pt x="41339" y="323469"/>
                    <a:pt x="0" y="282130"/>
                    <a:pt x="0" y="231553"/>
                  </a:cubicBezTo>
                  <a:lnTo>
                    <a:pt x="0" y="91916"/>
                  </a:lnTo>
                  <a:cubicBezTo>
                    <a:pt x="0" y="41338"/>
                    <a:pt x="41339" y="0"/>
                    <a:pt x="91916" y="0"/>
                  </a:cubicBezTo>
                  <a:lnTo>
                    <a:pt x="91916" y="0"/>
                  </a:lnTo>
                  <a:cubicBezTo>
                    <a:pt x="142494" y="0"/>
                    <a:pt x="183832" y="41338"/>
                    <a:pt x="183832" y="91916"/>
                  </a:cubicBezTo>
                  <a:lnTo>
                    <a:pt x="183832" y="231553"/>
                  </a:lnTo>
                  <a:cubicBezTo>
                    <a:pt x="183832" y="282130"/>
                    <a:pt x="142494" y="323469"/>
                    <a:pt x="91916" y="323469"/>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5" name="Google Shape;725;p23"/>
            <p:cNvSpPr/>
            <p:nvPr/>
          </p:nvSpPr>
          <p:spPr>
            <a:xfrm>
              <a:off x="7699533" y="5961602"/>
              <a:ext cx="11430" cy="54101"/>
            </a:xfrm>
            <a:custGeom>
              <a:rect b="b" l="l" r="r" t="t"/>
              <a:pathLst>
                <a:path extrusionOk="0" h="54101" w="11430">
                  <a:moveTo>
                    <a:pt x="5715" y="54102"/>
                  </a:moveTo>
                  <a:lnTo>
                    <a:pt x="5715" y="54102"/>
                  </a:lnTo>
                  <a:cubicBezTo>
                    <a:pt x="2572" y="54102"/>
                    <a:pt x="0" y="51530"/>
                    <a:pt x="0" y="48387"/>
                  </a:cubicBezTo>
                  <a:lnTo>
                    <a:pt x="0" y="5715"/>
                  </a:lnTo>
                  <a:cubicBezTo>
                    <a:pt x="0" y="2571"/>
                    <a:pt x="2572" y="0"/>
                    <a:pt x="5715" y="0"/>
                  </a:cubicBezTo>
                  <a:lnTo>
                    <a:pt x="5715" y="0"/>
                  </a:lnTo>
                  <a:cubicBezTo>
                    <a:pt x="8859" y="0"/>
                    <a:pt x="11430" y="2571"/>
                    <a:pt x="11430" y="5715"/>
                  </a:cubicBezTo>
                  <a:lnTo>
                    <a:pt x="11430" y="48387"/>
                  </a:lnTo>
                  <a:cubicBezTo>
                    <a:pt x="11430" y="51530"/>
                    <a:pt x="8859" y="54102"/>
                    <a:pt x="5715" y="5410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26" name="Google Shape;726;p23"/>
          <p:cNvGrpSpPr/>
          <p:nvPr/>
        </p:nvGrpSpPr>
        <p:grpSpPr>
          <a:xfrm>
            <a:off x="6427831" y="3923439"/>
            <a:ext cx="1533857" cy="564092"/>
            <a:chOff x="6546554" y="3679108"/>
            <a:chExt cx="1256642" cy="462143"/>
          </a:xfrm>
        </p:grpSpPr>
        <p:sp>
          <p:nvSpPr>
            <p:cNvPr id="727" name="Google Shape;727;p23"/>
            <p:cNvSpPr/>
            <p:nvPr/>
          </p:nvSpPr>
          <p:spPr>
            <a:xfrm>
              <a:off x="6546554" y="3679108"/>
              <a:ext cx="1256642" cy="462143"/>
            </a:xfrm>
            <a:custGeom>
              <a:rect b="b" l="l" r="r" t="t"/>
              <a:pathLst>
                <a:path extrusionOk="0" h="513492" w="1396269">
                  <a:moveTo>
                    <a:pt x="1334738" y="0"/>
                  </a:moveTo>
                  <a:cubicBezTo>
                    <a:pt x="1368721" y="0"/>
                    <a:pt x="1396270" y="27548"/>
                    <a:pt x="1396270" y="61531"/>
                  </a:cubicBezTo>
                  <a:lnTo>
                    <a:pt x="1396270" y="451961"/>
                  </a:lnTo>
                  <a:cubicBezTo>
                    <a:pt x="1396270" y="485944"/>
                    <a:pt x="1368722" y="513493"/>
                    <a:pt x="1334738" y="513493"/>
                  </a:cubicBezTo>
                  <a:lnTo>
                    <a:pt x="61532" y="513493"/>
                  </a:lnTo>
                  <a:cubicBezTo>
                    <a:pt x="27549" y="513493"/>
                    <a:pt x="0" y="485944"/>
                    <a:pt x="0" y="451961"/>
                  </a:cubicBezTo>
                  <a:lnTo>
                    <a:pt x="0" y="61531"/>
                  </a:lnTo>
                  <a:cubicBezTo>
                    <a:pt x="0" y="27549"/>
                    <a:pt x="27548" y="0"/>
                    <a:pt x="61532"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8" name="Google Shape;728;p23"/>
            <p:cNvSpPr/>
            <p:nvPr/>
          </p:nvSpPr>
          <p:spPr>
            <a:xfrm>
              <a:off x="6661108" y="3712144"/>
              <a:ext cx="69522" cy="69522"/>
            </a:xfrm>
            <a:custGeom>
              <a:rect b="b" l="l" r="r" t="t"/>
              <a:pathLst>
                <a:path extrusionOk="0" h="77247" w="77247">
                  <a:moveTo>
                    <a:pt x="0" y="0"/>
                  </a:moveTo>
                  <a:lnTo>
                    <a:pt x="77248" y="0"/>
                  </a:lnTo>
                  <a:lnTo>
                    <a:pt x="77248" y="77248"/>
                  </a:lnTo>
                  <a:lnTo>
                    <a:pt x="0" y="77248"/>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729" name="Google Shape;729;p23"/>
            <p:cNvGrpSpPr/>
            <p:nvPr/>
          </p:nvGrpSpPr>
          <p:grpSpPr>
            <a:xfrm>
              <a:off x="6805960" y="3712311"/>
              <a:ext cx="391811" cy="69592"/>
              <a:chOff x="6322885" y="5875210"/>
              <a:chExt cx="434911" cy="77247"/>
            </a:xfrm>
          </p:grpSpPr>
          <p:sp>
            <p:nvSpPr>
              <p:cNvPr id="730" name="Google Shape;730;p23"/>
              <p:cNvSpPr/>
              <p:nvPr/>
            </p:nvSpPr>
            <p:spPr>
              <a:xfrm>
                <a:off x="6322885" y="5875210"/>
                <a:ext cx="77247" cy="77247"/>
              </a:xfrm>
              <a:custGeom>
                <a:rect b="b" l="l" r="r" t="t"/>
                <a:pathLst>
                  <a:path extrusionOk="0" h="77247" w="77247">
                    <a:moveTo>
                      <a:pt x="0" y="0"/>
                    </a:moveTo>
                    <a:lnTo>
                      <a:pt x="77248" y="0"/>
                    </a:lnTo>
                    <a:lnTo>
                      <a:pt x="77248" y="77248"/>
                    </a:lnTo>
                    <a:lnTo>
                      <a:pt x="0" y="77248"/>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1" name="Google Shape;731;p23"/>
              <p:cNvSpPr/>
              <p:nvPr/>
            </p:nvSpPr>
            <p:spPr>
              <a:xfrm>
                <a:off x="6412325" y="5875210"/>
                <a:ext cx="77247" cy="77247"/>
              </a:xfrm>
              <a:custGeom>
                <a:rect b="b" l="l" r="r" t="t"/>
                <a:pathLst>
                  <a:path extrusionOk="0" h="77247" w="77247">
                    <a:moveTo>
                      <a:pt x="0" y="0"/>
                    </a:moveTo>
                    <a:lnTo>
                      <a:pt x="77248" y="0"/>
                    </a:lnTo>
                    <a:lnTo>
                      <a:pt x="77248" y="77248"/>
                    </a:lnTo>
                    <a:lnTo>
                      <a:pt x="0" y="77248"/>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2" name="Google Shape;732;p23"/>
              <p:cNvSpPr/>
              <p:nvPr/>
            </p:nvSpPr>
            <p:spPr>
              <a:xfrm>
                <a:off x="6501765" y="5875210"/>
                <a:ext cx="77247" cy="77247"/>
              </a:xfrm>
              <a:custGeom>
                <a:rect b="b" l="l" r="r" t="t"/>
                <a:pathLst>
                  <a:path extrusionOk="0" h="77247" w="77247">
                    <a:moveTo>
                      <a:pt x="0" y="0"/>
                    </a:moveTo>
                    <a:lnTo>
                      <a:pt x="77247" y="0"/>
                    </a:lnTo>
                    <a:lnTo>
                      <a:pt x="77247" y="77248"/>
                    </a:lnTo>
                    <a:lnTo>
                      <a:pt x="0" y="77248"/>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3" name="Google Shape;733;p23"/>
              <p:cNvSpPr/>
              <p:nvPr/>
            </p:nvSpPr>
            <p:spPr>
              <a:xfrm>
                <a:off x="6591109" y="5875210"/>
                <a:ext cx="77247" cy="77247"/>
              </a:xfrm>
              <a:custGeom>
                <a:rect b="b" l="l" r="r" t="t"/>
                <a:pathLst>
                  <a:path extrusionOk="0" h="77247" w="77247">
                    <a:moveTo>
                      <a:pt x="0" y="0"/>
                    </a:moveTo>
                    <a:lnTo>
                      <a:pt x="77247" y="0"/>
                    </a:lnTo>
                    <a:lnTo>
                      <a:pt x="77247" y="77248"/>
                    </a:lnTo>
                    <a:lnTo>
                      <a:pt x="0" y="77248"/>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4" name="Google Shape;734;p23"/>
              <p:cNvSpPr/>
              <p:nvPr/>
            </p:nvSpPr>
            <p:spPr>
              <a:xfrm>
                <a:off x="6680549" y="5875210"/>
                <a:ext cx="77247" cy="77247"/>
              </a:xfrm>
              <a:custGeom>
                <a:rect b="b" l="l" r="r" t="t"/>
                <a:pathLst>
                  <a:path extrusionOk="0" h="77247" w="77247">
                    <a:moveTo>
                      <a:pt x="0" y="0"/>
                    </a:moveTo>
                    <a:lnTo>
                      <a:pt x="77248" y="0"/>
                    </a:lnTo>
                    <a:lnTo>
                      <a:pt x="77248" y="77248"/>
                    </a:lnTo>
                    <a:lnTo>
                      <a:pt x="0" y="77248"/>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35" name="Google Shape;735;p23"/>
            <p:cNvGrpSpPr/>
            <p:nvPr/>
          </p:nvGrpSpPr>
          <p:grpSpPr>
            <a:xfrm>
              <a:off x="7285642" y="3712311"/>
              <a:ext cx="391897" cy="69592"/>
              <a:chOff x="6855333" y="5875210"/>
              <a:chExt cx="435006" cy="77247"/>
            </a:xfrm>
          </p:grpSpPr>
          <p:sp>
            <p:nvSpPr>
              <p:cNvPr id="736" name="Google Shape;736;p23"/>
              <p:cNvSpPr/>
              <p:nvPr/>
            </p:nvSpPr>
            <p:spPr>
              <a:xfrm>
                <a:off x="6855333" y="5875210"/>
                <a:ext cx="77247" cy="77247"/>
              </a:xfrm>
              <a:custGeom>
                <a:rect b="b" l="l" r="r" t="t"/>
                <a:pathLst>
                  <a:path extrusionOk="0" h="77247" w="77247">
                    <a:moveTo>
                      <a:pt x="0" y="0"/>
                    </a:moveTo>
                    <a:lnTo>
                      <a:pt x="77247" y="0"/>
                    </a:lnTo>
                    <a:lnTo>
                      <a:pt x="77247" y="77248"/>
                    </a:lnTo>
                    <a:lnTo>
                      <a:pt x="0" y="77248"/>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7" name="Google Shape;737;p23"/>
              <p:cNvSpPr/>
              <p:nvPr/>
            </p:nvSpPr>
            <p:spPr>
              <a:xfrm>
                <a:off x="6944772" y="5875210"/>
                <a:ext cx="77247" cy="77247"/>
              </a:xfrm>
              <a:custGeom>
                <a:rect b="b" l="l" r="r" t="t"/>
                <a:pathLst>
                  <a:path extrusionOk="0" h="77247" w="77247">
                    <a:moveTo>
                      <a:pt x="0" y="0"/>
                    </a:moveTo>
                    <a:lnTo>
                      <a:pt x="77247" y="0"/>
                    </a:lnTo>
                    <a:lnTo>
                      <a:pt x="77247" y="77248"/>
                    </a:lnTo>
                    <a:lnTo>
                      <a:pt x="0" y="77248"/>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8" name="Google Shape;738;p23"/>
              <p:cNvSpPr/>
              <p:nvPr/>
            </p:nvSpPr>
            <p:spPr>
              <a:xfrm>
                <a:off x="7034212" y="5875210"/>
                <a:ext cx="77247" cy="77247"/>
              </a:xfrm>
              <a:custGeom>
                <a:rect b="b" l="l" r="r" t="t"/>
                <a:pathLst>
                  <a:path extrusionOk="0" h="77247" w="77247">
                    <a:moveTo>
                      <a:pt x="0" y="0"/>
                    </a:moveTo>
                    <a:lnTo>
                      <a:pt x="77248" y="0"/>
                    </a:lnTo>
                    <a:lnTo>
                      <a:pt x="77248" y="77248"/>
                    </a:lnTo>
                    <a:lnTo>
                      <a:pt x="0" y="77248"/>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9" name="Google Shape;739;p23"/>
              <p:cNvSpPr/>
              <p:nvPr/>
            </p:nvSpPr>
            <p:spPr>
              <a:xfrm>
                <a:off x="7123652" y="5875210"/>
                <a:ext cx="77247" cy="77247"/>
              </a:xfrm>
              <a:custGeom>
                <a:rect b="b" l="l" r="r" t="t"/>
                <a:pathLst>
                  <a:path extrusionOk="0" h="77247" w="77247">
                    <a:moveTo>
                      <a:pt x="0" y="0"/>
                    </a:moveTo>
                    <a:lnTo>
                      <a:pt x="77248" y="0"/>
                    </a:lnTo>
                    <a:lnTo>
                      <a:pt x="77248" y="77248"/>
                    </a:lnTo>
                    <a:lnTo>
                      <a:pt x="0" y="77248"/>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0" name="Google Shape;740;p23"/>
              <p:cNvSpPr/>
              <p:nvPr/>
            </p:nvSpPr>
            <p:spPr>
              <a:xfrm>
                <a:off x="7213092" y="5875210"/>
                <a:ext cx="77247" cy="77247"/>
              </a:xfrm>
              <a:custGeom>
                <a:rect b="b" l="l" r="r" t="t"/>
                <a:pathLst>
                  <a:path extrusionOk="0" h="77247" w="77247">
                    <a:moveTo>
                      <a:pt x="0" y="0"/>
                    </a:moveTo>
                    <a:lnTo>
                      <a:pt x="77248" y="0"/>
                    </a:lnTo>
                    <a:lnTo>
                      <a:pt x="77248" y="77248"/>
                    </a:lnTo>
                    <a:lnTo>
                      <a:pt x="0" y="77248"/>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41" name="Google Shape;741;p23"/>
            <p:cNvGrpSpPr/>
            <p:nvPr/>
          </p:nvGrpSpPr>
          <p:grpSpPr>
            <a:xfrm>
              <a:off x="6577103" y="3819746"/>
              <a:ext cx="1198690" cy="70794"/>
              <a:chOff x="6068853" y="5994463"/>
              <a:chExt cx="1330547" cy="78581"/>
            </a:xfrm>
          </p:grpSpPr>
          <p:sp>
            <p:nvSpPr>
              <p:cNvPr id="742" name="Google Shape;742;p23"/>
              <p:cNvSpPr/>
              <p:nvPr/>
            </p:nvSpPr>
            <p:spPr>
              <a:xfrm>
                <a:off x="6068853" y="5994463"/>
                <a:ext cx="78581" cy="78581"/>
              </a:xfrm>
              <a:custGeom>
                <a:rect b="b" l="l" r="r" t="t"/>
                <a:pathLst>
                  <a:path extrusionOk="0" h="78581" w="78581">
                    <a:moveTo>
                      <a:pt x="0" y="0"/>
                    </a:moveTo>
                    <a:lnTo>
                      <a:pt x="78581" y="0"/>
                    </a:lnTo>
                    <a:lnTo>
                      <a:pt x="78581" y="78582"/>
                    </a:lnTo>
                    <a:lnTo>
                      <a:pt x="0" y="78582"/>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3" name="Google Shape;743;p23"/>
              <p:cNvSpPr/>
              <p:nvPr/>
            </p:nvSpPr>
            <p:spPr>
              <a:xfrm>
                <a:off x="6173152" y="5994463"/>
                <a:ext cx="78581" cy="78581"/>
              </a:xfrm>
              <a:custGeom>
                <a:rect b="b" l="l" r="r" t="t"/>
                <a:pathLst>
                  <a:path extrusionOk="0" h="78581" w="78581">
                    <a:moveTo>
                      <a:pt x="0" y="0"/>
                    </a:moveTo>
                    <a:lnTo>
                      <a:pt x="78581" y="0"/>
                    </a:lnTo>
                    <a:lnTo>
                      <a:pt x="78581" y="78582"/>
                    </a:lnTo>
                    <a:lnTo>
                      <a:pt x="0" y="78582"/>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4" name="Google Shape;744;p23"/>
              <p:cNvSpPr/>
              <p:nvPr/>
            </p:nvSpPr>
            <p:spPr>
              <a:xfrm>
                <a:off x="6277451" y="5994463"/>
                <a:ext cx="78581" cy="78581"/>
              </a:xfrm>
              <a:custGeom>
                <a:rect b="b" l="l" r="r" t="t"/>
                <a:pathLst>
                  <a:path extrusionOk="0" h="78581" w="78581">
                    <a:moveTo>
                      <a:pt x="0" y="0"/>
                    </a:moveTo>
                    <a:lnTo>
                      <a:pt x="78581" y="0"/>
                    </a:lnTo>
                    <a:lnTo>
                      <a:pt x="78581" y="78582"/>
                    </a:lnTo>
                    <a:lnTo>
                      <a:pt x="0" y="78582"/>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5" name="Google Shape;745;p23"/>
              <p:cNvSpPr/>
              <p:nvPr/>
            </p:nvSpPr>
            <p:spPr>
              <a:xfrm>
                <a:off x="6381845" y="5994463"/>
                <a:ext cx="78581" cy="78581"/>
              </a:xfrm>
              <a:custGeom>
                <a:rect b="b" l="l" r="r" t="t"/>
                <a:pathLst>
                  <a:path extrusionOk="0" h="78581" w="78581">
                    <a:moveTo>
                      <a:pt x="0" y="0"/>
                    </a:moveTo>
                    <a:lnTo>
                      <a:pt x="78581" y="0"/>
                    </a:lnTo>
                    <a:lnTo>
                      <a:pt x="78581" y="78582"/>
                    </a:lnTo>
                    <a:lnTo>
                      <a:pt x="0" y="78582"/>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6" name="Google Shape;746;p23"/>
              <p:cNvSpPr/>
              <p:nvPr/>
            </p:nvSpPr>
            <p:spPr>
              <a:xfrm>
                <a:off x="6486144" y="5994463"/>
                <a:ext cx="78581" cy="78581"/>
              </a:xfrm>
              <a:custGeom>
                <a:rect b="b" l="l" r="r" t="t"/>
                <a:pathLst>
                  <a:path extrusionOk="0" h="78581" w="78581">
                    <a:moveTo>
                      <a:pt x="0" y="0"/>
                    </a:moveTo>
                    <a:lnTo>
                      <a:pt x="78581" y="0"/>
                    </a:lnTo>
                    <a:lnTo>
                      <a:pt x="78581" y="78582"/>
                    </a:lnTo>
                    <a:lnTo>
                      <a:pt x="0" y="78582"/>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7" name="Google Shape;747;p23"/>
              <p:cNvSpPr/>
              <p:nvPr/>
            </p:nvSpPr>
            <p:spPr>
              <a:xfrm>
                <a:off x="6590442" y="5994463"/>
                <a:ext cx="78581" cy="78581"/>
              </a:xfrm>
              <a:custGeom>
                <a:rect b="b" l="l" r="r" t="t"/>
                <a:pathLst>
                  <a:path extrusionOk="0" h="78581" w="78581">
                    <a:moveTo>
                      <a:pt x="0" y="0"/>
                    </a:moveTo>
                    <a:lnTo>
                      <a:pt x="78581" y="0"/>
                    </a:lnTo>
                    <a:lnTo>
                      <a:pt x="78581" y="78582"/>
                    </a:lnTo>
                    <a:lnTo>
                      <a:pt x="0" y="78582"/>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8" name="Google Shape;748;p23"/>
              <p:cNvSpPr/>
              <p:nvPr/>
            </p:nvSpPr>
            <p:spPr>
              <a:xfrm>
                <a:off x="6694836" y="5994463"/>
                <a:ext cx="78581" cy="78581"/>
              </a:xfrm>
              <a:custGeom>
                <a:rect b="b" l="l" r="r" t="t"/>
                <a:pathLst>
                  <a:path extrusionOk="0" h="78581" w="78581">
                    <a:moveTo>
                      <a:pt x="0" y="0"/>
                    </a:moveTo>
                    <a:lnTo>
                      <a:pt x="78581" y="0"/>
                    </a:lnTo>
                    <a:lnTo>
                      <a:pt x="78581" y="78582"/>
                    </a:lnTo>
                    <a:lnTo>
                      <a:pt x="0" y="78582"/>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9" name="Google Shape;749;p23"/>
              <p:cNvSpPr/>
              <p:nvPr/>
            </p:nvSpPr>
            <p:spPr>
              <a:xfrm>
                <a:off x="6799135" y="5994463"/>
                <a:ext cx="78581" cy="78581"/>
              </a:xfrm>
              <a:custGeom>
                <a:rect b="b" l="l" r="r" t="t"/>
                <a:pathLst>
                  <a:path extrusionOk="0" h="78581" w="78581">
                    <a:moveTo>
                      <a:pt x="0" y="0"/>
                    </a:moveTo>
                    <a:lnTo>
                      <a:pt x="78581" y="0"/>
                    </a:lnTo>
                    <a:lnTo>
                      <a:pt x="78581" y="78582"/>
                    </a:lnTo>
                    <a:lnTo>
                      <a:pt x="0" y="78582"/>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0" name="Google Shape;750;p23"/>
              <p:cNvSpPr/>
              <p:nvPr/>
            </p:nvSpPr>
            <p:spPr>
              <a:xfrm>
                <a:off x="6903434" y="5994463"/>
                <a:ext cx="78581" cy="78581"/>
              </a:xfrm>
              <a:custGeom>
                <a:rect b="b" l="l" r="r" t="t"/>
                <a:pathLst>
                  <a:path extrusionOk="0" h="78581" w="78581">
                    <a:moveTo>
                      <a:pt x="0" y="0"/>
                    </a:moveTo>
                    <a:lnTo>
                      <a:pt x="78581" y="0"/>
                    </a:lnTo>
                    <a:lnTo>
                      <a:pt x="78581" y="78582"/>
                    </a:lnTo>
                    <a:lnTo>
                      <a:pt x="0" y="78582"/>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1" name="Google Shape;751;p23"/>
              <p:cNvSpPr/>
              <p:nvPr/>
            </p:nvSpPr>
            <p:spPr>
              <a:xfrm>
                <a:off x="7007828" y="5994463"/>
                <a:ext cx="78581" cy="78581"/>
              </a:xfrm>
              <a:custGeom>
                <a:rect b="b" l="l" r="r" t="t"/>
                <a:pathLst>
                  <a:path extrusionOk="0" h="78581" w="78581">
                    <a:moveTo>
                      <a:pt x="0" y="0"/>
                    </a:moveTo>
                    <a:lnTo>
                      <a:pt x="78581" y="0"/>
                    </a:lnTo>
                    <a:lnTo>
                      <a:pt x="78581" y="78582"/>
                    </a:lnTo>
                    <a:lnTo>
                      <a:pt x="0" y="78582"/>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2" name="Google Shape;752;p23"/>
              <p:cNvSpPr/>
              <p:nvPr/>
            </p:nvSpPr>
            <p:spPr>
              <a:xfrm>
                <a:off x="7112126" y="5994463"/>
                <a:ext cx="78581" cy="78581"/>
              </a:xfrm>
              <a:custGeom>
                <a:rect b="b" l="l" r="r" t="t"/>
                <a:pathLst>
                  <a:path extrusionOk="0" h="78581" w="78581">
                    <a:moveTo>
                      <a:pt x="0" y="0"/>
                    </a:moveTo>
                    <a:lnTo>
                      <a:pt x="78581" y="0"/>
                    </a:lnTo>
                    <a:lnTo>
                      <a:pt x="78581" y="78582"/>
                    </a:lnTo>
                    <a:lnTo>
                      <a:pt x="0" y="78582"/>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3" name="Google Shape;753;p23"/>
              <p:cNvSpPr/>
              <p:nvPr/>
            </p:nvSpPr>
            <p:spPr>
              <a:xfrm>
                <a:off x="7216425" y="5994463"/>
                <a:ext cx="78581" cy="78581"/>
              </a:xfrm>
              <a:custGeom>
                <a:rect b="b" l="l" r="r" t="t"/>
                <a:pathLst>
                  <a:path extrusionOk="0" h="78581" w="78581">
                    <a:moveTo>
                      <a:pt x="0" y="0"/>
                    </a:moveTo>
                    <a:lnTo>
                      <a:pt x="78581" y="0"/>
                    </a:lnTo>
                    <a:lnTo>
                      <a:pt x="78581" y="78582"/>
                    </a:lnTo>
                    <a:lnTo>
                      <a:pt x="0" y="78582"/>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4" name="Google Shape;754;p23"/>
              <p:cNvSpPr/>
              <p:nvPr/>
            </p:nvSpPr>
            <p:spPr>
              <a:xfrm>
                <a:off x="7320819" y="5994463"/>
                <a:ext cx="78581" cy="78581"/>
              </a:xfrm>
              <a:custGeom>
                <a:rect b="b" l="l" r="r" t="t"/>
                <a:pathLst>
                  <a:path extrusionOk="0" h="78581" w="78581">
                    <a:moveTo>
                      <a:pt x="0" y="0"/>
                    </a:moveTo>
                    <a:lnTo>
                      <a:pt x="78582" y="0"/>
                    </a:lnTo>
                    <a:lnTo>
                      <a:pt x="78582" y="78582"/>
                    </a:lnTo>
                    <a:lnTo>
                      <a:pt x="0" y="78582"/>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55" name="Google Shape;755;p23"/>
            <p:cNvGrpSpPr/>
            <p:nvPr/>
          </p:nvGrpSpPr>
          <p:grpSpPr>
            <a:xfrm>
              <a:off x="6577103" y="3995572"/>
              <a:ext cx="1198690" cy="70794"/>
              <a:chOff x="6068853" y="6189630"/>
              <a:chExt cx="1330547" cy="78581"/>
            </a:xfrm>
          </p:grpSpPr>
          <p:sp>
            <p:nvSpPr>
              <p:cNvPr id="756" name="Google Shape;756;p23"/>
              <p:cNvSpPr/>
              <p:nvPr/>
            </p:nvSpPr>
            <p:spPr>
              <a:xfrm>
                <a:off x="6068853" y="6189630"/>
                <a:ext cx="78581" cy="78581"/>
              </a:xfrm>
              <a:custGeom>
                <a:rect b="b" l="l" r="r" t="t"/>
                <a:pathLst>
                  <a:path extrusionOk="0" h="78581" w="78581">
                    <a:moveTo>
                      <a:pt x="0" y="0"/>
                    </a:moveTo>
                    <a:lnTo>
                      <a:pt x="78581" y="0"/>
                    </a:lnTo>
                    <a:lnTo>
                      <a:pt x="78581" y="78581"/>
                    </a:lnTo>
                    <a:lnTo>
                      <a:pt x="0" y="7858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7" name="Google Shape;757;p23"/>
              <p:cNvSpPr/>
              <p:nvPr/>
            </p:nvSpPr>
            <p:spPr>
              <a:xfrm>
                <a:off x="6173152" y="6189630"/>
                <a:ext cx="78581" cy="78581"/>
              </a:xfrm>
              <a:custGeom>
                <a:rect b="b" l="l" r="r" t="t"/>
                <a:pathLst>
                  <a:path extrusionOk="0" h="78581" w="78581">
                    <a:moveTo>
                      <a:pt x="0" y="0"/>
                    </a:moveTo>
                    <a:lnTo>
                      <a:pt x="78581" y="0"/>
                    </a:lnTo>
                    <a:lnTo>
                      <a:pt x="78581" y="78581"/>
                    </a:lnTo>
                    <a:lnTo>
                      <a:pt x="0" y="7858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8" name="Google Shape;758;p23"/>
              <p:cNvSpPr/>
              <p:nvPr/>
            </p:nvSpPr>
            <p:spPr>
              <a:xfrm>
                <a:off x="6277451" y="6189630"/>
                <a:ext cx="497300" cy="78581"/>
              </a:xfrm>
              <a:custGeom>
                <a:rect b="b" l="l" r="r" t="t"/>
                <a:pathLst>
                  <a:path extrusionOk="0" h="78581" w="497300">
                    <a:moveTo>
                      <a:pt x="0" y="0"/>
                    </a:moveTo>
                    <a:lnTo>
                      <a:pt x="497300" y="0"/>
                    </a:lnTo>
                    <a:lnTo>
                      <a:pt x="497300" y="78581"/>
                    </a:lnTo>
                    <a:lnTo>
                      <a:pt x="0" y="7858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9" name="Google Shape;759;p23"/>
              <p:cNvSpPr/>
              <p:nvPr/>
            </p:nvSpPr>
            <p:spPr>
              <a:xfrm>
                <a:off x="6799135" y="6189630"/>
                <a:ext cx="78581" cy="78581"/>
              </a:xfrm>
              <a:custGeom>
                <a:rect b="b" l="l" r="r" t="t"/>
                <a:pathLst>
                  <a:path extrusionOk="0" h="78581" w="78581">
                    <a:moveTo>
                      <a:pt x="0" y="0"/>
                    </a:moveTo>
                    <a:lnTo>
                      <a:pt x="78581" y="0"/>
                    </a:lnTo>
                    <a:lnTo>
                      <a:pt x="78581" y="78581"/>
                    </a:lnTo>
                    <a:lnTo>
                      <a:pt x="0" y="7858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0" name="Google Shape;760;p23"/>
              <p:cNvSpPr/>
              <p:nvPr/>
            </p:nvSpPr>
            <p:spPr>
              <a:xfrm>
                <a:off x="6903434" y="6189630"/>
                <a:ext cx="78581" cy="78581"/>
              </a:xfrm>
              <a:custGeom>
                <a:rect b="b" l="l" r="r" t="t"/>
                <a:pathLst>
                  <a:path extrusionOk="0" h="78581" w="78581">
                    <a:moveTo>
                      <a:pt x="0" y="0"/>
                    </a:moveTo>
                    <a:lnTo>
                      <a:pt x="78581" y="0"/>
                    </a:lnTo>
                    <a:lnTo>
                      <a:pt x="78581" y="78581"/>
                    </a:lnTo>
                    <a:lnTo>
                      <a:pt x="0" y="7858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1" name="Google Shape;761;p23"/>
              <p:cNvSpPr/>
              <p:nvPr/>
            </p:nvSpPr>
            <p:spPr>
              <a:xfrm>
                <a:off x="7007828" y="6189630"/>
                <a:ext cx="78581" cy="78581"/>
              </a:xfrm>
              <a:custGeom>
                <a:rect b="b" l="l" r="r" t="t"/>
                <a:pathLst>
                  <a:path extrusionOk="0" h="78581" w="78581">
                    <a:moveTo>
                      <a:pt x="0" y="0"/>
                    </a:moveTo>
                    <a:lnTo>
                      <a:pt x="78581" y="0"/>
                    </a:lnTo>
                    <a:lnTo>
                      <a:pt x="78581" y="78581"/>
                    </a:lnTo>
                    <a:lnTo>
                      <a:pt x="0" y="7858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2" name="Google Shape;762;p23"/>
              <p:cNvSpPr/>
              <p:nvPr/>
            </p:nvSpPr>
            <p:spPr>
              <a:xfrm>
                <a:off x="7112126" y="6189630"/>
                <a:ext cx="78581" cy="78581"/>
              </a:xfrm>
              <a:custGeom>
                <a:rect b="b" l="l" r="r" t="t"/>
                <a:pathLst>
                  <a:path extrusionOk="0" h="78581" w="78581">
                    <a:moveTo>
                      <a:pt x="0" y="0"/>
                    </a:moveTo>
                    <a:lnTo>
                      <a:pt x="78581" y="0"/>
                    </a:lnTo>
                    <a:lnTo>
                      <a:pt x="78581" y="78581"/>
                    </a:lnTo>
                    <a:lnTo>
                      <a:pt x="0" y="7858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3" name="Google Shape;763;p23"/>
              <p:cNvSpPr/>
              <p:nvPr/>
            </p:nvSpPr>
            <p:spPr>
              <a:xfrm>
                <a:off x="7216425" y="6189630"/>
                <a:ext cx="78581" cy="78581"/>
              </a:xfrm>
              <a:custGeom>
                <a:rect b="b" l="l" r="r" t="t"/>
                <a:pathLst>
                  <a:path extrusionOk="0" h="78581" w="78581">
                    <a:moveTo>
                      <a:pt x="0" y="0"/>
                    </a:moveTo>
                    <a:lnTo>
                      <a:pt x="78581" y="0"/>
                    </a:lnTo>
                    <a:lnTo>
                      <a:pt x="78581" y="78581"/>
                    </a:lnTo>
                    <a:lnTo>
                      <a:pt x="0" y="7858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4" name="Google Shape;764;p23"/>
              <p:cNvSpPr/>
              <p:nvPr/>
            </p:nvSpPr>
            <p:spPr>
              <a:xfrm>
                <a:off x="7320819" y="6189630"/>
                <a:ext cx="78581" cy="78581"/>
              </a:xfrm>
              <a:custGeom>
                <a:rect b="b" l="l" r="r" t="t"/>
                <a:pathLst>
                  <a:path extrusionOk="0" h="78581" w="78581">
                    <a:moveTo>
                      <a:pt x="0" y="0"/>
                    </a:moveTo>
                    <a:lnTo>
                      <a:pt x="78582" y="0"/>
                    </a:lnTo>
                    <a:lnTo>
                      <a:pt x="78582" y="78581"/>
                    </a:lnTo>
                    <a:lnTo>
                      <a:pt x="0" y="7858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65" name="Google Shape;765;p23"/>
            <p:cNvGrpSpPr/>
            <p:nvPr/>
          </p:nvGrpSpPr>
          <p:grpSpPr>
            <a:xfrm>
              <a:off x="6622239" y="3908904"/>
              <a:ext cx="1104727" cy="70794"/>
              <a:chOff x="6118955" y="6093428"/>
              <a:chExt cx="1226248" cy="78581"/>
            </a:xfrm>
          </p:grpSpPr>
          <p:sp>
            <p:nvSpPr>
              <p:cNvPr id="766" name="Google Shape;766;p23"/>
              <p:cNvSpPr/>
              <p:nvPr/>
            </p:nvSpPr>
            <p:spPr>
              <a:xfrm>
                <a:off x="6118955" y="6093428"/>
                <a:ext cx="78581" cy="78581"/>
              </a:xfrm>
              <a:custGeom>
                <a:rect b="b" l="l" r="r" t="t"/>
                <a:pathLst>
                  <a:path extrusionOk="0" h="78581" w="78581">
                    <a:moveTo>
                      <a:pt x="0" y="0"/>
                    </a:moveTo>
                    <a:lnTo>
                      <a:pt x="78581" y="0"/>
                    </a:lnTo>
                    <a:lnTo>
                      <a:pt x="78581" y="78581"/>
                    </a:lnTo>
                    <a:lnTo>
                      <a:pt x="0" y="7858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7" name="Google Shape;767;p23"/>
              <p:cNvSpPr/>
              <p:nvPr/>
            </p:nvSpPr>
            <p:spPr>
              <a:xfrm>
                <a:off x="6223254" y="6093428"/>
                <a:ext cx="78581" cy="78581"/>
              </a:xfrm>
              <a:custGeom>
                <a:rect b="b" l="l" r="r" t="t"/>
                <a:pathLst>
                  <a:path extrusionOk="0" h="78581" w="78581">
                    <a:moveTo>
                      <a:pt x="0" y="0"/>
                    </a:moveTo>
                    <a:lnTo>
                      <a:pt x="78581" y="0"/>
                    </a:lnTo>
                    <a:lnTo>
                      <a:pt x="78581" y="78581"/>
                    </a:lnTo>
                    <a:lnTo>
                      <a:pt x="0" y="7858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8" name="Google Shape;768;p23"/>
              <p:cNvSpPr/>
              <p:nvPr/>
            </p:nvSpPr>
            <p:spPr>
              <a:xfrm>
                <a:off x="6327648" y="6093428"/>
                <a:ext cx="78581" cy="78581"/>
              </a:xfrm>
              <a:custGeom>
                <a:rect b="b" l="l" r="r" t="t"/>
                <a:pathLst>
                  <a:path extrusionOk="0" h="78581" w="78581">
                    <a:moveTo>
                      <a:pt x="0" y="0"/>
                    </a:moveTo>
                    <a:lnTo>
                      <a:pt x="78581" y="0"/>
                    </a:lnTo>
                    <a:lnTo>
                      <a:pt x="78581" y="78581"/>
                    </a:lnTo>
                    <a:lnTo>
                      <a:pt x="0" y="7858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9" name="Google Shape;769;p23"/>
              <p:cNvSpPr/>
              <p:nvPr/>
            </p:nvSpPr>
            <p:spPr>
              <a:xfrm>
                <a:off x="6431946" y="6093428"/>
                <a:ext cx="78581" cy="78581"/>
              </a:xfrm>
              <a:custGeom>
                <a:rect b="b" l="l" r="r" t="t"/>
                <a:pathLst>
                  <a:path extrusionOk="0" h="78581" w="78581">
                    <a:moveTo>
                      <a:pt x="0" y="0"/>
                    </a:moveTo>
                    <a:lnTo>
                      <a:pt x="78581" y="0"/>
                    </a:lnTo>
                    <a:lnTo>
                      <a:pt x="78581" y="78581"/>
                    </a:lnTo>
                    <a:lnTo>
                      <a:pt x="0" y="7858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0" name="Google Shape;770;p23"/>
              <p:cNvSpPr/>
              <p:nvPr/>
            </p:nvSpPr>
            <p:spPr>
              <a:xfrm>
                <a:off x="6536245" y="6093428"/>
                <a:ext cx="78581" cy="78581"/>
              </a:xfrm>
              <a:custGeom>
                <a:rect b="b" l="l" r="r" t="t"/>
                <a:pathLst>
                  <a:path extrusionOk="0" h="78581" w="78581">
                    <a:moveTo>
                      <a:pt x="0" y="0"/>
                    </a:moveTo>
                    <a:lnTo>
                      <a:pt x="78581" y="0"/>
                    </a:lnTo>
                    <a:lnTo>
                      <a:pt x="78581" y="78581"/>
                    </a:lnTo>
                    <a:lnTo>
                      <a:pt x="0" y="7858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1" name="Google Shape;771;p23"/>
              <p:cNvSpPr/>
              <p:nvPr/>
            </p:nvSpPr>
            <p:spPr>
              <a:xfrm>
                <a:off x="6640639" y="6093428"/>
                <a:ext cx="78581" cy="78581"/>
              </a:xfrm>
              <a:custGeom>
                <a:rect b="b" l="l" r="r" t="t"/>
                <a:pathLst>
                  <a:path extrusionOk="0" h="78581" w="78581">
                    <a:moveTo>
                      <a:pt x="0" y="0"/>
                    </a:moveTo>
                    <a:lnTo>
                      <a:pt x="78581" y="0"/>
                    </a:lnTo>
                    <a:lnTo>
                      <a:pt x="78581" y="78581"/>
                    </a:lnTo>
                    <a:lnTo>
                      <a:pt x="0" y="7858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2" name="Google Shape;772;p23"/>
              <p:cNvSpPr/>
              <p:nvPr/>
            </p:nvSpPr>
            <p:spPr>
              <a:xfrm>
                <a:off x="6744938" y="6093428"/>
                <a:ext cx="78581" cy="78581"/>
              </a:xfrm>
              <a:custGeom>
                <a:rect b="b" l="l" r="r" t="t"/>
                <a:pathLst>
                  <a:path extrusionOk="0" h="78581" w="78581">
                    <a:moveTo>
                      <a:pt x="0" y="0"/>
                    </a:moveTo>
                    <a:lnTo>
                      <a:pt x="78581" y="0"/>
                    </a:lnTo>
                    <a:lnTo>
                      <a:pt x="78581" y="78581"/>
                    </a:lnTo>
                    <a:lnTo>
                      <a:pt x="0" y="7858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3" name="Google Shape;773;p23"/>
              <p:cNvSpPr/>
              <p:nvPr/>
            </p:nvSpPr>
            <p:spPr>
              <a:xfrm>
                <a:off x="6849237" y="6093428"/>
                <a:ext cx="78581" cy="78581"/>
              </a:xfrm>
              <a:custGeom>
                <a:rect b="b" l="l" r="r" t="t"/>
                <a:pathLst>
                  <a:path extrusionOk="0" h="78581" w="78581">
                    <a:moveTo>
                      <a:pt x="0" y="0"/>
                    </a:moveTo>
                    <a:lnTo>
                      <a:pt x="78581" y="0"/>
                    </a:lnTo>
                    <a:lnTo>
                      <a:pt x="78581" y="78581"/>
                    </a:lnTo>
                    <a:lnTo>
                      <a:pt x="0" y="7858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4" name="Google Shape;774;p23"/>
              <p:cNvSpPr/>
              <p:nvPr/>
            </p:nvSpPr>
            <p:spPr>
              <a:xfrm>
                <a:off x="6953631" y="6093428"/>
                <a:ext cx="78581" cy="78581"/>
              </a:xfrm>
              <a:custGeom>
                <a:rect b="b" l="l" r="r" t="t"/>
                <a:pathLst>
                  <a:path extrusionOk="0" h="78581" w="78581">
                    <a:moveTo>
                      <a:pt x="0" y="0"/>
                    </a:moveTo>
                    <a:lnTo>
                      <a:pt x="78581" y="0"/>
                    </a:lnTo>
                    <a:lnTo>
                      <a:pt x="78581" y="78581"/>
                    </a:lnTo>
                    <a:lnTo>
                      <a:pt x="0" y="7858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5" name="Google Shape;775;p23"/>
              <p:cNvSpPr/>
              <p:nvPr/>
            </p:nvSpPr>
            <p:spPr>
              <a:xfrm>
                <a:off x="7057929" y="6093428"/>
                <a:ext cx="78581" cy="78581"/>
              </a:xfrm>
              <a:custGeom>
                <a:rect b="b" l="l" r="r" t="t"/>
                <a:pathLst>
                  <a:path extrusionOk="0" h="78581" w="78581">
                    <a:moveTo>
                      <a:pt x="0" y="0"/>
                    </a:moveTo>
                    <a:lnTo>
                      <a:pt x="78581" y="0"/>
                    </a:lnTo>
                    <a:lnTo>
                      <a:pt x="78581" y="78581"/>
                    </a:lnTo>
                    <a:lnTo>
                      <a:pt x="0" y="7858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6" name="Google Shape;776;p23"/>
              <p:cNvSpPr/>
              <p:nvPr/>
            </p:nvSpPr>
            <p:spPr>
              <a:xfrm>
                <a:off x="7162228" y="6093428"/>
                <a:ext cx="78581" cy="78581"/>
              </a:xfrm>
              <a:custGeom>
                <a:rect b="b" l="l" r="r" t="t"/>
                <a:pathLst>
                  <a:path extrusionOk="0" h="78581" w="78581">
                    <a:moveTo>
                      <a:pt x="0" y="0"/>
                    </a:moveTo>
                    <a:lnTo>
                      <a:pt x="78581" y="0"/>
                    </a:lnTo>
                    <a:lnTo>
                      <a:pt x="78581" y="78581"/>
                    </a:lnTo>
                    <a:lnTo>
                      <a:pt x="0" y="7858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7" name="Google Shape;777;p23"/>
              <p:cNvSpPr/>
              <p:nvPr/>
            </p:nvSpPr>
            <p:spPr>
              <a:xfrm>
                <a:off x="7266622" y="6093428"/>
                <a:ext cx="78581" cy="78581"/>
              </a:xfrm>
              <a:custGeom>
                <a:rect b="b" l="l" r="r" t="t"/>
                <a:pathLst>
                  <a:path extrusionOk="0" h="78581" w="78581">
                    <a:moveTo>
                      <a:pt x="0" y="0"/>
                    </a:moveTo>
                    <a:lnTo>
                      <a:pt x="78581" y="0"/>
                    </a:lnTo>
                    <a:lnTo>
                      <a:pt x="78581" y="78581"/>
                    </a:lnTo>
                    <a:lnTo>
                      <a:pt x="0" y="7858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78" name="Google Shape;778;p23"/>
            <p:cNvSpPr/>
            <p:nvPr/>
          </p:nvSpPr>
          <p:spPr>
            <a:xfrm>
              <a:off x="7740658" y="3711543"/>
              <a:ext cx="33604" cy="33604"/>
            </a:xfrm>
            <a:custGeom>
              <a:rect b="b" l="l" r="r" t="t"/>
              <a:pathLst>
                <a:path extrusionOk="0" h="37338" w="37338">
                  <a:moveTo>
                    <a:pt x="37338" y="18669"/>
                  </a:moveTo>
                  <a:cubicBezTo>
                    <a:pt x="37338" y="28980"/>
                    <a:pt x="28980" y="37338"/>
                    <a:pt x="18669" y="37338"/>
                  </a:cubicBezTo>
                  <a:cubicBezTo>
                    <a:pt x="8358" y="37338"/>
                    <a:pt x="0" y="28980"/>
                    <a:pt x="0" y="18669"/>
                  </a:cubicBezTo>
                  <a:cubicBezTo>
                    <a:pt x="0" y="8359"/>
                    <a:pt x="8358" y="0"/>
                    <a:pt x="18669" y="0"/>
                  </a:cubicBezTo>
                  <a:cubicBezTo>
                    <a:pt x="28979" y="0"/>
                    <a:pt x="37338" y="8358"/>
                    <a:pt x="37338" y="1866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79" name="Google Shape;779;p23"/>
          <p:cNvGrpSpPr/>
          <p:nvPr/>
        </p:nvGrpSpPr>
        <p:grpSpPr>
          <a:xfrm>
            <a:off x="6367914" y="2012818"/>
            <a:ext cx="1448168" cy="1250722"/>
            <a:chOff x="6497466" y="2113795"/>
            <a:chExt cx="1186439" cy="1024678"/>
          </a:xfrm>
        </p:grpSpPr>
        <p:sp>
          <p:nvSpPr>
            <p:cNvPr id="780" name="Google Shape;780;p23"/>
            <p:cNvSpPr/>
            <p:nvPr/>
          </p:nvSpPr>
          <p:spPr>
            <a:xfrm>
              <a:off x="6497466" y="2113795"/>
              <a:ext cx="1186433" cy="1024678"/>
            </a:xfrm>
            <a:custGeom>
              <a:rect b="b" l="l" r="r" t="t"/>
              <a:pathLst>
                <a:path extrusionOk="0" h="1915286" w="1318259">
                  <a:moveTo>
                    <a:pt x="1266444" y="0"/>
                  </a:moveTo>
                  <a:cubicBezTo>
                    <a:pt x="1295061" y="0"/>
                    <a:pt x="1318260" y="23199"/>
                    <a:pt x="1318260" y="51816"/>
                  </a:cubicBezTo>
                  <a:lnTo>
                    <a:pt x="1318260" y="1863471"/>
                  </a:lnTo>
                  <a:cubicBezTo>
                    <a:pt x="1318260" y="1892089"/>
                    <a:pt x="1295061" y="1915287"/>
                    <a:pt x="1266444" y="1915287"/>
                  </a:cubicBezTo>
                  <a:lnTo>
                    <a:pt x="51816" y="1915287"/>
                  </a:lnTo>
                  <a:cubicBezTo>
                    <a:pt x="23198" y="1915287"/>
                    <a:pt x="0" y="1892089"/>
                    <a:pt x="0" y="1863471"/>
                  </a:cubicBezTo>
                  <a:lnTo>
                    <a:pt x="0" y="51816"/>
                  </a:lnTo>
                  <a:cubicBezTo>
                    <a:pt x="0" y="23199"/>
                    <a:pt x="23198" y="0"/>
                    <a:pt x="51816"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1" name="Google Shape;781;p23"/>
            <p:cNvSpPr/>
            <p:nvPr/>
          </p:nvSpPr>
          <p:spPr>
            <a:xfrm>
              <a:off x="6497472" y="2113798"/>
              <a:ext cx="1186433" cy="84696"/>
            </a:xfrm>
            <a:custGeom>
              <a:rect b="b" l="l" r="r" t="t"/>
              <a:pathLst>
                <a:path extrusionOk="0" h="94107" w="1318259">
                  <a:moveTo>
                    <a:pt x="1318260" y="51816"/>
                  </a:moveTo>
                  <a:lnTo>
                    <a:pt x="1318260" y="94107"/>
                  </a:lnTo>
                  <a:lnTo>
                    <a:pt x="0" y="94107"/>
                  </a:lnTo>
                  <a:lnTo>
                    <a:pt x="0" y="51816"/>
                  </a:lnTo>
                  <a:cubicBezTo>
                    <a:pt x="0" y="23241"/>
                    <a:pt x="23241" y="0"/>
                    <a:pt x="51816" y="0"/>
                  </a:cubicBezTo>
                  <a:lnTo>
                    <a:pt x="1266444" y="0"/>
                  </a:lnTo>
                  <a:cubicBezTo>
                    <a:pt x="1295019" y="0"/>
                    <a:pt x="1318260" y="23241"/>
                    <a:pt x="1318260" y="51816"/>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782" name="Google Shape;782;p23"/>
            <p:cNvGrpSpPr/>
            <p:nvPr/>
          </p:nvGrpSpPr>
          <p:grpSpPr>
            <a:xfrm>
              <a:off x="7512268" y="2145579"/>
              <a:ext cx="126741" cy="28145"/>
              <a:chOff x="7106888" y="4136136"/>
              <a:chExt cx="140683" cy="31241"/>
            </a:xfrm>
          </p:grpSpPr>
          <p:sp>
            <p:nvSpPr>
              <p:cNvPr id="783" name="Google Shape;783;p23"/>
              <p:cNvSpPr/>
              <p:nvPr/>
            </p:nvSpPr>
            <p:spPr>
              <a:xfrm>
                <a:off x="7216330" y="4136136"/>
                <a:ext cx="31241" cy="31241"/>
              </a:xfrm>
              <a:custGeom>
                <a:rect b="b" l="l" r="r" t="t"/>
                <a:pathLst>
                  <a:path extrusionOk="0" h="31241" w="31241">
                    <a:moveTo>
                      <a:pt x="31242" y="15621"/>
                    </a:moveTo>
                    <a:cubicBezTo>
                      <a:pt x="31242" y="24248"/>
                      <a:pt x="24248" y="31242"/>
                      <a:pt x="15621" y="31242"/>
                    </a:cubicBezTo>
                    <a:cubicBezTo>
                      <a:pt x="6994" y="31242"/>
                      <a:pt x="0" y="24248"/>
                      <a:pt x="0" y="15621"/>
                    </a:cubicBezTo>
                    <a:cubicBezTo>
                      <a:pt x="0" y="6994"/>
                      <a:pt x="6994" y="0"/>
                      <a:pt x="15621" y="0"/>
                    </a:cubicBezTo>
                    <a:cubicBezTo>
                      <a:pt x="24248" y="0"/>
                      <a:pt x="31242" y="6994"/>
                      <a:pt x="31242" y="1562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4" name="Google Shape;784;p23"/>
              <p:cNvSpPr/>
              <p:nvPr/>
            </p:nvSpPr>
            <p:spPr>
              <a:xfrm>
                <a:off x="7161561" y="4136136"/>
                <a:ext cx="31241" cy="31241"/>
              </a:xfrm>
              <a:custGeom>
                <a:rect b="b" l="l" r="r" t="t"/>
                <a:pathLst>
                  <a:path extrusionOk="0" h="31241" w="31241">
                    <a:moveTo>
                      <a:pt x="31242" y="15621"/>
                    </a:moveTo>
                    <a:cubicBezTo>
                      <a:pt x="31242" y="24248"/>
                      <a:pt x="24248" y="31242"/>
                      <a:pt x="15621" y="31242"/>
                    </a:cubicBezTo>
                    <a:cubicBezTo>
                      <a:pt x="6994" y="31242"/>
                      <a:pt x="0" y="24248"/>
                      <a:pt x="0" y="15621"/>
                    </a:cubicBezTo>
                    <a:cubicBezTo>
                      <a:pt x="0" y="6994"/>
                      <a:pt x="6994" y="0"/>
                      <a:pt x="15621" y="0"/>
                    </a:cubicBezTo>
                    <a:cubicBezTo>
                      <a:pt x="24248" y="0"/>
                      <a:pt x="31242" y="6994"/>
                      <a:pt x="31242" y="156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5" name="Google Shape;785;p23"/>
              <p:cNvSpPr/>
              <p:nvPr/>
            </p:nvSpPr>
            <p:spPr>
              <a:xfrm>
                <a:off x="7106888" y="4136136"/>
                <a:ext cx="31241" cy="31241"/>
              </a:xfrm>
              <a:custGeom>
                <a:rect b="b" l="l" r="r" t="t"/>
                <a:pathLst>
                  <a:path extrusionOk="0" h="31241" w="31241">
                    <a:moveTo>
                      <a:pt x="31242" y="15621"/>
                    </a:moveTo>
                    <a:cubicBezTo>
                      <a:pt x="31242" y="24248"/>
                      <a:pt x="24248" y="31242"/>
                      <a:pt x="15621" y="31242"/>
                    </a:cubicBezTo>
                    <a:cubicBezTo>
                      <a:pt x="6993" y="31242"/>
                      <a:pt x="-1" y="24248"/>
                      <a:pt x="-1" y="15621"/>
                    </a:cubicBezTo>
                    <a:cubicBezTo>
                      <a:pt x="-1" y="6994"/>
                      <a:pt x="6993" y="0"/>
                      <a:pt x="15621" y="0"/>
                    </a:cubicBezTo>
                    <a:cubicBezTo>
                      <a:pt x="24248" y="0"/>
                      <a:pt x="31242" y="6994"/>
                      <a:pt x="31242" y="1562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86" name="Google Shape;786;p23"/>
            <p:cNvSpPr/>
            <p:nvPr/>
          </p:nvSpPr>
          <p:spPr>
            <a:xfrm>
              <a:off x="6515578" y="2215995"/>
              <a:ext cx="1150258" cy="460514"/>
            </a:xfrm>
            <a:custGeom>
              <a:rect b="b" l="l" r="r" t="t"/>
              <a:pathLst>
                <a:path extrusionOk="0" h="511682" w="1278064">
                  <a:moveTo>
                    <a:pt x="0" y="0"/>
                  </a:moveTo>
                  <a:lnTo>
                    <a:pt x="1278064" y="0"/>
                  </a:lnTo>
                  <a:lnTo>
                    <a:pt x="1278064" y="511683"/>
                  </a:lnTo>
                  <a:lnTo>
                    <a:pt x="0" y="511683"/>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7" name="Google Shape;787;p23"/>
            <p:cNvSpPr/>
            <p:nvPr/>
          </p:nvSpPr>
          <p:spPr>
            <a:xfrm>
              <a:off x="6548699" y="2724580"/>
              <a:ext cx="316840" cy="275091"/>
            </a:xfrm>
            <a:custGeom>
              <a:rect b="b" l="l" r="r" t="t"/>
              <a:pathLst>
                <a:path extrusionOk="0" h="305657" w="352044">
                  <a:moveTo>
                    <a:pt x="0" y="0"/>
                  </a:moveTo>
                  <a:lnTo>
                    <a:pt x="352044" y="0"/>
                  </a:lnTo>
                  <a:lnTo>
                    <a:pt x="352044" y="305657"/>
                  </a:lnTo>
                  <a:lnTo>
                    <a:pt x="0" y="305657"/>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8" name="Google Shape;788;p23"/>
            <p:cNvSpPr/>
            <p:nvPr/>
          </p:nvSpPr>
          <p:spPr>
            <a:xfrm>
              <a:off x="6896308" y="2724580"/>
              <a:ext cx="741778" cy="20916"/>
            </a:xfrm>
            <a:custGeom>
              <a:rect b="b" l="l" r="r" t="t"/>
              <a:pathLst>
                <a:path extrusionOk="0" h="23240" w="824198">
                  <a:moveTo>
                    <a:pt x="0" y="0"/>
                  </a:moveTo>
                  <a:lnTo>
                    <a:pt x="824199" y="0"/>
                  </a:lnTo>
                  <a:lnTo>
                    <a:pt x="824199" y="23241"/>
                  </a:lnTo>
                  <a:lnTo>
                    <a:pt x="0" y="23241"/>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9" name="Google Shape;789;p23"/>
            <p:cNvSpPr/>
            <p:nvPr/>
          </p:nvSpPr>
          <p:spPr>
            <a:xfrm>
              <a:off x="6896308" y="2775721"/>
              <a:ext cx="741778" cy="20916"/>
            </a:xfrm>
            <a:custGeom>
              <a:rect b="b" l="l" r="r" t="t"/>
              <a:pathLst>
                <a:path extrusionOk="0" h="23240" w="824198">
                  <a:moveTo>
                    <a:pt x="0" y="0"/>
                  </a:moveTo>
                  <a:lnTo>
                    <a:pt x="824199" y="0"/>
                  </a:lnTo>
                  <a:lnTo>
                    <a:pt x="824199" y="23241"/>
                  </a:lnTo>
                  <a:lnTo>
                    <a:pt x="0" y="23241"/>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0" name="Google Shape;790;p23"/>
            <p:cNvSpPr/>
            <p:nvPr/>
          </p:nvSpPr>
          <p:spPr>
            <a:xfrm>
              <a:off x="6896308" y="2826777"/>
              <a:ext cx="741778" cy="20916"/>
            </a:xfrm>
            <a:custGeom>
              <a:rect b="b" l="l" r="r" t="t"/>
              <a:pathLst>
                <a:path extrusionOk="0" h="23240" w="824198">
                  <a:moveTo>
                    <a:pt x="0" y="0"/>
                  </a:moveTo>
                  <a:lnTo>
                    <a:pt x="824199" y="0"/>
                  </a:lnTo>
                  <a:lnTo>
                    <a:pt x="824199" y="23241"/>
                  </a:lnTo>
                  <a:lnTo>
                    <a:pt x="0" y="23241"/>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1" name="Google Shape;791;p23"/>
            <p:cNvSpPr/>
            <p:nvPr/>
          </p:nvSpPr>
          <p:spPr>
            <a:xfrm>
              <a:off x="6896308" y="2877919"/>
              <a:ext cx="741778" cy="20916"/>
            </a:xfrm>
            <a:custGeom>
              <a:rect b="b" l="l" r="r" t="t"/>
              <a:pathLst>
                <a:path extrusionOk="0" h="23240" w="824198">
                  <a:moveTo>
                    <a:pt x="0" y="0"/>
                  </a:moveTo>
                  <a:lnTo>
                    <a:pt x="824199" y="0"/>
                  </a:lnTo>
                  <a:lnTo>
                    <a:pt x="824199" y="23241"/>
                  </a:lnTo>
                  <a:lnTo>
                    <a:pt x="0" y="23241"/>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792" name="Google Shape;792;p23"/>
            <p:cNvGrpSpPr/>
            <p:nvPr/>
          </p:nvGrpSpPr>
          <p:grpSpPr>
            <a:xfrm>
              <a:off x="7422424" y="2953744"/>
              <a:ext cx="216586" cy="46337"/>
              <a:chOff x="7007161" y="5033200"/>
              <a:chExt cx="240411" cy="51434"/>
            </a:xfrm>
          </p:grpSpPr>
          <p:sp>
            <p:nvSpPr>
              <p:cNvPr id="793" name="Google Shape;793;p23"/>
              <p:cNvSpPr/>
              <p:nvPr/>
            </p:nvSpPr>
            <p:spPr>
              <a:xfrm>
                <a:off x="7007161" y="5033200"/>
                <a:ext cx="240411" cy="51434"/>
              </a:xfrm>
              <a:custGeom>
                <a:rect b="b" l="l" r="r" t="t"/>
                <a:pathLst>
                  <a:path extrusionOk="0" h="51434" w="240411">
                    <a:moveTo>
                      <a:pt x="214694" y="51435"/>
                    </a:moveTo>
                    <a:lnTo>
                      <a:pt x="25718" y="51435"/>
                    </a:lnTo>
                    <a:cubicBezTo>
                      <a:pt x="11525" y="51435"/>
                      <a:pt x="0" y="39814"/>
                      <a:pt x="0" y="25717"/>
                    </a:cubicBezTo>
                    <a:lnTo>
                      <a:pt x="0" y="25717"/>
                    </a:lnTo>
                    <a:cubicBezTo>
                      <a:pt x="0" y="11525"/>
                      <a:pt x="11621" y="0"/>
                      <a:pt x="25718" y="0"/>
                    </a:cubicBezTo>
                    <a:lnTo>
                      <a:pt x="214694" y="0"/>
                    </a:lnTo>
                    <a:cubicBezTo>
                      <a:pt x="228886" y="0"/>
                      <a:pt x="240411" y="11621"/>
                      <a:pt x="240411" y="25717"/>
                    </a:cubicBezTo>
                    <a:lnTo>
                      <a:pt x="240411" y="25717"/>
                    </a:lnTo>
                    <a:cubicBezTo>
                      <a:pt x="240411" y="39909"/>
                      <a:pt x="228791" y="51435"/>
                      <a:pt x="214694" y="5143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4" name="Google Shape;794;p23"/>
              <p:cNvSpPr/>
              <p:nvPr/>
            </p:nvSpPr>
            <p:spPr>
              <a:xfrm>
                <a:off x="7073264" y="5047202"/>
                <a:ext cx="108204" cy="23240"/>
              </a:xfrm>
              <a:custGeom>
                <a:rect b="b" l="l" r="r" t="t"/>
                <a:pathLst>
                  <a:path extrusionOk="0" h="23240" w="108204">
                    <a:moveTo>
                      <a:pt x="96584" y="23241"/>
                    </a:moveTo>
                    <a:lnTo>
                      <a:pt x="11621" y="23241"/>
                    </a:lnTo>
                    <a:cubicBezTo>
                      <a:pt x="5239" y="23241"/>
                      <a:pt x="0" y="18002"/>
                      <a:pt x="0" y="11620"/>
                    </a:cubicBezTo>
                    <a:lnTo>
                      <a:pt x="0" y="11620"/>
                    </a:lnTo>
                    <a:cubicBezTo>
                      <a:pt x="0" y="5239"/>
                      <a:pt x="5239" y="0"/>
                      <a:pt x="11621" y="0"/>
                    </a:cubicBezTo>
                    <a:lnTo>
                      <a:pt x="96584" y="0"/>
                    </a:lnTo>
                    <a:cubicBezTo>
                      <a:pt x="102965" y="0"/>
                      <a:pt x="108204" y="5239"/>
                      <a:pt x="108204" y="11620"/>
                    </a:cubicBezTo>
                    <a:lnTo>
                      <a:pt x="108204" y="11620"/>
                    </a:lnTo>
                    <a:cubicBezTo>
                      <a:pt x="108204" y="18002"/>
                      <a:pt x="102965" y="23241"/>
                      <a:pt x="96584" y="2324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95" name="Google Shape;795;p23"/>
            <p:cNvGrpSpPr/>
            <p:nvPr/>
          </p:nvGrpSpPr>
          <p:grpSpPr>
            <a:xfrm>
              <a:off x="6548871" y="2408331"/>
              <a:ext cx="1090139" cy="89414"/>
              <a:chOff x="6037516" y="4427791"/>
              <a:chExt cx="1210056" cy="99250"/>
            </a:xfrm>
          </p:grpSpPr>
          <p:sp>
            <p:nvSpPr>
              <p:cNvPr id="796" name="Google Shape;796;p23"/>
              <p:cNvSpPr/>
              <p:nvPr/>
            </p:nvSpPr>
            <p:spPr>
              <a:xfrm>
                <a:off x="6037516" y="4427791"/>
                <a:ext cx="49625" cy="99250"/>
              </a:xfrm>
              <a:custGeom>
                <a:rect b="b" l="l" r="r" t="t"/>
                <a:pathLst>
                  <a:path extrusionOk="0" h="99250" w="49625">
                    <a:moveTo>
                      <a:pt x="0" y="49625"/>
                    </a:moveTo>
                    <a:lnTo>
                      <a:pt x="49625" y="99251"/>
                    </a:lnTo>
                    <a:lnTo>
                      <a:pt x="49625" y="0"/>
                    </a:lnTo>
                    <a:lnTo>
                      <a:pt x="0" y="4962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7" name="Google Shape;797;p23"/>
              <p:cNvSpPr/>
              <p:nvPr/>
            </p:nvSpPr>
            <p:spPr>
              <a:xfrm>
                <a:off x="7197947" y="4427791"/>
                <a:ext cx="49625" cy="99250"/>
              </a:xfrm>
              <a:custGeom>
                <a:rect b="b" l="l" r="r" t="t"/>
                <a:pathLst>
                  <a:path extrusionOk="0" h="99250" w="49625">
                    <a:moveTo>
                      <a:pt x="0" y="0"/>
                    </a:moveTo>
                    <a:lnTo>
                      <a:pt x="0" y="99251"/>
                    </a:lnTo>
                    <a:lnTo>
                      <a:pt x="49625" y="49625"/>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98" name="Google Shape;798;p23"/>
            <p:cNvGrpSpPr/>
            <p:nvPr/>
          </p:nvGrpSpPr>
          <p:grpSpPr>
            <a:xfrm>
              <a:off x="7012935" y="2651519"/>
              <a:ext cx="157033" cy="16304"/>
              <a:chOff x="6552628" y="4697730"/>
              <a:chExt cx="174307" cy="18097"/>
            </a:xfrm>
          </p:grpSpPr>
          <p:sp>
            <p:nvSpPr>
              <p:cNvPr id="799" name="Google Shape;799;p23"/>
              <p:cNvSpPr/>
              <p:nvPr/>
            </p:nvSpPr>
            <p:spPr>
              <a:xfrm>
                <a:off x="6552628" y="4697730"/>
                <a:ext cx="18097" cy="18097"/>
              </a:xfrm>
              <a:custGeom>
                <a:rect b="b" l="l" r="r" t="t"/>
                <a:pathLst>
                  <a:path extrusionOk="0" h="18097" w="18097">
                    <a:moveTo>
                      <a:pt x="18098" y="9049"/>
                    </a:moveTo>
                    <a:cubicBezTo>
                      <a:pt x="18098" y="14002"/>
                      <a:pt x="14097" y="18097"/>
                      <a:pt x="9049" y="18097"/>
                    </a:cubicBezTo>
                    <a:cubicBezTo>
                      <a:pt x="4000" y="18097"/>
                      <a:pt x="0" y="14097"/>
                      <a:pt x="0" y="9049"/>
                    </a:cubicBezTo>
                    <a:cubicBezTo>
                      <a:pt x="0" y="4000"/>
                      <a:pt x="4000" y="0"/>
                      <a:pt x="9049" y="0"/>
                    </a:cubicBezTo>
                    <a:cubicBezTo>
                      <a:pt x="14097" y="0"/>
                      <a:pt x="18098" y="4000"/>
                      <a:pt x="18098" y="904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0" name="Google Shape;800;p23"/>
              <p:cNvSpPr/>
              <p:nvPr/>
            </p:nvSpPr>
            <p:spPr>
              <a:xfrm>
                <a:off x="6591681" y="4697730"/>
                <a:ext cx="18097" cy="18097"/>
              </a:xfrm>
              <a:custGeom>
                <a:rect b="b" l="l" r="r" t="t"/>
                <a:pathLst>
                  <a:path extrusionOk="0" h="18097" w="18097">
                    <a:moveTo>
                      <a:pt x="18098" y="9049"/>
                    </a:moveTo>
                    <a:cubicBezTo>
                      <a:pt x="18098" y="14046"/>
                      <a:pt x="14046" y="18098"/>
                      <a:pt x="9049" y="18098"/>
                    </a:cubicBezTo>
                    <a:cubicBezTo>
                      <a:pt x="4051" y="18098"/>
                      <a:pt x="0" y="14046"/>
                      <a:pt x="0" y="9049"/>
                    </a:cubicBezTo>
                    <a:cubicBezTo>
                      <a:pt x="0" y="4051"/>
                      <a:pt x="4051" y="0"/>
                      <a:pt x="9049" y="0"/>
                    </a:cubicBezTo>
                    <a:cubicBezTo>
                      <a:pt x="14046" y="0"/>
                      <a:pt x="18098" y="4051"/>
                      <a:pt x="18098" y="904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1" name="Google Shape;801;p23"/>
              <p:cNvSpPr/>
              <p:nvPr/>
            </p:nvSpPr>
            <p:spPr>
              <a:xfrm>
                <a:off x="6630733" y="4697730"/>
                <a:ext cx="18097" cy="18097"/>
              </a:xfrm>
              <a:custGeom>
                <a:rect b="b" l="l" r="r" t="t"/>
                <a:pathLst>
                  <a:path extrusionOk="0" h="18097" w="18097">
                    <a:moveTo>
                      <a:pt x="18097" y="9049"/>
                    </a:moveTo>
                    <a:cubicBezTo>
                      <a:pt x="18097" y="14002"/>
                      <a:pt x="14097" y="18097"/>
                      <a:pt x="9049" y="18097"/>
                    </a:cubicBezTo>
                    <a:cubicBezTo>
                      <a:pt x="4000" y="18097"/>
                      <a:pt x="0" y="14097"/>
                      <a:pt x="0" y="9049"/>
                    </a:cubicBezTo>
                    <a:cubicBezTo>
                      <a:pt x="0" y="4000"/>
                      <a:pt x="4000" y="0"/>
                      <a:pt x="9049" y="0"/>
                    </a:cubicBezTo>
                    <a:cubicBezTo>
                      <a:pt x="14097" y="0"/>
                      <a:pt x="18097" y="4000"/>
                      <a:pt x="18097" y="904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2" name="Google Shape;802;p23"/>
              <p:cNvSpPr/>
              <p:nvPr/>
            </p:nvSpPr>
            <p:spPr>
              <a:xfrm>
                <a:off x="6669881" y="4697730"/>
                <a:ext cx="18097" cy="18097"/>
              </a:xfrm>
              <a:custGeom>
                <a:rect b="b" l="l" r="r" t="t"/>
                <a:pathLst>
                  <a:path extrusionOk="0" h="18097" w="18097">
                    <a:moveTo>
                      <a:pt x="18098" y="9049"/>
                    </a:moveTo>
                    <a:cubicBezTo>
                      <a:pt x="18098" y="14046"/>
                      <a:pt x="14046" y="18098"/>
                      <a:pt x="9049" y="18098"/>
                    </a:cubicBezTo>
                    <a:cubicBezTo>
                      <a:pt x="4051" y="18098"/>
                      <a:pt x="0" y="14046"/>
                      <a:pt x="0" y="9049"/>
                    </a:cubicBezTo>
                    <a:cubicBezTo>
                      <a:pt x="0" y="4051"/>
                      <a:pt x="4051" y="0"/>
                      <a:pt x="9049" y="0"/>
                    </a:cubicBezTo>
                    <a:cubicBezTo>
                      <a:pt x="14046" y="0"/>
                      <a:pt x="18098" y="4051"/>
                      <a:pt x="18098" y="904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3" name="Google Shape;803;p23"/>
              <p:cNvSpPr/>
              <p:nvPr/>
            </p:nvSpPr>
            <p:spPr>
              <a:xfrm>
                <a:off x="6708838" y="4697730"/>
                <a:ext cx="18097" cy="18097"/>
              </a:xfrm>
              <a:custGeom>
                <a:rect b="b" l="l" r="r" t="t"/>
                <a:pathLst>
                  <a:path extrusionOk="0" h="18097" w="18097">
                    <a:moveTo>
                      <a:pt x="18097" y="9049"/>
                    </a:moveTo>
                    <a:cubicBezTo>
                      <a:pt x="18097" y="14002"/>
                      <a:pt x="14097" y="18097"/>
                      <a:pt x="9048" y="18097"/>
                    </a:cubicBezTo>
                    <a:cubicBezTo>
                      <a:pt x="4000" y="18097"/>
                      <a:pt x="0" y="14097"/>
                      <a:pt x="0" y="9049"/>
                    </a:cubicBezTo>
                    <a:cubicBezTo>
                      <a:pt x="0" y="4000"/>
                      <a:pt x="4000" y="0"/>
                      <a:pt x="9048" y="0"/>
                    </a:cubicBezTo>
                    <a:cubicBezTo>
                      <a:pt x="14097" y="0"/>
                      <a:pt x="18097" y="4000"/>
                      <a:pt x="18097" y="904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804" name="Google Shape;804;p23"/>
            <p:cNvSpPr/>
            <p:nvPr/>
          </p:nvSpPr>
          <p:spPr>
            <a:xfrm>
              <a:off x="6548699" y="3046960"/>
              <a:ext cx="1089050" cy="8572"/>
            </a:xfrm>
            <a:custGeom>
              <a:rect b="b" l="l" r="r" t="t"/>
              <a:pathLst>
                <a:path extrusionOk="0" h="9525" w="1210055">
                  <a:moveTo>
                    <a:pt x="0" y="0"/>
                  </a:moveTo>
                  <a:lnTo>
                    <a:pt x="1210056" y="0"/>
                  </a:lnTo>
                </a:path>
              </a:pathLst>
            </a:custGeom>
            <a:noFill/>
            <a:ln cap="flat" cmpd="sng" w="17525">
              <a:solidFill>
                <a:srgbClr val="FFFFF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805" name="Google Shape;805;p23"/>
            <p:cNvGrpSpPr/>
            <p:nvPr/>
          </p:nvGrpSpPr>
          <p:grpSpPr>
            <a:xfrm>
              <a:off x="6505708" y="2659414"/>
              <a:ext cx="413779" cy="413778"/>
              <a:chOff x="5989605" y="4706493"/>
              <a:chExt cx="459295" cy="459294"/>
            </a:xfrm>
          </p:grpSpPr>
          <p:grpSp>
            <p:nvGrpSpPr>
              <p:cNvPr id="806" name="Google Shape;806;p23"/>
              <p:cNvGrpSpPr/>
              <p:nvPr/>
            </p:nvGrpSpPr>
            <p:grpSpPr>
              <a:xfrm>
                <a:off x="6001893" y="4718780"/>
                <a:ext cx="444150" cy="444151"/>
                <a:chOff x="6001893" y="4718780"/>
                <a:chExt cx="444150" cy="444151"/>
              </a:xfrm>
            </p:grpSpPr>
            <p:sp>
              <p:nvSpPr>
                <p:cNvPr id="807" name="Google Shape;807;p23"/>
                <p:cNvSpPr/>
                <p:nvPr/>
              </p:nvSpPr>
              <p:spPr>
                <a:xfrm>
                  <a:off x="6017418" y="5153406"/>
                  <a:ext cx="388048" cy="9525"/>
                </a:xfrm>
                <a:custGeom>
                  <a:rect b="b" l="l" r="r" t="t"/>
                  <a:pathLst>
                    <a:path extrusionOk="0" h="9525" w="388048">
                      <a:moveTo>
                        <a:pt x="388048" y="0"/>
                      </a:moveTo>
                      <a:lnTo>
                        <a:pt x="0" y="0"/>
                      </a:lnTo>
                    </a:path>
                  </a:pathLst>
                </a:custGeom>
                <a:solidFill>
                  <a:schemeClr val="dk1"/>
                </a:solidFill>
                <a:ln cap="rnd" cmpd="sng" w="15800">
                  <a:solidFill>
                    <a:schemeClr val="dk1"/>
                  </a:solidFill>
                  <a:prstDash val="dashDot"/>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8" name="Google Shape;808;p23"/>
                <p:cNvSpPr/>
                <p:nvPr/>
              </p:nvSpPr>
              <p:spPr>
                <a:xfrm>
                  <a:off x="6001893" y="4734306"/>
                  <a:ext cx="9525" cy="388048"/>
                </a:xfrm>
                <a:custGeom>
                  <a:rect b="b" l="l" r="r" t="t"/>
                  <a:pathLst>
                    <a:path extrusionOk="0" h="388048" w="9525">
                      <a:moveTo>
                        <a:pt x="0" y="388049"/>
                      </a:moveTo>
                      <a:lnTo>
                        <a:pt x="0" y="0"/>
                      </a:lnTo>
                    </a:path>
                  </a:pathLst>
                </a:custGeom>
                <a:solidFill>
                  <a:schemeClr val="dk1"/>
                </a:solidFill>
                <a:ln cap="rnd" cmpd="sng" w="15800">
                  <a:solidFill>
                    <a:schemeClr val="dk1"/>
                  </a:solidFill>
                  <a:prstDash val="dashDot"/>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9" name="Google Shape;809;p23"/>
                <p:cNvSpPr/>
                <p:nvPr/>
              </p:nvSpPr>
              <p:spPr>
                <a:xfrm>
                  <a:off x="6032944" y="4718780"/>
                  <a:ext cx="388048" cy="9525"/>
                </a:xfrm>
                <a:custGeom>
                  <a:rect b="b" l="l" r="r" t="t"/>
                  <a:pathLst>
                    <a:path extrusionOk="0" h="9525" w="388048">
                      <a:moveTo>
                        <a:pt x="0" y="0"/>
                      </a:moveTo>
                      <a:lnTo>
                        <a:pt x="388048" y="0"/>
                      </a:lnTo>
                    </a:path>
                  </a:pathLst>
                </a:custGeom>
                <a:solidFill>
                  <a:schemeClr val="dk1"/>
                </a:solidFill>
                <a:ln cap="rnd" cmpd="sng" w="15800">
                  <a:solidFill>
                    <a:schemeClr val="dk1"/>
                  </a:solidFill>
                  <a:prstDash val="dashDot"/>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0" name="Google Shape;810;p23"/>
                <p:cNvSpPr/>
                <p:nvPr/>
              </p:nvSpPr>
              <p:spPr>
                <a:xfrm>
                  <a:off x="6436518" y="4749831"/>
                  <a:ext cx="9525" cy="388048"/>
                </a:xfrm>
                <a:custGeom>
                  <a:rect b="b" l="l" r="r" t="t"/>
                  <a:pathLst>
                    <a:path extrusionOk="0" h="388048" w="9525">
                      <a:moveTo>
                        <a:pt x="0" y="0"/>
                      </a:moveTo>
                      <a:lnTo>
                        <a:pt x="0" y="388049"/>
                      </a:lnTo>
                    </a:path>
                  </a:pathLst>
                </a:custGeom>
                <a:solidFill>
                  <a:schemeClr val="dk1"/>
                </a:solidFill>
                <a:ln cap="rnd" cmpd="sng" w="15800">
                  <a:solidFill>
                    <a:schemeClr val="dk1"/>
                  </a:solidFill>
                  <a:prstDash val="dashDot"/>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11" name="Google Shape;811;p23"/>
              <p:cNvGrpSpPr/>
              <p:nvPr/>
            </p:nvGrpSpPr>
            <p:grpSpPr>
              <a:xfrm>
                <a:off x="5989605" y="4706493"/>
                <a:ext cx="459295" cy="459294"/>
                <a:chOff x="5989605" y="4706493"/>
                <a:chExt cx="459295" cy="459294"/>
              </a:xfrm>
            </p:grpSpPr>
            <p:grpSp>
              <p:nvGrpSpPr>
                <p:cNvPr id="812" name="Google Shape;812;p23"/>
                <p:cNvGrpSpPr/>
                <p:nvPr/>
              </p:nvGrpSpPr>
              <p:grpSpPr>
                <a:xfrm>
                  <a:off x="5989605" y="4706493"/>
                  <a:ext cx="459295" cy="24669"/>
                  <a:chOff x="5989605" y="4706493"/>
                  <a:chExt cx="459295" cy="24669"/>
                </a:xfrm>
              </p:grpSpPr>
              <p:sp>
                <p:nvSpPr>
                  <p:cNvPr id="813" name="Google Shape;813;p23"/>
                  <p:cNvSpPr/>
                  <p:nvPr/>
                </p:nvSpPr>
                <p:spPr>
                  <a:xfrm>
                    <a:off x="5989605" y="4706493"/>
                    <a:ext cx="24669" cy="24669"/>
                  </a:xfrm>
                  <a:custGeom>
                    <a:rect b="b" l="l" r="r" t="t"/>
                    <a:pathLst>
                      <a:path extrusionOk="0" h="24669" w="24669">
                        <a:moveTo>
                          <a:pt x="0" y="0"/>
                        </a:moveTo>
                        <a:lnTo>
                          <a:pt x="24670" y="0"/>
                        </a:lnTo>
                        <a:lnTo>
                          <a:pt x="24670" y="24670"/>
                        </a:lnTo>
                        <a:lnTo>
                          <a:pt x="0" y="2467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4" name="Google Shape;814;p23"/>
                  <p:cNvSpPr/>
                  <p:nvPr/>
                </p:nvSpPr>
                <p:spPr>
                  <a:xfrm>
                    <a:off x="6206871" y="4706493"/>
                    <a:ext cx="24669" cy="24669"/>
                  </a:xfrm>
                  <a:custGeom>
                    <a:rect b="b" l="l" r="r" t="t"/>
                    <a:pathLst>
                      <a:path extrusionOk="0" h="24669" w="24669">
                        <a:moveTo>
                          <a:pt x="0" y="0"/>
                        </a:moveTo>
                        <a:lnTo>
                          <a:pt x="24670" y="0"/>
                        </a:lnTo>
                        <a:lnTo>
                          <a:pt x="24670" y="24670"/>
                        </a:lnTo>
                        <a:lnTo>
                          <a:pt x="0" y="2467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5" name="Google Shape;815;p23"/>
                  <p:cNvSpPr/>
                  <p:nvPr/>
                </p:nvSpPr>
                <p:spPr>
                  <a:xfrm>
                    <a:off x="6424231" y="4706493"/>
                    <a:ext cx="24669" cy="24669"/>
                  </a:xfrm>
                  <a:custGeom>
                    <a:rect b="b" l="l" r="r" t="t"/>
                    <a:pathLst>
                      <a:path extrusionOk="0" h="24669" w="24669">
                        <a:moveTo>
                          <a:pt x="0" y="0"/>
                        </a:moveTo>
                        <a:lnTo>
                          <a:pt x="24670" y="0"/>
                        </a:lnTo>
                        <a:lnTo>
                          <a:pt x="24670" y="24670"/>
                        </a:lnTo>
                        <a:lnTo>
                          <a:pt x="0" y="2467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16" name="Google Shape;816;p23"/>
                <p:cNvGrpSpPr/>
                <p:nvPr/>
              </p:nvGrpSpPr>
              <p:grpSpPr>
                <a:xfrm>
                  <a:off x="5989605" y="4923758"/>
                  <a:ext cx="459295" cy="24669"/>
                  <a:chOff x="5989605" y="4923758"/>
                  <a:chExt cx="459295" cy="24669"/>
                </a:xfrm>
              </p:grpSpPr>
              <p:sp>
                <p:nvSpPr>
                  <p:cNvPr id="817" name="Google Shape;817;p23"/>
                  <p:cNvSpPr/>
                  <p:nvPr/>
                </p:nvSpPr>
                <p:spPr>
                  <a:xfrm>
                    <a:off x="5989605" y="4923758"/>
                    <a:ext cx="24669" cy="24669"/>
                  </a:xfrm>
                  <a:custGeom>
                    <a:rect b="b" l="l" r="r" t="t"/>
                    <a:pathLst>
                      <a:path extrusionOk="0" h="24669" w="24669">
                        <a:moveTo>
                          <a:pt x="0" y="0"/>
                        </a:moveTo>
                        <a:lnTo>
                          <a:pt x="24670" y="0"/>
                        </a:lnTo>
                        <a:lnTo>
                          <a:pt x="24670" y="24670"/>
                        </a:lnTo>
                        <a:lnTo>
                          <a:pt x="0" y="2467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8" name="Google Shape;818;p23"/>
                  <p:cNvSpPr/>
                  <p:nvPr/>
                </p:nvSpPr>
                <p:spPr>
                  <a:xfrm>
                    <a:off x="6424231" y="4923758"/>
                    <a:ext cx="24669" cy="24669"/>
                  </a:xfrm>
                  <a:custGeom>
                    <a:rect b="b" l="l" r="r" t="t"/>
                    <a:pathLst>
                      <a:path extrusionOk="0" h="24669" w="24669">
                        <a:moveTo>
                          <a:pt x="0" y="0"/>
                        </a:moveTo>
                        <a:lnTo>
                          <a:pt x="24670" y="0"/>
                        </a:lnTo>
                        <a:lnTo>
                          <a:pt x="24670" y="24670"/>
                        </a:lnTo>
                        <a:lnTo>
                          <a:pt x="0" y="2467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19" name="Google Shape;819;p23"/>
                <p:cNvGrpSpPr/>
                <p:nvPr/>
              </p:nvGrpSpPr>
              <p:grpSpPr>
                <a:xfrm>
                  <a:off x="5989605" y="5141118"/>
                  <a:ext cx="459295" cy="24669"/>
                  <a:chOff x="5989605" y="5141118"/>
                  <a:chExt cx="459295" cy="24669"/>
                </a:xfrm>
              </p:grpSpPr>
              <p:sp>
                <p:nvSpPr>
                  <p:cNvPr id="820" name="Google Shape;820;p23"/>
                  <p:cNvSpPr/>
                  <p:nvPr/>
                </p:nvSpPr>
                <p:spPr>
                  <a:xfrm>
                    <a:off x="5989605" y="5141118"/>
                    <a:ext cx="24669" cy="24669"/>
                  </a:xfrm>
                  <a:custGeom>
                    <a:rect b="b" l="l" r="r" t="t"/>
                    <a:pathLst>
                      <a:path extrusionOk="0" h="24669" w="24669">
                        <a:moveTo>
                          <a:pt x="0" y="0"/>
                        </a:moveTo>
                        <a:lnTo>
                          <a:pt x="24670" y="0"/>
                        </a:lnTo>
                        <a:lnTo>
                          <a:pt x="24670" y="24670"/>
                        </a:lnTo>
                        <a:lnTo>
                          <a:pt x="0" y="2467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1" name="Google Shape;821;p23"/>
                  <p:cNvSpPr/>
                  <p:nvPr/>
                </p:nvSpPr>
                <p:spPr>
                  <a:xfrm>
                    <a:off x="6206871" y="5141118"/>
                    <a:ext cx="24669" cy="24669"/>
                  </a:xfrm>
                  <a:custGeom>
                    <a:rect b="b" l="l" r="r" t="t"/>
                    <a:pathLst>
                      <a:path extrusionOk="0" h="24669" w="24669">
                        <a:moveTo>
                          <a:pt x="0" y="0"/>
                        </a:moveTo>
                        <a:lnTo>
                          <a:pt x="24670" y="0"/>
                        </a:lnTo>
                        <a:lnTo>
                          <a:pt x="24670" y="24670"/>
                        </a:lnTo>
                        <a:lnTo>
                          <a:pt x="0" y="2467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2" name="Google Shape;822;p23"/>
                  <p:cNvSpPr/>
                  <p:nvPr/>
                </p:nvSpPr>
                <p:spPr>
                  <a:xfrm>
                    <a:off x="6424231" y="5141118"/>
                    <a:ext cx="24669" cy="24669"/>
                  </a:xfrm>
                  <a:custGeom>
                    <a:rect b="b" l="l" r="r" t="t"/>
                    <a:pathLst>
                      <a:path extrusionOk="0" h="24669" w="24669">
                        <a:moveTo>
                          <a:pt x="0" y="0"/>
                        </a:moveTo>
                        <a:lnTo>
                          <a:pt x="24670" y="0"/>
                        </a:lnTo>
                        <a:lnTo>
                          <a:pt x="24670" y="24670"/>
                        </a:lnTo>
                        <a:lnTo>
                          <a:pt x="0" y="2467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grpSp>
      <p:grpSp>
        <p:nvGrpSpPr>
          <p:cNvPr id="823" name="Google Shape;823;p23"/>
          <p:cNvGrpSpPr/>
          <p:nvPr/>
        </p:nvGrpSpPr>
        <p:grpSpPr>
          <a:xfrm>
            <a:off x="5248799" y="1817418"/>
            <a:ext cx="479083" cy="595031"/>
            <a:chOff x="5580610" y="1953710"/>
            <a:chExt cx="392498" cy="487491"/>
          </a:xfrm>
        </p:grpSpPr>
        <p:grpSp>
          <p:nvGrpSpPr>
            <p:cNvPr id="824" name="Google Shape;824;p23"/>
            <p:cNvGrpSpPr/>
            <p:nvPr/>
          </p:nvGrpSpPr>
          <p:grpSpPr>
            <a:xfrm>
              <a:off x="5580610" y="1953710"/>
              <a:ext cx="392498" cy="487491"/>
              <a:chOff x="7385113" y="1535430"/>
              <a:chExt cx="435673" cy="541115"/>
            </a:xfrm>
          </p:grpSpPr>
          <p:sp>
            <p:nvSpPr>
              <p:cNvPr id="825" name="Google Shape;825;p23"/>
              <p:cNvSpPr/>
              <p:nvPr/>
            </p:nvSpPr>
            <p:spPr>
              <a:xfrm>
                <a:off x="7385113" y="1535430"/>
                <a:ext cx="435673" cy="541115"/>
              </a:xfrm>
              <a:custGeom>
                <a:rect b="b" l="l" r="r" t="t"/>
                <a:pathLst>
                  <a:path extrusionOk="0" h="541115" w="435673">
                    <a:moveTo>
                      <a:pt x="394621" y="0"/>
                    </a:moveTo>
                    <a:cubicBezTo>
                      <a:pt x="417294" y="0"/>
                      <a:pt x="435674" y="18380"/>
                      <a:pt x="435674" y="41053"/>
                    </a:cubicBezTo>
                    <a:lnTo>
                      <a:pt x="435674" y="500062"/>
                    </a:lnTo>
                    <a:cubicBezTo>
                      <a:pt x="435674" y="522735"/>
                      <a:pt x="417294" y="541115"/>
                      <a:pt x="394621" y="541115"/>
                    </a:cubicBezTo>
                    <a:lnTo>
                      <a:pt x="41053" y="541115"/>
                    </a:lnTo>
                    <a:cubicBezTo>
                      <a:pt x="18380" y="541115"/>
                      <a:pt x="0" y="522735"/>
                      <a:pt x="0" y="500062"/>
                    </a:cubicBezTo>
                    <a:lnTo>
                      <a:pt x="0" y="41053"/>
                    </a:lnTo>
                    <a:cubicBezTo>
                      <a:pt x="0" y="18380"/>
                      <a:pt x="18380" y="0"/>
                      <a:pt x="41053"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826" name="Google Shape;826;p23"/>
              <p:cNvGrpSpPr/>
              <p:nvPr/>
            </p:nvGrpSpPr>
            <p:grpSpPr>
              <a:xfrm>
                <a:off x="7612094" y="1566576"/>
                <a:ext cx="164781" cy="41529"/>
                <a:chOff x="7612094" y="1566576"/>
                <a:chExt cx="164781" cy="41529"/>
              </a:xfrm>
            </p:grpSpPr>
            <p:sp>
              <p:nvSpPr>
                <p:cNvPr id="827" name="Google Shape;827;p23"/>
                <p:cNvSpPr/>
                <p:nvPr/>
              </p:nvSpPr>
              <p:spPr>
                <a:xfrm>
                  <a:off x="7735347" y="1566576"/>
                  <a:ext cx="41528" cy="41529"/>
                </a:xfrm>
                <a:custGeom>
                  <a:rect b="b" l="l" r="r" t="t"/>
                  <a:pathLst>
                    <a:path extrusionOk="0" h="41529" w="41528">
                      <a:moveTo>
                        <a:pt x="41529" y="20765"/>
                      </a:moveTo>
                      <a:cubicBezTo>
                        <a:pt x="41529" y="32290"/>
                        <a:pt x="32195" y="41529"/>
                        <a:pt x="20764" y="41529"/>
                      </a:cubicBezTo>
                      <a:cubicBezTo>
                        <a:pt x="9335" y="41529"/>
                        <a:pt x="0" y="32194"/>
                        <a:pt x="0" y="20765"/>
                      </a:cubicBezTo>
                      <a:cubicBezTo>
                        <a:pt x="0" y="9334"/>
                        <a:pt x="9335" y="0"/>
                        <a:pt x="20764" y="0"/>
                      </a:cubicBezTo>
                      <a:cubicBezTo>
                        <a:pt x="32195" y="0"/>
                        <a:pt x="41529" y="9334"/>
                        <a:pt x="41529" y="2076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8" name="Google Shape;828;p23"/>
                <p:cNvSpPr/>
                <p:nvPr/>
              </p:nvSpPr>
              <p:spPr>
                <a:xfrm>
                  <a:off x="7673721" y="1566576"/>
                  <a:ext cx="41528" cy="41529"/>
                </a:xfrm>
                <a:custGeom>
                  <a:rect b="b" l="l" r="r" t="t"/>
                  <a:pathLst>
                    <a:path extrusionOk="0" h="41529" w="41528">
                      <a:moveTo>
                        <a:pt x="41529" y="20765"/>
                      </a:moveTo>
                      <a:cubicBezTo>
                        <a:pt x="41529" y="32290"/>
                        <a:pt x="32195" y="41529"/>
                        <a:pt x="20764" y="41529"/>
                      </a:cubicBezTo>
                      <a:cubicBezTo>
                        <a:pt x="9334" y="41529"/>
                        <a:pt x="0" y="32194"/>
                        <a:pt x="0" y="20765"/>
                      </a:cubicBezTo>
                      <a:cubicBezTo>
                        <a:pt x="0" y="9334"/>
                        <a:pt x="9334" y="0"/>
                        <a:pt x="20764" y="0"/>
                      </a:cubicBezTo>
                      <a:cubicBezTo>
                        <a:pt x="32195" y="0"/>
                        <a:pt x="41529" y="9334"/>
                        <a:pt x="41529" y="2076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9" name="Google Shape;829;p23"/>
                <p:cNvSpPr/>
                <p:nvPr/>
              </p:nvSpPr>
              <p:spPr>
                <a:xfrm>
                  <a:off x="7612094" y="1566576"/>
                  <a:ext cx="41529" cy="41529"/>
                </a:xfrm>
                <a:custGeom>
                  <a:rect b="b" l="l" r="r" t="t"/>
                  <a:pathLst>
                    <a:path extrusionOk="0" h="41529" w="41529">
                      <a:moveTo>
                        <a:pt x="41529" y="20765"/>
                      </a:moveTo>
                      <a:cubicBezTo>
                        <a:pt x="41529" y="32290"/>
                        <a:pt x="32195" y="41529"/>
                        <a:pt x="20764" y="41529"/>
                      </a:cubicBezTo>
                      <a:cubicBezTo>
                        <a:pt x="9335" y="41529"/>
                        <a:pt x="0" y="32194"/>
                        <a:pt x="0" y="20765"/>
                      </a:cubicBezTo>
                      <a:cubicBezTo>
                        <a:pt x="0" y="9334"/>
                        <a:pt x="9335" y="0"/>
                        <a:pt x="20764" y="0"/>
                      </a:cubicBezTo>
                      <a:cubicBezTo>
                        <a:pt x="32195" y="0"/>
                        <a:pt x="41529" y="9334"/>
                        <a:pt x="41529" y="20765"/>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830" name="Google Shape;830;p23"/>
            <p:cNvGrpSpPr/>
            <p:nvPr/>
          </p:nvGrpSpPr>
          <p:grpSpPr>
            <a:xfrm>
              <a:off x="5612446" y="2047672"/>
              <a:ext cx="323505" cy="338352"/>
              <a:chOff x="7420451" y="1639728"/>
              <a:chExt cx="359091" cy="375571"/>
            </a:xfrm>
          </p:grpSpPr>
          <p:sp>
            <p:nvSpPr>
              <p:cNvPr id="831" name="Google Shape;831;p23"/>
              <p:cNvSpPr/>
              <p:nvPr/>
            </p:nvSpPr>
            <p:spPr>
              <a:xfrm>
                <a:off x="7420451" y="1852041"/>
                <a:ext cx="357473" cy="163258"/>
              </a:xfrm>
              <a:custGeom>
                <a:rect b="b" l="l" r="r" t="t"/>
                <a:pathLst>
                  <a:path extrusionOk="0" h="163258" w="357473">
                    <a:moveTo>
                      <a:pt x="40196" y="72962"/>
                    </a:moveTo>
                    <a:lnTo>
                      <a:pt x="0" y="72962"/>
                    </a:lnTo>
                    <a:lnTo>
                      <a:pt x="0" y="90297"/>
                    </a:lnTo>
                    <a:lnTo>
                      <a:pt x="40196" y="90297"/>
                    </a:lnTo>
                    <a:lnTo>
                      <a:pt x="40196" y="72962"/>
                    </a:lnTo>
                    <a:close/>
                    <a:moveTo>
                      <a:pt x="185166" y="126778"/>
                    </a:moveTo>
                    <a:lnTo>
                      <a:pt x="294894" y="126778"/>
                    </a:lnTo>
                    <a:lnTo>
                      <a:pt x="294894" y="109347"/>
                    </a:lnTo>
                    <a:lnTo>
                      <a:pt x="185166" y="109347"/>
                    </a:lnTo>
                    <a:lnTo>
                      <a:pt x="185166" y="126778"/>
                    </a:lnTo>
                    <a:close/>
                    <a:moveTo>
                      <a:pt x="294894" y="0"/>
                    </a:moveTo>
                    <a:lnTo>
                      <a:pt x="38291" y="0"/>
                    </a:lnTo>
                    <a:lnTo>
                      <a:pt x="38291" y="17335"/>
                    </a:lnTo>
                    <a:lnTo>
                      <a:pt x="294894" y="17335"/>
                    </a:lnTo>
                    <a:lnTo>
                      <a:pt x="294894" y="0"/>
                    </a:lnTo>
                    <a:close/>
                    <a:moveTo>
                      <a:pt x="0" y="163259"/>
                    </a:moveTo>
                    <a:lnTo>
                      <a:pt x="99632" y="163259"/>
                    </a:lnTo>
                    <a:lnTo>
                      <a:pt x="99632" y="145828"/>
                    </a:lnTo>
                    <a:lnTo>
                      <a:pt x="0" y="145828"/>
                    </a:lnTo>
                    <a:lnTo>
                      <a:pt x="0" y="163259"/>
                    </a:lnTo>
                    <a:close/>
                    <a:moveTo>
                      <a:pt x="76581" y="36481"/>
                    </a:moveTo>
                    <a:lnTo>
                      <a:pt x="0" y="36481"/>
                    </a:lnTo>
                    <a:lnTo>
                      <a:pt x="0" y="53816"/>
                    </a:lnTo>
                    <a:lnTo>
                      <a:pt x="76581" y="53816"/>
                    </a:lnTo>
                    <a:lnTo>
                      <a:pt x="76581" y="36481"/>
                    </a:lnTo>
                    <a:close/>
                    <a:moveTo>
                      <a:pt x="52483" y="90297"/>
                    </a:moveTo>
                    <a:lnTo>
                      <a:pt x="207836" y="90297"/>
                    </a:lnTo>
                    <a:lnTo>
                      <a:pt x="207836" y="72962"/>
                    </a:lnTo>
                    <a:lnTo>
                      <a:pt x="52483" y="72962"/>
                    </a:lnTo>
                    <a:lnTo>
                      <a:pt x="52483" y="90297"/>
                    </a:lnTo>
                    <a:close/>
                    <a:moveTo>
                      <a:pt x="164402" y="109347"/>
                    </a:moveTo>
                    <a:lnTo>
                      <a:pt x="0" y="109347"/>
                    </a:lnTo>
                    <a:lnTo>
                      <a:pt x="0" y="126778"/>
                    </a:lnTo>
                    <a:lnTo>
                      <a:pt x="164402" y="126778"/>
                    </a:lnTo>
                    <a:lnTo>
                      <a:pt x="164402" y="109347"/>
                    </a:lnTo>
                    <a:close/>
                    <a:moveTo>
                      <a:pt x="220218" y="90297"/>
                    </a:moveTo>
                    <a:lnTo>
                      <a:pt x="357378" y="90297"/>
                    </a:lnTo>
                    <a:lnTo>
                      <a:pt x="357378" y="72962"/>
                    </a:lnTo>
                    <a:lnTo>
                      <a:pt x="220218" y="72962"/>
                    </a:lnTo>
                    <a:lnTo>
                      <a:pt x="220218" y="90297"/>
                    </a:lnTo>
                    <a:close/>
                    <a:moveTo>
                      <a:pt x="97441" y="53816"/>
                    </a:moveTo>
                    <a:lnTo>
                      <a:pt x="357474" y="53816"/>
                    </a:lnTo>
                    <a:lnTo>
                      <a:pt x="357474" y="36481"/>
                    </a:lnTo>
                    <a:lnTo>
                      <a:pt x="97441" y="36481"/>
                    </a:lnTo>
                    <a:lnTo>
                      <a:pt x="97441" y="53816"/>
                    </a:lnTo>
                    <a:close/>
                    <a:moveTo>
                      <a:pt x="305371" y="0"/>
                    </a:moveTo>
                    <a:lnTo>
                      <a:pt x="305371" y="17335"/>
                    </a:lnTo>
                    <a:lnTo>
                      <a:pt x="357378" y="17335"/>
                    </a:lnTo>
                    <a:lnTo>
                      <a:pt x="357378" y="0"/>
                    </a:lnTo>
                    <a:lnTo>
                      <a:pt x="305371" y="0"/>
                    </a:lnTo>
                    <a:close/>
                    <a:moveTo>
                      <a:pt x="315659" y="126778"/>
                    </a:moveTo>
                    <a:lnTo>
                      <a:pt x="357378" y="126778"/>
                    </a:lnTo>
                    <a:lnTo>
                      <a:pt x="357378" y="109347"/>
                    </a:lnTo>
                    <a:lnTo>
                      <a:pt x="315659" y="109347"/>
                    </a:lnTo>
                    <a:lnTo>
                      <a:pt x="315659" y="126778"/>
                    </a:lnTo>
                    <a:close/>
                    <a:moveTo>
                      <a:pt x="120396" y="163259"/>
                    </a:moveTo>
                    <a:lnTo>
                      <a:pt x="222981" y="163259"/>
                    </a:lnTo>
                    <a:lnTo>
                      <a:pt x="222981" y="145828"/>
                    </a:lnTo>
                    <a:lnTo>
                      <a:pt x="120396" y="145828"/>
                    </a:lnTo>
                    <a:lnTo>
                      <a:pt x="120396" y="163259"/>
                    </a:lnTo>
                    <a:close/>
                    <a:moveTo>
                      <a:pt x="235363" y="163259"/>
                    </a:moveTo>
                    <a:lnTo>
                      <a:pt x="313563" y="163259"/>
                    </a:lnTo>
                    <a:lnTo>
                      <a:pt x="313563" y="145828"/>
                    </a:lnTo>
                    <a:lnTo>
                      <a:pt x="235363" y="145828"/>
                    </a:lnTo>
                    <a:lnTo>
                      <a:pt x="235363" y="163259"/>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2" name="Google Shape;832;p23"/>
              <p:cNvSpPr/>
              <p:nvPr/>
            </p:nvSpPr>
            <p:spPr>
              <a:xfrm>
                <a:off x="7425594" y="1639728"/>
                <a:ext cx="353948" cy="180117"/>
              </a:xfrm>
              <a:custGeom>
                <a:rect b="b" l="l" r="r" t="t"/>
                <a:pathLst>
                  <a:path extrusionOk="0" h="180117" w="353948">
                    <a:moveTo>
                      <a:pt x="0" y="0"/>
                    </a:moveTo>
                    <a:lnTo>
                      <a:pt x="353949" y="0"/>
                    </a:lnTo>
                    <a:lnTo>
                      <a:pt x="353949" y="180118"/>
                    </a:lnTo>
                    <a:lnTo>
                      <a:pt x="0" y="18011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833" name="Google Shape;833;p23"/>
          <p:cNvGrpSpPr/>
          <p:nvPr/>
        </p:nvGrpSpPr>
        <p:grpSpPr>
          <a:xfrm>
            <a:off x="7810967" y="2543174"/>
            <a:ext cx="1047787" cy="27232"/>
            <a:chOff x="7384446" y="3573113"/>
            <a:chExt cx="952880" cy="24765"/>
          </a:xfrm>
        </p:grpSpPr>
        <p:sp>
          <p:nvSpPr>
            <p:cNvPr id="834" name="Google Shape;834;p23"/>
            <p:cNvSpPr/>
            <p:nvPr/>
          </p:nvSpPr>
          <p:spPr>
            <a:xfrm>
              <a:off x="7396162" y="3585495"/>
              <a:ext cx="929354" cy="9525"/>
            </a:xfrm>
            <a:custGeom>
              <a:rect b="b" l="l" r="r" t="t"/>
              <a:pathLst>
                <a:path extrusionOk="0" h="9525" w="929354">
                  <a:moveTo>
                    <a:pt x="929354" y="0"/>
                  </a:moveTo>
                  <a:lnTo>
                    <a:pt x="0" y="0"/>
                  </a:lnTo>
                </a:path>
              </a:pathLst>
            </a:custGeom>
            <a:solidFill>
              <a:schemeClr val="accent4"/>
            </a:solidFill>
            <a:ln cap="flat" cmpd="sng" w="10950">
              <a:solidFill>
                <a:schemeClr val="accent4"/>
              </a:solidFill>
              <a:prstDash val="dashDot"/>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5" name="Google Shape;835;p23"/>
            <p:cNvSpPr/>
            <p:nvPr/>
          </p:nvSpPr>
          <p:spPr>
            <a:xfrm>
              <a:off x="8312562" y="3573113"/>
              <a:ext cx="24764" cy="24765"/>
            </a:xfrm>
            <a:custGeom>
              <a:rect b="b" l="l" r="r" t="t"/>
              <a:pathLst>
                <a:path extrusionOk="0" h="24765" w="24764">
                  <a:moveTo>
                    <a:pt x="12382" y="0"/>
                  </a:moveTo>
                  <a:cubicBezTo>
                    <a:pt x="19240" y="0"/>
                    <a:pt x="24765" y="5524"/>
                    <a:pt x="24765" y="12382"/>
                  </a:cubicBezTo>
                  <a:cubicBezTo>
                    <a:pt x="24765" y="19240"/>
                    <a:pt x="19240" y="24765"/>
                    <a:pt x="12382" y="24765"/>
                  </a:cubicBezTo>
                  <a:cubicBezTo>
                    <a:pt x="5524" y="24765"/>
                    <a:pt x="0" y="19240"/>
                    <a:pt x="0" y="12382"/>
                  </a:cubicBezTo>
                  <a:cubicBezTo>
                    <a:pt x="0" y="5524"/>
                    <a:pt x="5524" y="0"/>
                    <a:pt x="12382"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6" name="Google Shape;836;p23"/>
            <p:cNvSpPr/>
            <p:nvPr/>
          </p:nvSpPr>
          <p:spPr>
            <a:xfrm>
              <a:off x="7384446" y="3573113"/>
              <a:ext cx="24764" cy="24765"/>
            </a:xfrm>
            <a:custGeom>
              <a:rect b="b" l="l" r="r" t="t"/>
              <a:pathLst>
                <a:path extrusionOk="0" h="24765" w="24764">
                  <a:moveTo>
                    <a:pt x="12382" y="0"/>
                  </a:moveTo>
                  <a:cubicBezTo>
                    <a:pt x="5524" y="0"/>
                    <a:pt x="0" y="5524"/>
                    <a:pt x="0" y="12382"/>
                  </a:cubicBezTo>
                  <a:cubicBezTo>
                    <a:pt x="0" y="19240"/>
                    <a:pt x="5524" y="24765"/>
                    <a:pt x="12382" y="24765"/>
                  </a:cubicBezTo>
                  <a:cubicBezTo>
                    <a:pt x="19240" y="24765"/>
                    <a:pt x="24765" y="19240"/>
                    <a:pt x="24765" y="12382"/>
                  </a:cubicBezTo>
                  <a:cubicBezTo>
                    <a:pt x="24765" y="5524"/>
                    <a:pt x="19240" y="0"/>
                    <a:pt x="12382"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37" name="Google Shape;837;p23"/>
          <p:cNvGrpSpPr/>
          <p:nvPr/>
        </p:nvGrpSpPr>
        <p:grpSpPr>
          <a:xfrm>
            <a:off x="8348540" y="2013384"/>
            <a:ext cx="657643" cy="856749"/>
            <a:chOff x="-2" y="3134666"/>
            <a:chExt cx="498554" cy="649495"/>
          </a:xfrm>
        </p:grpSpPr>
        <p:grpSp>
          <p:nvGrpSpPr>
            <p:cNvPr id="838" name="Google Shape;838;p23"/>
            <p:cNvGrpSpPr/>
            <p:nvPr/>
          </p:nvGrpSpPr>
          <p:grpSpPr>
            <a:xfrm>
              <a:off x="-2" y="3134666"/>
              <a:ext cx="498554" cy="649495"/>
              <a:chOff x="895350" y="4265199"/>
              <a:chExt cx="598074" cy="779145"/>
            </a:xfrm>
          </p:grpSpPr>
          <p:sp>
            <p:nvSpPr>
              <p:cNvPr id="839" name="Google Shape;839;p23"/>
              <p:cNvSpPr/>
              <p:nvPr/>
            </p:nvSpPr>
            <p:spPr>
              <a:xfrm>
                <a:off x="895350" y="4265199"/>
                <a:ext cx="598074" cy="779145"/>
              </a:xfrm>
              <a:custGeom>
                <a:rect b="b" l="l" r="r" t="t"/>
                <a:pathLst>
                  <a:path extrusionOk="0" h="779145" w="598074">
                    <a:moveTo>
                      <a:pt x="557022" y="0"/>
                    </a:moveTo>
                    <a:cubicBezTo>
                      <a:pt x="579695" y="0"/>
                      <a:pt x="598075" y="18380"/>
                      <a:pt x="598075" y="41053"/>
                    </a:cubicBezTo>
                    <a:lnTo>
                      <a:pt x="598075" y="738092"/>
                    </a:lnTo>
                    <a:cubicBezTo>
                      <a:pt x="598075" y="760765"/>
                      <a:pt x="579695" y="779145"/>
                      <a:pt x="557022" y="779145"/>
                    </a:cubicBezTo>
                    <a:lnTo>
                      <a:pt x="41053" y="779145"/>
                    </a:lnTo>
                    <a:cubicBezTo>
                      <a:pt x="18380" y="779145"/>
                      <a:pt x="0" y="760765"/>
                      <a:pt x="0" y="738092"/>
                    </a:cubicBezTo>
                    <a:lnTo>
                      <a:pt x="0" y="41053"/>
                    </a:lnTo>
                    <a:cubicBezTo>
                      <a:pt x="0" y="18380"/>
                      <a:pt x="18380" y="0"/>
                      <a:pt x="41053"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840" name="Google Shape;840;p23"/>
              <p:cNvGrpSpPr/>
              <p:nvPr/>
            </p:nvGrpSpPr>
            <p:grpSpPr>
              <a:xfrm>
                <a:off x="1284732" y="4296441"/>
                <a:ext cx="164876" cy="41528"/>
                <a:chOff x="1284732" y="4296441"/>
                <a:chExt cx="164876" cy="41528"/>
              </a:xfrm>
            </p:grpSpPr>
            <p:sp>
              <p:nvSpPr>
                <p:cNvPr id="841" name="Google Shape;841;p23"/>
                <p:cNvSpPr/>
                <p:nvPr/>
              </p:nvSpPr>
              <p:spPr>
                <a:xfrm>
                  <a:off x="1408080" y="4296441"/>
                  <a:ext cx="41528" cy="41528"/>
                </a:xfrm>
                <a:custGeom>
                  <a:rect b="b" l="l" r="r" t="t"/>
                  <a:pathLst>
                    <a:path extrusionOk="0" h="41528" w="41528">
                      <a:moveTo>
                        <a:pt x="41529" y="20764"/>
                      </a:moveTo>
                      <a:cubicBezTo>
                        <a:pt x="41529" y="32290"/>
                        <a:pt x="32194" y="41529"/>
                        <a:pt x="20764" y="41529"/>
                      </a:cubicBezTo>
                      <a:cubicBezTo>
                        <a:pt x="9334" y="41529"/>
                        <a:pt x="0" y="32195"/>
                        <a:pt x="0" y="20764"/>
                      </a:cubicBezTo>
                      <a:cubicBezTo>
                        <a:pt x="0" y="9334"/>
                        <a:pt x="9334" y="0"/>
                        <a:pt x="20764" y="0"/>
                      </a:cubicBezTo>
                      <a:cubicBezTo>
                        <a:pt x="32194" y="0"/>
                        <a:pt x="41529" y="9334"/>
                        <a:pt x="41529" y="2076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2" name="Google Shape;842;p23"/>
                <p:cNvSpPr/>
                <p:nvPr/>
              </p:nvSpPr>
              <p:spPr>
                <a:xfrm>
                  <a:off x="1346358" y="4296441"/>
                  <a:ext cx="41529" cy="41528"/>
                </a:xfrm>
                <a:custGeom>
                  <a:rect b="b" l="l" r="r" t="t"/>
                  <a:pathLst>
                    <a:path extrusionOk="0" h="41528" w="41529">
                      <a:moveTo>
                        <a:pt x="41529" y="20764"/>
                      </a:moveTo>
                      <a:cubicBezTo>
                        <a:pt x="41529" y="32290"/>
                        <a:pt x="32195" y="41529"/>
                        <a:pt x="20765" y="41529"/>
                      </a:cubicBezTo>
                      <a:cubicBezTo>
                        <a:pt x="9335" y="41529"/>
                        <a:pt x="0" y="32195"/>
                        <a:pt x="0" y="20764"/>
                      </a:cubicBezTo>
                      <a:cubicBezTo>
                        <a:pt x="0" y="9334"/>
                        <a:pt x="9335" y="0"/>
                        <a:pt x="20765" y="0"/>
                      </a:cubicBezTo>
                      <a:cubicBezTo>
                        <a:pt x="32195" y="0"/>
                        <a:pt x="41529" y="9334"/>
                        <a:pt x="41529" y="2076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3" name="Google Shape;843;p23"/>
                <p:cNvSpPr/>
                <p:nvPr/>
              </p:nvSpPr>
              <p:spPr>
                <a:xfrm>
                  <a:off x="1284732" y="4296441"/>
                  <a:ext cx="41529" cy="41528"/>
                </a:xfrm>
                <a:custGeom>
                  <a:rect b="b" l="l" r="r" t="t"/>
                  <a:pathLst>
                    <a:path extrusionOk="0" h="41528" w="41529">
                      <a:moveTo>
                        <a:pt x="41529" y="20764"/>
                      </a:moveTo>
                      <a:cubicBezTo>
                        <a:pt x="41529" y="32290"/>
                        <a:pt x="32194" y="41529"/>
                        <a:pt x="20765" y="41529"/>
                      </a:cubicBezTo>
                      <a:cubicBezTo>
                        <a:pt x="9334" y="41529"/>
                        <a:pt x="0" y="32195"/>
                        <a:pt x="0" y="20764"/>
                      </a:cubicBezTo>
                      <a:cubicBezTo>
                        <a:pt x="0" y="9334"/>
                        <a:pt x="9334" y="0"/>
                        <a:pt x="20765" y="0"/>
                      </a:cubicBezTo>
                      <a:cubicBezTo>
                        <a:pt x="32194" y="0"/>
                        <a:pt x="41529" y="9334"/>
                        <a:pt x="41529" y="2076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844" name="Google Shape;844;p23"/>
            <p:cNvGrpSpPr/>
            <p:nvPr/>
          </p:nvGrpSpPr>
          <p:grpSpPr>
            <a:xfrm>
              <a:off x="59230" y="3269171"/>
              <a:ext cx="382391" cy="400019"/>
              <a:chOff x="966406" y="4426553"/>
              <a:chExt cx="458723" cy="479869"/>
            </a:xfrm>
          </p:grpSpPr>
          <p:sp>
            <p:nvSpPr>
              <p:cNvPr id="845" name="Google Shape;845;p23"/>
              <p:cNvSpPr/>
              <p:nvPr/>
            </p:nvSpPr>
            <p:spPr>
              <a:xfrm>
                <a:off x="966406" y="4697825"/>
                <a:ext cx="456723" cy="208597"/>
              </a:xfrm>
              <a:custGeom>
                <a:rect b="b" l="l" r="r" t="t"/>
                <a:pathLst>
                  <a:path extrusionOk="0" h="208597" w="456723">
                    <a:moveTo>
                      <a:pt x="51340" y="93250"/>
                    </a:moveTo>
                    <a:lnTo>
                      <a:pt x="0" y="93250"/>
                    </a:lnTo>
                    <a:lnTo>
                      <a:pt x="0" y="115443"/>
                    </a:lnTo>
                    <a:lnTo>
                      <a:pt x="51340" y="115443"/>
                    </a:lnTo>
                    <a:lnTo>
                      <a:pt x="51340" y="93250"/>
                    </a:lnTo>
                    <a:close/>
                    <a:moveTo>
                      <a:pt x="236601" y="162020"/>
                    </a:moveTo>
                    <a:lnTo>
                      <a:pt x="376904" y="162020"/>
                    </a:lnTo>
                    <a:lnTo>
                      <a:pt x="376904" y="139827"/>
                    </a:lnTo>
                    <a:lnTo>
                      <a:pt x="236601" y="139827"/>
                    </a:lnTo>
                    <a:lnTo>
                      <a:pt x="236601" y="162020"/>
                    </a:lnTo>
                    <a:close/>
                    <a:moveTo>
                      <a:pt x="376809" y="0"/>
                    </a:moveTo>
                    <a:lnTo>
                      <a:pt x="48863" y="0"/>
                    </a:lnTo>
                    <a:lnTo>
                      <a:pt x="48863" y="22193"/>
                    </a:lnTo>
                    <a:lnTo>
                      <a:pt x="376809" y="22193"/>
                    </a:lnTo>
                    <a:lnTo>
                      <a:pt x="376809" y="0"/>
                    </a:lnTo>
                    <a:close/>
                    <a:moveTo>
                      <a:pt x="0" y="208597"/>
                    </a:moveTo>
                    <a:lnTo>
                      <a:pt x="127349" y="208597"/>
                    </a:lnTo>
                    <a:lnTo>
                      <a:pt x="127349" y="186404"/>
                    </a:lnTo>
                    <a:lnTo>
                      <a:pt x="0" y="186404"/>
                    </a:lnTo>
                    <a:lnTo>
                      <a:pt x="0" y="208597"/>
                    </a:lnTo>
                    <a:close/>
                    <a:moveTo>
                      <a:pt x="97917" y="46577"/>
                    </a:moveTo>
                    <a:lnTo>
                      <a:pt x="0" y="46577"/>
                    </a:lnTo>
                    <a:lnTo>
                      <a:pt x="0" y="68771"/>
                    </a:lnTo>
                    <a:lnTo>
                      <a:pt x="97917" y="68771"/>
                    </a:lnTo>
                    <a:lnTo>
                      <a:pt x="97917" y="46577"/>
                    </a:lnTo>
                    <a:close/>
                    <a:moveTo>
                      <a:pt x="67056" y="115348"/>
                    </a:moveTo>
                    <a:lnTo>
                      <a:pt x="265557" y="115348"/>
                    </a:lnTo>
                    <a:lnTo>
                      <a:pt x="265557" y="93154"/>
                    </a:lnTo>
                    <a:lnTo>
                      <a:pt x="67056" y="93154"/>
                    </a:lnTo>
                    <a:lnTo>
                      <a:pt x="67056" y="115348"/>
                    </a:lnTo>
                    <a:close/>
                    <a:moveTo>
                      <a:pt x="210026" y="139732"/>
                    </a:moveTo>
                    <a:lnTo>
                      <a:pt x="0" y="139732"/>
                    </a:lnTo>
                    <a:lnTo>
                      <a:pt x="0" y="161925"/>
                    </a:lnTo>
                    <a:lnTo>
                      <a:pt x="210122" y="161925"/>
                    </a:lnTo>
                    <a:lnTo>
                      <a:pt x="210122" y="139732"/>
                    </a:lnTo>
                    <a:close/>
                    <a:moveTo>
                      <a:pt x="281369" y="115348"/>
                    </a:moveTo>
                    <a:lnTo>
                      <a:pt x="456724" y="115348"/>
                    </a:lnTo>
                    <a:lnTo>
                      <a:pt x="456724" y="93154"/>
                    </a:lnTo>
                    <a:lnTo>
                      <a:pt x="281369" y="93154"/>
                    </a:lnTo>
                    <a:lnTo>
                      <a:pt x="281369" y="115348"/>
                    </a:lnTo>
                    <a:close/>
                    <a:moveTo>
                      <a:pt x="124397" y="68771"/>
                    </a:moveTo>
                    <a:lnTo>
                      <a:pt x="456629" y="68771"/>
                    </a:lnTo>
                    <a:lnTo>
                      <a:pt x="456629" y="46577"/>
                    </a:lnTo>
                    <a:lnTo>
                      <a:pt x="124397" y="46577"/>
                    </a:lnTo>
                    <a:lnTo>
                      <a:pt x="124397" y="68771"/>
                    </a:lnTo>
                    <a:close/>
                    <a:moveTo>
                      <a:pt x="390144" y="0"/>
                    </a:moveTo>
                    <a:lnTo>
                      <a:pt x="390144" y="22193"/>
                    </a:lnTo>
                    <a:lnTo>
                      <a:pt x="456629" y="22193"/>
                    </a:lnTo>
                    <a:lnTo>
                      <a:pt x="456629" y="0"/>
                    </a:lnTo>
                    <a:lnTo>
                      <a:pt x="390144" y="0"/>
                    </a:lnTo>
                    <a:close/>
                    <a:moveTo>
                      <a:pt x="403289" y="162020"/>
                    </a:moveTo>
                    <a:lnTo>
                      <a:pt x="456629" y="162020"/>
                    </a:lnTo>
                    <a:lnTo>
                      <a:pt x="456629" y="139827"/>
                    </a:lnTo>
                    <a:lnTo>
                      <a:pt x="403289" y="139827"/>
                    </a:lnTo>
                    <a:lnTo>
                      <a:pt x="403289" y="162020"/>
                    </a:lnTo>
                    <a:close/>
                    <a:moveTo>
                      <a:pt x="153734" y="208597"/>
                    </a:moveTo>
                    <a:lnTo>
                      <a:pt x="284893" y="208597"/>
                    </a:lnTo>
                    <a:lnTo>
                      <a:pt x="284893" y="186404"/>
                    </a:lnTo>
                    <a:lnTo>
                      <a:pt x="153734" y="186404"/>
                    </a:lnTo>
                    <a:lnTo>
                      <a:pt x="153734" y="208597"/>
                    </a:lnTo>
                    <a:close/>
                    <a:moveTo>
                      <a:pt x="300704" y="208597"/>
                    </a:moveTo>
                    <a:lnTo>
                      <a:pt x="400622" y="208597"/>
                    </a:lnTo>
                    <a:lnTo>
                      <a:pt x="400622" y="186404"/>
                    </a:lnTo>
                    <a:lnTo>
                      <a:pt x="300704" y="186404"/>
                    </a:lnTo>
                    <a:lnTo>
                      <a:pt x="300704" y="208597"/>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6" name="Google Shape;846;p23"/>
              <p:cNvSpPr/>
              <p:nvPr/>
            </p:nvSpPr>
            <p:spPr>
              <a:xfrm>
                <a:off x="972883" y="4426553"/>
                <a:ext cx="452246" cy="230219"/>
              </a:xfrm>
              <a:custGeom>
                <a:rect b="b" l="l" r="r" t="t"/>
                <a:pathLst>
                  <a:path extrusionOk="0" h="230219" w="452246">
                    <a:moveTo>
                      <a:pt x="0" y="0"/>
                    </a:moveTo>
                    <a:lnTo>
                      <a:pt x="452247" y="0"/>
                    </a:lnTo>
                    <a:lnTo>
                      <a:pt x="452247" y="230219"/>
                    </a:lnTo>
                    <a:lnTo>
                      <a:pt x="0" y="230219"/>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847" name="Google Shape;847;p23"/>
          <p:cNvGrpSpPr/>
          <p:nvPr/>
        </p:nvGrpSpPr>
        <p:grpSpPr>
          <a:xfrm>
            <a:off x="5165167" y="2950875"/>
            <a:ext cx="645598" cy="1166771"/>
            <a:chOff x="5165167" y="2950875"/>
            <a:chExt cx="645598" cy="1166771"/>
          </a:xfrm>
        </p:grpSpPr>
        <p:grpSp>
          <p:nvGrpSpPr>
            <p:cNvPr id="848" name="Google Shape;848;p23"/>
            <p:cNvGrpSpPr/>
            <p:nvPr/>
          </p:nvGrpSpPr>
          <p:grpSpPr>
            <a:xfrm>
              <a:off x="5165167" y="2950875"/>
              <a:ext cx="645598" cy="1166771"/>
              <a:chOff x="1024660" y="3708890"/>
              <a:chExt cx="489423" cy="884520"/>
            </a:xfrm>
          </p:grpSpPr>
          <p:grpSp>
            <p:nvGrpSpPr>
              <p:cNvPr id="849" name="Google Shape;849;p23"/>
              <p:cNvGrpSpPr/>
              <p:nvPr/>
            </p:nvGrpSpPr>
            <p:grpSpPr>
              <a:xfrm>
                <a:off x="1024660" y="3708890"/>
                <a:ext cx="489423" cy="884520"/>
                <a:chOff x="2124551" y="4954047"/>
                <a:chExt cx="587120" cy="1061085"/>
              </a:xfrm>
            </p:grpSpPr>
            <p:sp>
              <p:nvSpPr>
                <p:cNvPr id="850" name="Google Shape;850;p23"/>
                <p:cNvSpPr/>
                <p:nvPr/>
              </p:nvSpPr>
              <p:spPr>
                <a:xfrm>
                  <a:off x="2124551" y="4954047"/>
                  <a:ext cx="587120" cy="1061085"/>
                </a:xfrm>
                <a:custGeom>
                  <a:rect b="b" l="l" r="r" t="t"/>
                  <a:pathLst>
                    <a:path extrusionOk="0" h="1061085" w="587120">
                      <a:moveTo>
                        <a:pt x="91440" y="0"/>
                      </a:moveTo>
                      <a:lnTo>
                        <a:pt x="495681" y="0"/>
                      </a:lnTo>
                      <a:cubicBezTo>
                        <a:pt x="546163" y="0"/>
                        <a:pt x="587121" y="40958"/>
                        <a:pt x="587121" y="91440"/>
                      </a:cubicBezTo>
                      <a:lnTo>
                        <a:pt x="587121" y="969645"/>
                      </a:lnTo>
                      <a:cubicBezTo>
                        <a:pt x="587121" y="1020128"/>
                        <a:pt x="546163" y="1061085"/>
                        <a:pt x="495681" y="1061085"/>
                      </a:cubicBezTo>
                      <a:lnTo>
                        <a:pt x="91440" y="1061085"/>
                      </a:lnTo>
                      <a:cubicBezTo>
                        <a:pt x="40958" y="1061085"/>
                        <a:pt x="0" y="1020128"/>
                        <a:pt x="0" y="969645"/>
                      </a:cubicBezTo>
                      <a:lnTo>
                        <a:pt x="0" y="91440"/>
                      </a:lnTo>
                      <a:cubicBezTo>
                        <a:pt x="0" y="40958"/>
                        <a:pt x="40958" y="0"/>
                        <a:pt x="91440"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1" name="Google Shape;851;p23"/>
                <p:cNvSpPr/>
                <p:nvPr/>
              </p:nvSpPr>
              <p:spPr>
                <a:xfrm>
                  <a:off x="2339530" y="4987099"/>
                  <a:ext cx="157162" cy="25527"/>
                </a:xfrm>
                <a:custGeom>
                  <a:rect b="b" l="l" r="r" t="t"/>
                  <a:pathLst>
                    <a:path extrusionOk="0" h="25527" w="157162">
                      <a:moveTo>
                        <a:pt x="144399" y="25527"/>
                      </a:moveTo>
                      <a:lnTo>
                        <a:pt x="12764" y="25527"/>
                      </a:lnTo>
                      <a:cubicBezTo>
                        <a:pt x="5715" y="25527"/>
                        <a:pt x="0" y="19812"/>
                        <a:pt x="0" y="12764"/>
                      </a:cubicBezTo>
                      <a:lnTo>
                        <a:pt x="0" y="12764"/>
                      </a:lnTo>
                      <a:cubicBezTo>
                        <a:pt x="0" y="5715"/>
                        <a:pt x="5715" y="0"/>
                        <a:pt x="12764" y="0"/>
                      </a:cubicBezTo>
                      <a:lnTo>
                        <a:pt x="144399" y="0"/>
                      </a:lnTo>
                      <a:cubicBezTo>
                        <a:pt x="151448" y="0"/>
                        <a:pt x="157163" y="5715"/>
                        <a:pt x="157163" y="12764"/>
                      </a:cubicBezTo>
                      <a:lnTo>
                        <a:pt x="157163" y="12764"/>
                      </a:lnTo>
                      <a:cubicBezTo>
                        <a:pt x="157163" y="19812"/>
                        <a:pt x="151448" y="25527"/>
                        <a:pt x="144399" y="255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852" name="Google Shape;852;p23"/>
              <p:cNvSpPr/>
              <p:nvPr/>
            </p:nvSpPr>
            <p:spPr>
              <a:xfrm>
                <a:off x="1059199" y="3818860"/>
                <a:ext cx="419712" cy="647607"/>
              </a:xfrm>
              <a:custGeom>
                <a:rect b="b" l="l" r="r" t="t"/>
                <a:pathLst>
                  <a:path extrusionOk="0" h="777906" w="504158">
                    <a:moveTo>
                      <a:pt x="0" y="0"/>
                    </a:moveTo>
                    <a:lnTo>
                      <a:pt x="504158" y="0"/>
                    </a:lnTo>
                    <a:lnTo>
                      <a:pt x="504158" y="777907"/>
                    </a:lnTo>
                    <a:lnTo>
                      <a:pt x="0" y="777907"/>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853" name="Google Shape;853;p23"/>
              <p:cNvGrpSpPr/>
              <p:nvPr/>
            </p:nvGrpSpPr>
            <p:grpSpPr>
              <a:xfrm>
                <a:off x="1108189" y="4182116"/>
                <a:ext cx="322524" cy="131011"/>
                <a:chOff x="2224754" y="5521737"/>
                <a:chExt cx="386905" cy="157163"/>
              </a:xfrm>
            </p:grpSpPr>
            <p:grpSp>
              <p:nvGrpSpPr>
                <p:cNvPr id="854" name="Google Shape;854;p23"/>
                <p:cNvGrpSpPr/>
                <p:nvPr/>
              </p:nvGrpSpPr>
              <p:grpSpPr>
                <a:xfrm>
                  <a:off x="2224754" y="5521737"/>
                  <a:ext cx="386905" cy="157163"/>
                  <a:chOff x="2224754" y="5521737"/>
                  <a:chExt cx="386905" cy="157163"/>
                </a:xfrm>
              </p:grpSpPr>
              <p:grpSp>
                <p:nvGrpSpPr>
                  <p:cNvPr id="855" name="Google Shape;855;p23"/>
                  <p:cNvGrpSpPr/>
                  <p:nvPr/>
                </p:nvGrpSpPr>
                <p:grpSpPr>
                  <a:xfrm>
                    <a:off x="2224754" y="5521737"/>
                    <a:ext cx="386905" cy="65532"/>
                    <a:chOff x="2224754" y="5521737"/>
                    <a:chExt cx="386905" cy="65532"/>
                  </a:xfrm>
                </p:grpSpPr>
                <p:sp>
                  <p:nvSpPr>
                    <p:cNvPr id="856" name="Google Shape;856;p23"/>
                    <p:cNvSpPr/>
                    <p:nvPr/>
                  </p:nvSpPr>
                  <p:spPr>
                    <a:xfrm>
                      <a:off x="2224754" y="5521737"/>
                      <a:ext cx="386905" cy="65532"/>
                    </a:xfrm>
                    <a:custGeom>
                      <a:rect b="b" l="l" r="r" t="t"/>
                      <a:pathLst>
                        <a:path extrusionOk="0" h="65532" w="386905">
                          <a:moveTo>
                            <a:pt x="386810" y="15049"/>
                          </a:moveTo>
                          <a:lnTo>
                            <a:pt x="386810" y="50482"/>
                          </a:lnTo>
                          <a:cubicBezTo>
                            <a:pt x="386810" y="58769"/>
                            <a:pt x="380143" y="65532"/>
                            <a:pt x="371856" y="65532"/>
                          </a:cubicBezTo>
                          <a:lnTo>
                            <a:pt x="14954" y="65532"/>
                          </a:lnTo>
                          <a:cubicBezTo>
                            <a:pt x="14288" y="65532"/>
                            <a:pt x="13525" y="65532"/>
                            <a:pt x="12859" y="65341"/>
                          </a:cubicBezTo>
                          <a:cubicBezTo>
                            <a:pt x="5524" y="64294"/>
                            <a:pt x="0" y="58102"/>
                            <a:pt x="0" y="50482"/>
                          </a:cubicBezTo>
                          <a:lnTo>
                            <a:pt x="0" y="15049"/>
                          </a:lnTo>
                          <a:cubicBezTo>
                            <a:pt x="0" y="6762"/>
                            <a:pt x="6667" y="0"/>
                            <a:pt x="15049" y="0"/>
                          </a:cubicBezTo>
                          <a:lnTo>
                            <a:pt x="371951" y="0"/>
                          </a:lnTo>
                          <a:cubicBezTo>
                            <a:pt x="379476" y="0"/>
                            <a:pt x="385667" y="5619"/>
                            <a:pt x="386715" y="12859"/>
                          </a:cubicBezTo>
                          <a:cubicBezTo>
                            <a:pt x="386810" y="13525"/>
                            <a:pt x="386905" y="14288"/>
                            <a:pt x="386905" y="1504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7" name="Google Shape;857;p23"/>
                    <p:cNvSpPr/>
                    <p:nvPr/>
                  </p:nvSpPr>
                  <p:spPr>
                    <a:xfrm>
                      <a:off x="2237422" y="5534405"/>
                      <a:ext cx="374141" cy="52864"/>
                    </a:xfrm>
                    <a:custGeom>
                      <a:rect b="b" l="l" r="r" t="t"/>
                      <a:pathLst>
                        <a:path extrusionOk="0" h="52864" w="374141">
                          <a:moveTo>
                            <a:pt x="374142" y="2381"/>
                          </a:moveTo>
                          <a:lnTo>
                            <a:pt x="374142" y="37815"/>
                          </a:lnTo>
                          <a:cubicBezTo>
                            <a:pt x="374142" y="46101"/>
                            <a:pt x="367475" y="52864"/>
                            <a:pt x="359188" y="52864"/>
                          </a:cubicBezTo>
                          <a:lnTo>
                            <a:pt x="2286" y="52864"/>
                          </a:lnTo>
                          <a:cubicBezTo>
                            <a:pt x="1619" y="52864"/>
                            <a:pt x="857" y="52864"/>
                            <a:pt x="191" y="52674"/>
                          </a:cubicBezTo>
                          <a:cubicBezTo>
                            <a:pt x="95" y="52007"/>
                            <a:pt x="0" y="51245"/>
                            <a:pt x="0" y="50578"/>
                          </a:cubicBezTo>
                          <a:lnTo>
                            <a:pt x="0" y="15050"/>
                          </a:lnTo>
                          <a:cubicBezTo>
                            <a:pt x="0" y="6763"/>
                            <a:pt x="6668" y="0"/>
                            <a:pt x="14954" y="0"/>
                          </a:cubicBezTo>
                          <a:lnTo>
                            <a:pt x="371856" y="0"/>
                          </a:lnTo>
                          <a:cubicBezTo>
                            <a:pt x="372523" y="0"/>
                            <a:pt x="373285" y="0"/>
                            <a:pt x="373952" y="191"/>
                          </a:cubicBezTo>
                          <a:cubicBezTo>
                            <a:pt x="374047" y="858"/>
                            <a:pt x="374142" y="1620"/>
                            <a:pt x="374142" y="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58" name="Google Shape;858;p23"/>
                  <p:cNvGrpSpPr/>
                  <p:nvPr/>
                </p:nvGrpSpPr>
                <p:grpSpPr>
                  <a:xfrm>
                    <a:off x="2224754" y="5613368"/>
                    <a:ext cx="386905" cy="65532"/>
                    <a:chOff x="2224754" y="5613368"/>
                    <a:chExt cx="386905" cy="65532"/>
                  </a:xfrm>
                </p:grpSpPr>
                <p:sp>
                  <p:nvSpPr>
                    <p:cNvPr id="859" name="Google Shape;859;p23"/>
                    <p:cNvSpPr/>
                    <p:nvPr/>
                  </p:nvSpPr>
                  <p:spPr>
                    <a:xfrm>
                      <a:off x="2224754" y="5613368"/>
                      <a:ext cx="386905" cy="65532"/>
                    </a:xfrm>
                    <a:custGeom>
                      <a:rect b="b" l="l" r="r" t="t"/>
                      <a:pathLst>
                        <a:path extrusionOk="0" h="65532" w="386905">
                          <a:moveTo>
                            <a:pt x="386810" y="15049"/>
                          </a:moveTo>
                          <a:lnTo>
                            <a:pt x="386810" y="50482"/>
                          </a:lnTo>
                          <a:cubicBezTo>
                            <a:pt x="386810" y="58769"/>
                            <a:pt x="380143" y="65532"/>
                            <a:pt x="371856" y="65532"/>
                          </a:cubicBezTo>
                          <a:lnTo>
                            <a:pt x="14954" y="65532"/>
                          </a:lnTo>
                          <a:cubicBezTo>
                            <a:pt x="14288" y="65532"/>
                            <a:pt x="13525" y="65532"/>
                            <a:pt x="12859" y="65341"/>
                          </a:cubicBezTo>
                          <a:cubicBezTo>
                            <a:pt x="5524" y="64294"/>
                            <a:pt x="0" y="58102"/>
                            <a:pt x="0" y="50482"/>
                          </a:cubicBezTo>
                          <a:lnTo>
                            <a:pt x="0" y="15049"/>
                          </a:lnTo>
                          <a:cubicBezTo>
                            <a:pt x="0" y="6762"/>
                            <a:pt x="6667" y="0"/>
                            <a:pt x="15049" y="0"/>
                          </a:cubicBezTo>
                          <a:lnTo>
                            <a:pt x="371951" y="0"/>
                          </a:lnTo>
                          <a:cubicBezTo>
                            <a:pt x="379476" y="0"/>
                            <a:pt x="385667" y="5619"/>
                            <a:pt x="386715" y="12859"/>
                          </a:cubicBezTo>
                          <a:cubicBezTo>
                            <a:pt x="386810" y="13525"/>
                            <a:pt x="386905" y="14288"/>
                            <a:pt x="386905" y="1504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0" name="Google Shape;860;p23"/>
                    <p:cNvSpPr/>
                    <p:nvPr/>
                  </p:nvSpPr>
                  <p:spPr>
                    <a:xfrm>
                      <a:off x="2237422" y="5626036"/>
                      <a:ext cx="374141" cy="52864"/>
                    </a:xfrm>
                    <a:custGeom>
                      <a:rect b="b" l="l" r="r" t="t"/>
                      <a:pathLst>
                        <a:path extrusionOk="0" h="52864" w="374141">
                          <a:moveTo>
                            <a:pt x="374142" y="2381"/>
                          </a:moveTo>
                          <a:lnTo>
                            <a:pt x="374142" y="37815"/>
                          </a:lnTo>
                          <a:cubicBezTo>
                            <a:pt x="374142" y="46101"/>
                            <a:pt x="367475" y="52864"/>
                            <a:pt x="359188" y="52864"/>
                          </a:cubicBezTo>
                          <a:lnTo>
                            <a:pt x="2286" y="52864"/>
                          </a:lnTo>
                          <a:cubicBezTo>
                            <a:pt x="1619" y="52864"/>
                            <a:pt x="857" y="52864"/>
                            <a:pt x="191" y="52674"/>
                          </a:cubicBezTo>
                          <a:cubicBezTo>
                            <a:pt x="95" y="52007"/>
                            <a:pt x="0" y="51245"/>
                            <a:pt x="0" y="50578"/>
                          </a:cubicBezTo>
                          <a:lnTo>
                            <a:pt x="0" y="15050"/>
                          </a:lnTo>
                          <a:cubicBezTo>
                            <a:pt x="0" y="6763"/>
                            <a:pt x="6668" y="0"/>
                            <a:pt x="14954" y="0"/>
                          </a:cubicBezTo>
                          <a:lnTo>
                            <a:pt x="371856" y="0"/>
                          </a:lnTo>
                          <a:cubicBezTo>
                            <a:pt x="372523" y="0"/>
                            <a:pt x="373285" y="0"/>
                            <a:pt x="373952" y="191"/>
                          </a:cubicBezTo>
                          <a:cubicBezTo>
                            <a:pt x="374047" y="858"/>
                            <a:pt x="374142" y="1620"/>
                            <a:pt x="374142" y="238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861" name="Google Shape;861;p23"/>
                <p:cNvGrpSpPr/>
                <p:nvPr/>
              </p:nvGrpSpPr>
              <p:grpSpPr>
                <a:xfrm>
                  <a:off x="2336863" y="5554217"/>
                  <a:ext cx="177355" cy="15050"/>
                  <a:chOff x="2336863" y="5554217"/>
                  <a:chExt cx="177355" cy="15050"/>
                </a:xfrm>
              </p:grpSpPr>
              <p:sp>
                <p:nvSpPr>
                  <p:cNvPr id="862" name="Google Shape;862;p23"/>
                  <p:cNvSpPr/>
                  <p:nvPr/>
                </p:nvSpPr>
                <p:spPr>
                  <a:xfrm>
                    <a:off x="2336863" y="5554218"/>
                    <a:ext cx="15049" cy="15049"/>
                  </a:xfrm>
                  <a:custGeom>
                    <a:rect b="b" l="l" r="r" t="t"/>
                    <a:pathLst>
                      <a:path extrusionOk="0" h="15049" w="15049">
                        <a:moveTo>
                          <a:pt x="15049" y="7524"/>
                        </a:moveTo>
                        <a:cubicBezTo>
                          <a:pt x="15049" y="11680"/>
                          <a:pt x="11681" y="15049"/>
                          <a:pt x="7525" y="15049"/>
                        </a:cubicBezTo>
                        <a:cubicBezTo>
                          <a:pt x="3369" y="15049"/>
                          <a:pt x="0" y="11680"/>
                          <a:pt x="0" y="7524"/>
                        </a:cubicBezTo>
                        <a:cubicBezTo>
                          <a:pt x="0" y="3369"/>
                          <a:pt x="3369" y="0"/>
                          <a:pt x="7525" y="0"/>
                        </a:cubicBezTo>
                        <a:cubicBezTo>
                          <a:pt x="11681" y="0"/>
                          <a:pt x="15049" y="3369"/>
                          <a:pt x="15049" y="7524"/>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3" name="Google Shape;863;p23"/>
                  <p:cNvSpPr/>
                  <p:nvPr/>
                </p:nvSpPr>
                <p:spPr>
                  <a:xfrm>
                    <a:off x="2377440" y="5554217"/>
                    <a:ext cx="15049" cy="15049"/>
                  </a:xfrm>
                  <a:custGeom>
                    <a:rect b="b" l="l" r="r" t="t"/>
                    <a:pathLst>
                      <a:path extrusionOk="0" h="15049" w="15049">
                        <a:moveTo>
                          <a:pt x="15049" y="7525"/>
                        </a:moveTo>
                        <a:cubicBezTo>
                          <a:pt x="15049" y="11716"/>
                          <a:pt x="11716" y="15050"/>
                          <a:pt x="7525" y="15050"/>
                        </a:cubicBezTo>
                        <a:cubicBezTo>
                          <a:pt x="3334" y="15050"/>
                          <a:pt x="0" y="11716"/>
                          <a:pt x="0" y="7525"/>
                        </a:cubicBezTo>
                        <a:cubicBezTo>
                          <a:pt x="0" y="3334"/>
                          <a:pt x="3334" y="0"/>
                          <a:pt x="7525" y="0"/>
                        </a:cubicBezTo>
                        <a:cubicBezTo>
                          <a:pt x="11716" y="0"/>
                          <a:pt x="15049" y="3334"/>
                          <a:pt x="15049" y="752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4" name="Google Shape;864;p23"/>
                  <p:cNvSpPr/>
                  <p:nvPr/>
                </p:nvSpPr>
                <p:spPr>
                  <a:xfrm>
                    <a:off x="2418016" y="5554217"/>
                    <a:ext cx="15049" cy="15049"/>
                  </a:xfrm>
                  <a:custGeom>
                    <a:rect b="b" l="l" r="r" t="t"/>
                    <a:pathLst>
                      <a:path extrusionOk="0" h="15049" w="15049">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5" name="Google Shape;865;p23"/>
                  <p:cNvSpPr/>
                  <p:nvPr/>
                </p:nvSpPr>
                <p:spPr>
                  <a:xfrm>
                    <a:off x="2458593" y="5554218"/>
                    <a:ext cx="15049" cy="15049"/>
                  </a:xfrm>
                  <a:custGeom>
                    <a:rect b="b" l="l" r="r" t="t"/>
                    <a:pathLst>
                      <a:path extrusionOk="0" h="15049" w="15049">
                        <a:moveTo>
                          <a:pt x="15049" y="7524"/>
                        </a:moveTo>
                        <a:cubicBezTo>
                          <a:pt x="15049" y="11680"/>
                          <a:pt x="11680" y="15049"/>
                          <a:pt x="7525" y="15049"/>
                        </a:cubicBezTo>
                        <a:cubicBezTo>
                          <a:pt x="3369" y="15049"/>
                          <a:pt x="0" y="11680"/>
                          <a:pt x="0" y="7524"/>
                        </a:cubicBezTo>
                        <a:cubicBezTo>
                          <a:pt x="0" y="3369"/>
                          <a:pt x="3369" y="0"/>
                          <a:pt x="7525" y="0"/>
                        </a:cubicBezTo>
                        <a:cubicBezTo>
                          <a:pt x="11681" y="0"/>
                          <a:pt x="15049" y="3369"/>
                          <a:pt x="15049" y="7524"/>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6" name="Google Shape;866;p23"/>
                  <p:cNvSpPr/>
                  <p:nvPr/>
                </p:nvSpPr>
                <p:spPr>
                  <a:xfrm>
                    <a:off x="2499169" y="5554217"/>
                    <a:ext cx="15049" cy="15049"/>
                  </a:xfrm>
                  <a:custGeom>
                    <a:rect b="b" l="l" r="r" t="t"/>
                    <a:pathLst>
                      <a:path extrusionOk="0" h="15049" w="15049">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67" name="Google Shape;867;p23"/>
                <p:cNvGrpSpPr/>
                <p:nvPr/>
              </p:nvGrpSpPr>
              <p:grpSpPr>
                <a:xfrm>
                  <a:off x="2336863" y="5641848"/>
                  <a:ext cx="177355" cy="15049"/>
                  <a:chOff x="2336863" y="5641848"/>
                  <a:chExt cx="177355" cy="15049"/>
                </a:xfrm>
              </p:grpSpPr>
              <p:sp>
                <p:nvSpPr>
                  <p:cNvPr id="868" name="Google Shape;868;p23"/>
                  <p:cNvSpPr/>
                  <p:nvPr/>
                </p:nvSpPr>
                <p:spPr>
                  <a:xfrm>
                    <a:off x="2336863" y="5641848"/>
                    <a:ext cx="15049" cy="15049"/>
                  </a:xfrm>
                  <a:custGeom>
                    <a:rect b="b" l="l" r="r" t="t"/>
                    <a:pathLst>
                      <a:path extrusionOk="0" h="15049" w="15049">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9" name="Google Shape;869;p23"/>
                  <p:cNvSpPr/>
                  <p:nvPr/>
                </p:nvSpPr>
                <p:spPr>
                  <a:xfrm>
                    <a:off x="2377440" y="5641848"/>
                    <a:ext cx="15049" cy="15049"/>
                  </a:xfrm>
                  <a:custGeom>
                    <a:rect b="b" l="l" r="r" t="t"/>
                    <a:pathLst>
                      <a:path extrusionOk="0" h="15049" w="15049">
                        <a:moveTo>
                          <a:pt x="15049" y="7525"/>
                        </a:moveTo>
                        <a:cubicBezTo>
                          <a:pt x="15049" y="11716"/>
                          <a:pt x="11716" y="15050"/>
                          <a:pt x="7525" y="15050"/>
                        </a:cubicBezTo>
                        <a:cubicBezTo>
                          <a:pt x="3334" y="15050"/>
                          <a:pt x="0" y="11716"/>
                          <a:pt x="0" y="7525"/>
                        </a:cubicBezTo>
                        <a:cubicBezTo>
                          <a:pt x="0" y="3334"/>
                          <a:pt x="3334" y="0"/>
                          <a:pt x="7525" y="0"/>
                        </a:cubicBezTo>
                        <a:cubicBezTo>
                          <a:pt x="11716" y="0"/>
                          <a:pt x="15049" y="3334"/>
                          <a:pt x="15049" y="752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0" name="Google Shape;870;p23"/>
                  <p:cNvSpPr/>
                  <p:nvPr/>
                </p:nvSpPr>
                <p:spPr>
                  <a:xfrm>
                    <a:off x="2418016" y="5641848"/>
                    <a:ext cx="15049" cy="15049"/>
                  </a:xfrm>
                  <a:custGeom>
                    <a:rect b="b" l="l" r="r" t="t"/>
                    <a:pathLst>
                      <a:path extrusionOk="0" h="15049" w="15049">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1" name="Google Shape;871;p23"/>
                  <p:cNvSpPr/>
                  <p:nvPr/>
                </p:nvSpPr>
                <p:spPr>
                  <a:xfrm>
                    <a:off x="2458592" y="5641848"/>
                    <a:ext cx="15049" cy="15049"/>
                  </a:xfrm>
                  <a:custGeom>
                    <a:rect b="b" l="l" r="r" t="t"/>
                    <a:pathLst>
                      <a:path extrusionOk="0" h="15049" w="15049">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2" name="Google Shape;872;p23"/>
                  <p:cNvSpPr/>
                  <p:nvPr/>
                </p:nvSpPr>
                <p:spPr>
                  <a:xfrm>
                    <a:off x="2499169" y="5641848"/>
                    <a:ext cx="15049" cy="15049"/>
                  </a:xfrm>
                  <a:custGeom>
                    <a:rect b="b" l="l" r="r" t="t"/>
                    <a:pathLst>
                      <a:path extrusionOk="0" h="15049" w="15049">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873" name="Google Shape;873;p23"/>
              <p:cNvGrpSpPr/>
              <p:nvPr/>
            </p:nvGrpSpPr>
            <p:grpSpPr>
              <a:xfrm>
                <a:off x="1161625" y="3903897"/>
                <a:ext cx="215413" cy="215333"/>
                <a:chOff x="2288857" y="5187981"/>
                <a:chExt cx="258413" cy="258317"/>
              </a:xfrm>
            </p:grpSpPr>
            <p:sp>
              <p:nvSpPr>
                <p:cNvPr id="874" name="Google Shape;874;p23"/>
                <p:cNvSpPr/>
                <p:nvPr/>
              </p:nvSpPr>
              <p:spPr>
                <a:xfrm>
                  <a:off x="2288857" y="5187981"/>
                  <a:ext cx="258413" cy="258317"/>
                </a:xfrm>
                <a:custGeom>
                  <a:rect b="b" l="l" r="r" t="t"/>
                  <a:pathLst>
                    <a:path extrusionOk="0" h="258317" w="258413">
                      <a:moveTo>
                        <a:pt x="258413" y="129159"/>
                      </a:moveTo>
                      <a:cubicBezTo>
                        <a:pt x="258413" y="159544"/>
                        <a:pt x="247936" y="187452"/>
                        <a:pt x="230410" y="209454"/>
                      </a:cubicBezTo>
                      <a:cubicBezTo>
                        <a:pt x="206692" y="239268"/>
                        <a:pt x="170212" y="258318"/>
                        <a:pt x="129159" y="258318"/>
                      </a:cubicBezTo>
                      <a:cubicBezTo>
                        <a:pt x="88106" y="258318"/>
                        <a:pt x="51625" y="239268"/>
                        <a:pt x="28004" y="209454"/>
                      </a:cubicBezTo>
                      <a:cubicBezTo>
                        <a:pt x="27337" y="208597"/>
                        <a:pt x="26670" y="207740"/>
                        <a:pt x="26003" y="206788"/>
                      </a:cubicBezTo>
                      <a:cubicBezTo>
                        <a:pt x="9716" y="185166"/>
                        <a:pt x="0" y="158305"/>
                        <a:pt x="0" y="129159"/>
                      </a:cubicBezTo>
                      <a:cubicBezTo>
                        <a:pt x="0" y="57817"/>
                        <a:pt x="57817" y="0"/>
                        <a:pt x="129159" y="0"/>
                      </a:cubicBezTo>
                      <a:cubicBezTo>
                        <a:pt x="176784" y="0"/>
                        <a:pt x="218313" y="25717"/>
                        <a:pt x="240697" y="64008"/>
                      </a:cubicBezTo>
                      <a:cubicBezTo>
                        <a:pt x="251936" y="83153"/>
                        <a:pt x="258318" y="105442"/>
                        <a:pt x="258318" y="12915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5" name="Google Shape;875;p23"/>
                <p:cNvSpPr/>
                <p:nvPr/>
              </p:nvSpPr>
              <p:spPr>
                <a:xfrm>
                  <a:off x="2316956" y="5234082"/>
                  <a:ext cx="202501" cy="212216"/>
                </a:xfrm>
                <a:custGeom>
                  <a:rect b="b" l="l" r="r" t="t"/>
                  <a:pathLst>
                    <a:path extrusionOk="0" h="212216" w="202501">
                      <a:moveTo>
                        <a:pt x="202406" y="163353"/>
                      </a:moveTo>
                      <a:cubicBezTo>
                        <a:pt x="178689" y="193167"/>
                        <a:pt x="142208" y="212217"/>
                        <a:pt x="101155" y="212217"/>
                      </a:cubicBezTo>
                      <a:cubicBezTo>
                        <a:pt x="60103" y="212217"/>
                        <a:pt x="23622" y="193167"/>
                        <a:pt x="0" y="163353"/>
                      </a:cubicBezTo>
                      <a:cubicBezTo>
                        <a:pt x="9525" y="122682"/>
                        <a:pt x="42958" y="91249"/>
                        <a:pt x="84677" y="84582"/>
                      </a:cubicBezTo>
                      <a:cubicBezTo>
                        <a:pt x="68675" y="78010"/>
                        <a:pt x="57341" y="62293"/>
                        <a:pt x="57341" y="43910"/>
                      </a:cubicBezTo>
                      <a:cubicBezTo>
                        <a:pt x="57341" y="19717"/>
                        <a:pt x="76962" y="0"/>
                        <a:pt x="101251" y="0"/>
                      </a:cubicBezTo>
                      <a:cubicBezTo>
                        <a:pt x="125539" y="0"/>
                        <a:pt x="145161" y="19717"/>
                        <a:pt x="145161" y="43910"/>
                      </a:cubicBezTo>
                      <a:cubicBezTo>
                        <a:pt x="145161" y="62293"/>
                        <a:pt x="133826" y="78010"/>
                        <a:pt x="117824" y="84582"/>
                      </a:cubicBezTo>
                      <a:cubicBezTo>
                        <a:pt x="159544" y="91249"/>
                        <a:pt x="192976" y="122682"/>
                        <a:pt x="202501" y="163353"/>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876" name="Google Shape;876;p23"/>
            <p:cNvSpPr/>
            <p:nvPr/>
          </p:nvSpPr>
          <p:spPr>
            <a:xfrm>
              <a:off x="5401558" y="4012919"/>
              <a:ext cx="172878" cy="28080"/>
            </a:xfrm>
            <a:custGeom>
              <a:rect b="b" l="l" r="r" t="t"/>
              <a:pathLst>
                <a:path extrusionOk="0" h="25527" w="157162">
                  <a:moveTo>
                    <a:pt x="144399" y="25527"/>
                  </a:moveTo>
                  <a:lnTo>
                    <a:pt x="12764" y="25527"/>
                  </a:lnTo>
                  <a:cubicBezTo>
                    <a:pt x="5715" y="25527"/>
                    <a:pt x="0" y="19812"/>
                    <a:pt x="0" y="12764"/>
                  </a:cubicBezTo>
                  <a:lnTo>
                    <a:pt x="0" y="12764"/>
                  </a:lnTo>
                  <a:cubicBezTo>
                    <a:pt x="0" y="5715"/>
                    <a:pt x="5715" y="0"/>
                    <a:pt x="12764" y="0"/>
                  </a:cubicBezTo>
                  <a:lnTo>
                    <a:pt x="144399" y="0"/>
                  </a:lnTo>
                  <a:cubicBezTo>
                    <a:pt x="151448" y="0"/>
                    <a:pt x="157163" y="5715"/>
                    <a:pt x="157163" y="12764"/>
                  </a:cubicBezTo>
                  <a:lnTo>
                    <a:pt x="157163" y="12764"/>
                  </a:lnTo>
                  <a:cubicBezTo>
                    <a:pt x="157163" y="19812"/>
                    <a:pt x="151448" y="25527"/>
                    <a:pt x="144399" y="255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3" name="Shape 943"/>
        <p:cNvGrpSpPr/>
        <p:nvPr/>
      </p:nvGrpSpPr>
      <p:grpSpPr>
        <a:xfrm>
          <a:off x="0" y="0"/>
          <a:ext cx="0" cy="0"/>
          <a:chOff x="0" y="0"/>
          <a:chExt cx="0" cy="0"/>
        </a:xfrm>
      </p:grpSpPr>
      <p:sp>
        <p:nvSpPr>
          <p:cNvPr id="944" name="Google Shape;944;p32"/>
          <p:cNvSpPr txBox="1"/>
          <p:nvPr>
            <p:ph type="title"/>
          </p:nvPr>
        </p:nvSpPr>
        <p:spPr>
          <a:xfrm>
            <a:off x="720000" y="4947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Short-Term Financial Strategy</a:t>
            </a:r>
            <a:endParaRPr/>
          </a:p>
        </p:txBody>
      </p:sp>
      <p:sp>
        <p:nvSpPr>
          <p:cNvPr id="945" name="Google Shape;945;p32"/>
          <p:cNvSpPr txBox="1"/>
          <p:nvPr/>
        </p:nvSpPr>
        <p:spPr>
          <a:xfrm>
            <a:off x="993900" y="1526500"/>
            <a:ext cx="71562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dk1"/>
                </a:solidFill>
                <a:latin typeface="Lato"/>
                <a:ea typeface="Lato"/>
                <a:cs typeface="Lato"/>
                <a:sym typeface="Lato"/>
              </a:rPr>
              <a:t>In the short term, Cochat will focus on increasing Monthly Recurring Revenue (MRR) through premium subscriptions and Broad Post Promotions. Key metrics include managing Customer Acquisition Cost (CAC), minimizing operating expenses, and driving user growth. The goal is to reduce churn, increase Customer Lifetime Value (CLTV), and improve conversion rates, ensuring a solid foundation for future profitability.</a:t>
            </a:r>
            <a:endParaRPr sz="2100">
              <a:solidFill>
                <a:schemeClr val="dk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9" name="Shape 949"/>
        <p:cNvGrpSpPr/>
        <p:nvPr/>
      </p:nvGrpSpPr>
      <p:grpSpPr>
        <a:xfrm>
          <a:off x="0" y="0"/>
          <a:ext cx="0" cy="0"/>
          <a:chOff x="0" y="0"/>
          <a:chExt cx="0" cy="0"/>
        </a:xfrm>
      </p:grpSpPr>
      <p:sp>
        <p:nvSpPr>
          <p:cNvPr id="950" name="Google Shape;950;p33"/>
          <p:cNvSpPr txBox="1"/>
          <p:nvPr/>
        </p:nvSpPr>
        <p:spPr>
          <a:xfrm>
            <a:off x="683275" y="285750"/>
            <a:ext cx="6982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dk1"/>
                </a:solidFill>
                <a:latin typeface="Epilogue"/>
                <a:ea typeface="Epilogue"/>
                <a:cs typeface="Epilogue"/>
                <a:sym typeface="Epilogue"/>
              </a:rPr>
              <a:t>Team Overview</a:t>
            </a:r>
            <a:endParaRPr b="1" sz="3000">
              <a:solidFill>
                <a:schemeClr val="dk1"/>
              </a:solidFill>
              <a:latin typeface="Epilogue"/>
              <a:ea typeface="Epilogue"/>
              <a:cs typeface="Epilogue"/>
              <a:sym typeface="Epilogue"/>
            </a:endParaRPr>
          </a:p>
        </p:txBody>
      </p:sp>
      <p:sp>
        <p:nvSpPr>
          <p:cNvPr id="951" name="Google Shape;951;p33"/>
          <p:cNvSpPr txBox="1"/>
          <p:nvPr/>
        </p:nvSpPr>
        <p:spPr>
          <a:xfrm>
            <a:off x="683275" y="932250"/>
            <a:ext cx="7814700" cy="374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dk1"/>
                </a:solidFill>
                <a:latin typeface="Lato"/>
                <a:ea typeface="Lato"/>
                <a:cs typeface="Lato"/>
                <a:sym typeface="Lato"/>
              </a:rPr>
              <a:t>Cochat was founded by Muhammad Abdullahi Abubakar a full-stack development specialist with expertise in JavaScript, ReactJS, Tailwind CSS, and cybersecurity, bringing extensive knowledge in building scalable web applications, enhancing user interactions, and safeguarding the platform against potential threats.. And co-founded by Mohammed Ahmed Hassan, an AI specialist with expertise in machine learning algorithms, neural networks, Django and REST API’s playing a key role in developing the platform’s AI-driven features and ensuring seamless backend integration. Their skills play a crucial role in shaping Cochat’s overall success.</a:t>
            </a:r>
            <a:endParaRPr sz="2100">
              <a:solidFill>
                <a:schemeClr val="dk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0" name="Shape 880"/>
        <p:cNvGrpSpPr/>
        <p:nvPr/>
      </p:nvGrpSpPr>
      <p:grpSpPr>
        <a:xfrm>
          <a:off x="0" y="0"/>
          <a:ext cx="0" cy="0"/>
          <a:chOff x="0" y="0"/>
          <a:chExt cx="0" cy="0"/>
        </a:xfrm>
      </p:grpSpPr>
      <p:sp>
        <p:nvSpPr>
          <p:cNvPr id="881" name="Google Shape;881;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a:t>
            </a:r>
            <a:endParaRPr/>
          </a:p>
        </p:txBody>
      </p:sp>
      <p:sp>
        <p:nvSpPr>
          <p:cNvPr id="882" name="Google Shape;882;p24"/>
          <p:cNvSpPr txBox="1"/>
          <p:nvPr/>
        </p:nvSpPr>
        <p:spPr>
          <a:xfrm>
            <a:off x="869675" y="1403900"/>
            <a:ext cx="71562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dk1"/>
                </a:solidFill>
                <a:latin typeface="Lato"/>
                <a:ea typeface="Lato"/>
                <a:cs typeface="Lato"/>
                <a:sym typeface="Lato"/>
              </a:rPr>
              <a:t>In today’s world, communication is fragmented across multiple messaging apps like WhatsApp and Telegram. However, these platforms fail to offer the level of organization and customization users need for specific conversations or purposes. Managing and sorting messages for different tasks or projects can become overwhelming, and the lack of control over message visibility adds to the chaos.</a:t>
            </a:r>
            <a:endParaRPr sz="2100">
              <a:solidFill>
                <a:schemeClr val="dk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6" name="Shape 886"/>
        <p:cNvGrpSpPr/>
        <p:nvPr/>
      </p:nvGrpSpPr>
      <p:grpSpPr>
        <a:xfrm>
          <a:off x="0" y="0"/>
          <a:ext cx="0" cy="0"/>
          <a:chOff x="0" y="0"/>
          <a:chExt cx="0" cy="0"/>
        </a:xfrm>
      </p:grpSpPr>
      <p:sp>
        <p:nvSpPr>
          <p:cNvPr id="887" name="Google Shape;887;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SOLUTION</a:t>
            </a:r>
            <a:endParaRPr/>
          </a:p>
        </p:txBody>
      </p:sp>
      <p:sp>
        <p:nvSpPr>
          <p:cNvPr id="888" name="Google Shape;888;p25"/>
          <p:cNvSpPr txBox="1"/>
          <p:nvPr/>
        </p:nvSpPr>
        <p:spPr>
          <a:xfrm>
            <a:off x="1267250" y="1242400"/>
            <a:ext cx="64854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dk1"/>
                </a:solidFill>
                <a:latin typeface="Lato"/>
                <a:ea typeface="Lato"/>
                <a:cs typeface="Lato"/>
                <a:sym typeface="Lato"/>
              </a:rPr>
              <a:t>Cochat is a revolutionary messaging platform that brings both order and customization to communication. We allow users to create custom inboxes where they can organize messages by specific purposes—be it work, projects, or personal matters. What makes Cochat unique is the ability to manage visibility: the sender sees only their message, while the admin has full access to all messages within the custom inbox, providing both control and flexibility in communication.</a:t>
            </a:r>
            <a:endParaRPr sz="2100">
              <a:solidFill>
                <a:schemeClr val="dk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2" name="Shape 892"/>
        <p:cNvGrpSpPr/>
        <p:nvPr/>
      </p:nvGrpSpPr>
      <p:grpSpPr>
        <a:xfrm>
          <a:off x="0" y="0"/>
          <a:ext cx="0" cy="0"/>
          <a:chOff x="0" y="0"/>
          <a:chExt cx="0" cy="0"/>
        </a:xfrm>
      </p:grpSpPr>
      <p:sp>
        <p:nvSpPr>
          <p:cNvPr id="893" name="Google Shape;893;p26"/>
          <p:cNvSpPr txBox="1"/>
          <p:nvPr>
            <p:ph type="title"/>
          </p:nvPr>
        </p:nvSpPr>
        <p:spPr>
          <a:xfrm>
            <a:off x="648800" y="76175"/>
            <a:ext cx="4592400" cy="710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Market opportunity</a:t>
            </a:r>
            <a:endParaRPr/>
          </a:p>
        </p:txBody>
      </p:sp>
      <p:sp>
        <p:nvSpPr>
          <p:cNvPr id="894" name="Google Shape;894;p26"/>
          <p:cNvSpPr txBox="1"/>
          <p:nvPr>
            <p:ph idx="1" type="subTitle"/>
          </p:nvPr>
        </p:nvSpPr>
        <p:spPr>
          <a:xfrm>
            <a:off x="1006325" y="786575"/>
            <a:ext cx="5559900" cy="207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The messaging app market is rapidly growing, driven by the rise in digital communication and remote work. Platforms like WhatsApp and Telegram dominate but lack organization and customization features. Cochat fills this gap, offering tailored communication solutions. With businesses increasingly relying on efficient messaging, Cochat can capture a significant share of this expanding market.</a:t>
            </a:r>
            <a:endParaRPr sz="2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8" name="Shape 898"/>
        <p:cNvGrpSpPr/>
        <p:nvPr/>
      </p:nvGrpSpPr>
      <p:grpSpPr>
        <a:xfrm>
          <a:off x="0" y="0"/>
          <a:ext cx="0" cy="0"/>
          <a:chOff x="0" y="0"/>
          <a:chExt cx="0" cy="0"/>
        </a:xfrm>
      </p:grpSpPr>
      <p:sp>
        <p:nvSpPr>
          <p:cNvPr id="899" name="Google Shape;899;p27"/>
          <p:cNvSpPr txBox="1"/>
          <p:nvPr>
            <p:ph idx="2" type="subTitle"/>
          </p:nvPr>
        </p:nvSpPr>
        <p:spPr>
          <a:xfrm>
            <a:off x="782350" y="1012400"/>
            <a:ext cx="5404800" cy="113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Cochat Board Post Cochat Board Post allows organizations to share updates, announcements, and events interactively. Posts are permanent until deleted and can be categorized (e.g., announcements, events). Users can like, comment, and share, while visibility is customizable. Organizations can also customize the layout with images, links, and text for clarity and engagement.</a:t>
            </a:r>
            <a:endParaRPr sz="2100"/>
          </a:p>
        </p:txBody>
      </p:sp>
      <p:grpSp>
        <p:nvGrpSpPr>
          <p:cNvPr id="900" name="Google Shape;900;p27"/>
          <p:cNvGrpSpPr/>
          <p:nvPr/>
        </p:nvGrpSpPr>
        <p:grpSpPr>
          <a:xfrm>
            <a:off x="7658533" y="701383"/>
            <a:ext cx="1187311" cy="624971"/>
            <a:chOff x="3859815" y="2867310"/>
            <a:chExt cx="1262157" cy="664368"/>
          </a:xfrm>
        </p:grpSpPr>
        <p:sp>
          <p:nvSpPr>
            <p:cNvPr id="901" name="Google Shape;901;p27"/>
            <p:cNvSpPr/>
            <p:nvPr/>
          </p:nvSpPr>
          <p:spPr>
            <a:xfrm>
              <a:off x="3859815" y="2867310"/>
              <a:ext cx="1262157" cy="664368"/>
            </a:xfrm>
            <a:custGeom>
              <a:rect b="b" l="l" r="r" t="t"/>
              <a:pathLst>
                <a:path extrusionOk="0" h="664368" w="1262157">
                  <a:moveTo>
                    <a:pt x="1102233" y="344424"/>
                  </a:moveTo>
                  <a:cubicBezTo>
                    <a:pt x="1090231" y="344424"/>
                    <a:pt x="1078611" y="345757"/>
                    <a:pt x="1067372" y="348234"/>
                  </a:cubicBezTo>
                  <a:cubicBezTo>
                    <a:pt x="1048131" y="223838"/>
                    <a:pt x="945166" y="127159"/>
                    <a:pt x="817816" y="117348"/>
                  </a:cubicBezTo>
                  <a:cubicBezTo>
                    <a:pt x="756856" y="45625"/>
                    <a:pt x="666083" y="0"/>
                    <a:pt x="564547" y="0"/>
                  </a:cubicBezTo>
                  <a:cubicBezTo>
                    <a:pt x="398526" y="0"/>
                    <a:pt x="260890" y="121825"/>
                    <a:pt x="236220" y="280988"/>
                  </a:cubicBezTo>
                  <a:cubicBezTo>
                    <a:pt x="222599" y="277939"/>
                    <a:pt x="208502" y="276320"/>
                    <a:pt x="194024" y="276320"/>
                  </a:cubicBezTo>
                  <a:cubicBezTo>
                    <a:pt x="86868" y="276320"/>
                    <a:pt x="0" y="363188"/>
                    <a:pt x="0" y="470345"/>
                  </a:cubicBezTo>
                  <a:cubicBezTo>
                    <a:pt x="0" y="577501"/>
                    <a:pt x="86868" y="664369"/>
                    <a:pt x="194024" y="664369"/>
                  </a:cubicBezTo>
                  <a:lnTo>
                    <a:pt x="1102138" y="664369"/>
                  </a:lnTo>
                  <a:cubicBezTo>
                    <a:pt x="1190530" y="664369"/>
                    <a:pt x="1262158" y="592741"/>
                    <a:pt x="1262158" y="504349"/>
                  </a:cubicBezTo>
                  <a:cubicBezTo>
                    <a:pt x="1262158" y="415957"/>
                    <a:pt x="1190530" y="344329"/>
                    <a:pt x="1102138" y="344329"/>
                  </a:cubicBezTo>
                  <a:close/>
                </a:path>
              </a:pathLst>
            </a:custGeom>
            <a:solidFill>
              <a:srgbClr val="42444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902" name="Google Shape;902;p27"/>
            <p:cNvGrpSpPr/>
            <p:nvPr/>
          </p:nvGrpSpPr>
          <p:grpSpPr>
            <a:xfrm>
              <a:off x="4275677" y="3065525"/>
              <a:ext cx="334517" cy="380047"/>
              <a:chOff x="4275677" y="3065525"/>
              <a:chExt cx="334517" cy="380047"/>
            </a:xfrm>
          </p:grpSpPr>
          <p:grpSp>
            <p:nvGrpSpPr>
              <p:cNvPr id="903" name="Google Shape;903;p27"/>
              <p:cNvGrpSpPr/>
              <p:nvPr/>
            </p:nvGrpSpPr>
            <p:grpSpPr>
              <a:xfrm>
                <a:off x="4275677" y="3065525"/>
                <a:ext cx="334517" cy="380047"/>
                <a:chOff x="4275677" y="3065525"/>
                <a:chExt cx="334517" cy="380047"/>
              </a:xfrm>
            </p:grpSpPr>
            <p:grpSp>
              <p:nvGrpSpPr>
                <p:cNvPr id="904" name="Google Shape;904;p27"/>
                <p:cNvGrpSpPr/>
                <p:nvPr/>
              </p:nvGrpSpPr>
              <p:grpSpPr>
                <a:xfrm>
                  <a:off x="4275677" y="3301269"/>
                  <a:ext cx="334422" cy="144303"/>
                  <a:chOff x="4275677" y="3301269"/>
                  <a:chExt cx="334422" cy="144303"/>
                </a:xfrm>
              </p:grpSpPr>
              <p:sp>
                <p:nvSpPr>
                  <p:cNvPr id="905" name="Google Shape;905;p27"/>
                  <p:cNvSpPr/>
                  <p:nvPr/>
                </p:nvSpPr>
                <p:spPr>
                  <a:xfrm>
                    <a:off x="4275677" y="3331654"/>
                    <a:ext cx="334422" cy="113918"/>
                  </a:xfrm>
                  <a:custGeom>
                    <a:rect b="b" l="l" r="r" t="t"/>
                    <a:pathLst>
                      <a:path extrusionOk="0" h="113918" w="334422">
                        <a:moveTo>
                          <a:pt x="95" y="0"/>
                        </a:moveTo>
                        <a:lnTo>
                          <a:pt x="95" y="83534"/>
                        </a:lnTo>
                        <a:cubicBezTo>
                          <a:pt x="95" y="100298"/>
                          <a:pt x="74962" y="113919"/>
                          <a:pt x="167259" y="113919"/>
                        </a:cubicBezTo>
                        <a:cubicBezTo>
                          <a:pt x="259556" y="113919"/>
                          <a:pt x="334423" y="100298"/>
                          <a:pt x="334423" y="83534"/>
                        </a:cubicBezTo>
                        <a:lnTo>
                          <a:pt x="334423" y="0"/>
                        </a:lnTo>
                        <a:lnTo>
                          <a:pt x="0" y="0"/>
                        </a:lnTo>
                        <a:close/>
                      </a:path>
                    </a:pathLst>
                  </a:custGeom>
                  <a:solidFill>
                    <a:srgbClr val="CFD3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6" name="Google Shape;906;p27"/>
                  <p:cNvSpPr/>
                  <p:nvPr/>
                </p:nvSpPr>
                <p:spPr>
                  <a:xfrm>
                    <a:off x="4275772" y="3301269"/>
                    <a:ext cx="334327" cy="60769"/>
                  </a:xfrm>
                  <a:custGeom>
                    <a:rect b="b" l="l" r="r" t="t"/>
                    <a:pathLst>
                      <a:path extrusionOk="0" h="60769" w="334327">
                        <a:moveTo>
                          <a:pt x="334328" y="30385"/>
                        </a:moveTo>
                        <a:cubicBezTo>
                          <a:pt x="334328" y="47166"/>
                          <a:pt x="259486" y="60770"/>
                          <a:pt x="167164" y="60770"/>
                        </a:cubicBezTo>
                        <a:cubicBezTo>
                          <a:pt x="74842" y="60770"/>
                          <a:pt x="0" y="47166"/>
                          <a:pt x="0" y="30385"/>
                        </a:cubicBezTo>
                        <a:cubicBezTo>
                          <a:pt x="0" y="13604"/>
                          <a:pt x="74842" y="0"/>
                          <a:pt x="167164" y="0"/>
                        </a:cubicBezTo>
                        <a:cubicBezTo>
                          <a:pt x="259486" y="0"/>
                          <a:pt x="334328" y="13604"/>
                          <a:pt x="334328" y="30385"/>
                        </a:cubicBezTo>
                        <a:close/>
                      </a:path>
                    </a:pathLst>
                  </a:custGeom>
                  <a:solidFill>
                    <a:srgbClr val="E6EAF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07" name="Google Shape;907;p27"/>
                <p:cNvGrpSpPr/>
                <p:nvPr/>
              </p:nvGrpSpPr>
              <p:grpSpPr>
                <a:xfrm>
                  <a:off x="4275677" y="3183350"/>
                  <a:ext cx="334422" cy="144302"/>
                  <a:chOff x="4275677" y="3183350"/>
                  <a:chExt cx="334422" cy="144302"/>
                </a:xfrm>
              </p:grpSpPr>
              <p:sp>
                <p:nvSpPr>
                  <p:cNvPr id="908" name="Google Shape;908;p27"/>
                  <p:cNvSpPr/>
                  <p:nvPr/>
                </p:nvSpPr>
                <p:spPr>
                  <a:xfrm>
                    <a:off x="4275677" y="3213734"/>
                    <a:ext cx="334422" cy="113918"/>
                  </a:xfrm>
                  <a:custGeom>
                    <a:rect b="b" l="l" r="r" t="t"/>
                    <a:pathLst>
                      <a:path extrusionOk="0" h="113918" w="334422">
                        <a:moveTo>
                          <a:pt x="95" y="0"/>
                        </a:moveTo>
                        <a:lnTo>
                          <a:pt x="95" y="83534"/>
                        </a:lnTo>
                        <a:cubicBezTo>
                          <a:pt x="95" y="100298"/>
                          <a:pt x="74962" y="113919"/>
                          <a:pt x="167259" y="113919"/>
                        </a:cubicBezTo>
                        <a:cubicBezTo>
                          <a:pt x="259556" y="113919"/>
                          <a:pt x="334423" y="100298"/>
                          <a:pt x="334423" y="83534"/>
                        </a:cubicBezTo>
                        <a:lnTo>
                          <a:pt x="334423" y="0"/>
                        </a:lnTo>
                        <a:lnTo>
                          <a:pt x="0" y="0"/>
                        </a:lnTo>
                        <a:close/>
                      </a:path>
                    </a:pathLst>
                  </a:custGeom>
                  <a:solidFill>
                    <a:srgbClr val="CFD3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9" name="Google Shape;909;p27"/>
                  <p:cNvSpPr/>
                  <p:nvPr/>
                </p:nvSpPr>
                <p:spPr>
                  <a:xfrm>
                    <a:off x="4275772" y="3183350"/>
                    <a:ext cx="334327" cy="60769"/>
                  </a:xfrm>
                  <a:custGeom>
                    <a:rect b="b" l="l" r="r" t="t"/>
                    <a:pathLst>
                      <a:path extrusionOk="0" h="60769" w="334327">
                        <a:moveTo>
                          <a:pt x="334328" y="30385"/>
                        </a:moveTo>
                        <a:cubicBezTo>
                          <a:pt x="334328" y="47166"/>
                          <a:pt x="259486" y="60769"/>
                          <a:pt x="167164" y="60769"/>
                        </a:cubicBezTo>
                        <a:cubicBezTo>
                          <a:pt x="74842" y="60769"/>
                          <a:pt x="0" y="47166"/>
                          <a:pt x="0" y="30385"/>
                        </a:cubicBezTo>
                        <a:cubicBezTo>
                          <a:pt x="0" y="13604"/>
                          <a:pt x="74842" y="0"/>
                          <a:pt x="167164" y="0"/>
                        </a:cubicBezTo>
                        <a:cubicBezTo>
                          <a:pt x="259486" y="0"/>
                          <a:pt x="334328" y="13604"/>
                          <a:pt x="334328" y="30385"/>
                        </a:cubicBezTo>
                        <a:close/>
                      </a:path>
                    </a:pathLst>
                  </a:custGeom>
                  <a:solidFill>
                    <a:srgbClr val="E6EAF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10" name="Google Shape;910;p27"/>
                <p:cNvGrpSpPr/>
                <p:nvPr/>
              </p:nvGrpSpPr>
              <p:grpSpPr>
                <a:xfrm>
                  <a:off x="4275677" y="3065525"/>
                  <a:ext cx="334517" cy="144303"/>
                  <a:chOff x="4275677" y="3065525"/>
                  <a:chExt cx="334517" cy="144303"/>
                </a:xfrm>
              </p:grpSpPr>
              <p:sp>
                <p:nvSpPr>
                  <p:cNvPr id="911" name="Google Shape;911;p27"/>
                  <p:cNvSpPr/>
                  <p:nvPr/>
                </p:nvSpPr>
                <p:spPr>
                  <a:xfrm>
                    <a:off x="4275677" y="3095910"/>
                    <a:ext cx="334422" cy="113918"/>
                  </a:xfrm>
                  <a:custGeom>
                    <a:rect b="b" l="l" r="r" t="t"/>
                    <a:pathLst>
                      <a:path extrusionOk="0" h="113918" w="334422">
                        <a:moveTo>
                          <a:pt x="95" y="0"/>
                        </a:moveTo>
                        <a:lnTo>
                          <a:pt x="95" y="83534"/>
                        </a:lnTo>
                        <a:cubicBezTo>
                          <a:pt x="95" y="100298"/>
                          <a:pt x="74962" y="113919"/>
                          <a:pt x="167259" y="113919"/>
                        </a:cubicBezTo>
                        <a:cubicBezTo>
                          <a:pt x="259556" y="113919"/>
                          <a:pt x="334423" y="100298"/>
                          <a:pt x="334423" y="83534"/>
                        </a:cubicBezTo>
                        <a:lnTo>
                          <a:pt x="334423" y="0"/>
                        </a:lnTo>
                        <a:lnTo>
                          <a:pt x="0" y="0"/>
                        </a:lnTo>
                        <a:close/>
                      </a:path>
                    </a:pathLst>
                  </a:custGeom>
                  <a:solidFill>
                    <a:srgbClr val="CFD3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2" name="Google Shape;912;p27"/>
                  <p:cNvSpPr/>
                  <p:nvPr/>
                </p:nvSpPr>
                <p:spPr>
                  <a:xfrm>
                    <a:off x="4275867" y="3065525"/>
                    <a:ext cx="334327" cy="60769"/>
                  </a:xfrm>
                  <a:custGeom>
                    <a:rect b="b" l="l" r="r" t="t"/>
                    <a:pathLst>
                      <a:path extrusionOk="0" h="60769" w="334327">
                        <a:moveTo>
                          <a:pt x="334328" y="30385"/>
                        </a:moveTo>
                        <a:cubicBezTo>
                          <a:pt x="334328" y="47149"/>
                          <a:pt x="259461" y="60770"/>
                          <a:pt x="167164" y="60770"/>
                        </a:cubicBezTo>
                        <a:cubicBezTo>
                          <a:pt x="74866" y="60770"/>
                          <a:pt x="0" y="47149"/>
                          <a:pt x="0" y="30385"/>
                        </a:cubicBezTo>
                        <a:cubicBezTo>
                          <a:pt x="0" y="13621"/>
                          <a:pt x="74866" y="0"/>
                          <a:pt x="167164" y="0"/>
                        </a:cubicBezTo>
                        <a:cubicBezTo>
                          <a:pt x="259461" y="0"/>
                          <a:pt x="334328" y="13621"/>
                          <a:pt x="334328" y="30385"/>
                        </a:cubicBezTo>
                        <a:close/>
                      </a:path>
                    </a:pathLst>
                  </a:custGeom>
                  <a:solidFill>
                    <a:srgbClr val="E6EAF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913" name="Google Shape;913;p27"/>
              <p:cNvSpPr/>
              <p:nvPr/>
            </p:nvSpPr>
            <p:spPr>
              <a:xfrm>
                <a:off x="4529994" y="3140487"/>
                <a:ext cx="38100" cy="38100"/>
              </a:xfrm>
              <a:custGeom>
                <a:rect b="b" l="l" r="r" t="t"/>
                <a:pathLst>
                  <a:path extrusionOk="0" h="38100" w="38100">
                    <a:moveTo>
                      <a:pt x="38100" y="19050"/>
                    </a:moveTo>
                    <a:cubicBezTo>
                      <a:pt x="38100" y="29623"/>
                      <a:pt x="29528" y="38100"/>
                      <a:pt x="19050" y="38100"/>
                    </a:cubicBezTo>
                    <a:cubicBezTo>
                      <a:pt x="8572" y="38100"/>
                      <a:pt x="0" y="29528"/>
                      <a:pt x="0" y="19050"/>
                    </a:cubicBezTo>
                    <a:cubicBezTo>
                      <a:pt x="0" y="8572"/>
                      <a:pt x="8572" y="0"/>
                      <a:pt x="19050" y="0"/>
                    </a:cubicBezTo>
                    <a:cubicBezTo>
                      <a:pt x="29528" y="0"/>
                      <a:pt x="38100" y="8572"/>
                      <a:pt x="38100" y="19050"/>
                    </a:cubicBezTo>
                    <a:close/>
                  </a:path>
                </a:pathLst>
              </a:custGeom>
              <a:solidFill>
                <a:srgbClr val="55C0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4" name="Google Shape;914;p27"/>
              <p:cNvSpPr/>
              <p:nvPr/>
            </p:nvSpPr>
            <p:spPr>
              <a:xfrm>
                <a:off x="4529994" y="3256216"/>
                <a:ext cx="38100" cy="38100"/>
              </a:xfrm>
              <a:custGeom>
                <a:rect b="b" l="l" r="r" t="t"/>
                <a:pathLst>
                  <a:path extrusionOk="0" h="38100" w="38100">
                    <a:moveTo>
                      <a:pt x="38100" y="19050"/>
                    </a:moveTo>
                    <a:cubicBezTo>
                      <a:pt x="38100" y="29623"/>
                      <a:pt x="29528" y="38100"/>
                      <a:pt x="19050" y="38100"/>
                    </a:cubicBezTo>
                    <a:cubicBezTo>
                      <a:pt x="8572" y="38100"/>
                      <a:pt x="0" y="29528"/>
                      <a:pt x="0" y="19050"/>
                    </a:cubicBezTo>
                    <a:cubicBezTo>
                      <a:pt x="0" y="8573"/>
                      <a:pt x="8572" y="0"/>
                      <a:pt x="19050" y="0"/>
                    </a:cubicBezTo>
                    <a:cubicBezTo>
                      <a:pt x="29528" y="0"/>
                      <a:pt x="38100" y="8573"/>
                      <a:pt x="38100" y="19050"/>
                    </a:cubicBezTo>
                    <a:close/>
                  </a:path>
                </a:pathLst>
              </a:custGeom>
              <a:solidFill>
                <a:srgbClr val="E6EAF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5" name="Google Shape;915;p27"/>
              <p:cNvSpPr/>
              <p:nvPr/>
            </p:nvSpPr>
            <p:spPr>
              <a:xfrm>
                <a:off x="4529994" y="3377088"/>
                <a:ext cx="38100" cy="38100"/>
              </a:xfrm>
              <a:custGeom>
                <a:rect b="b" l="l" r="r" t="t"/>
                <a:pathLst>
                  <a:path extrusionOk="0" h="38100" w="38100">
                    <a:moveTo>
                      <a:pt x="38100" y="19050"/>
                    </a:moveTo>
                    <a:cubicBezTo>
                      <a:pt x="38100" y="29623"/>
                      <a:pt x="29528" y="38100"/>
                      <a:pt x="19050" y="38100"/>
                    </a:cubicBezTo>
                    <a:cubicBezTo>
                      <a:pt x="8572" y="38100"/>
                      <a:pt x="0" y="29528"/>
                      <a:pt x="0" y="19050"/>
                    </a:cubicBezTo>
                    <a:cubicBezTo>
                      <a:pt x="0" y="8573"/>
                      <a:pt x="8572" y="0"/>
                      <a:pt x="19050" y="0"/>
                    </a:cubicBezTo>
                    <a:cubicBezTo>
                      <a:pt x="29528" y="0"/>
                      <a:pt x="38100" y="8573"/>
                      <a:pt x="38100" y="19050"/>
                    </a:cubicBezTo>
                    <a:close/>
                  </a:path>
                </a:pathLst>
              </a:custGeom>
              <a:solidFill>
                <a:srgbClr val="E6EAF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9" name="Shape 919"/>
        <p:cNvGrpSpPr/>
        <p:nvPr/>
      </p:nvGrpSpPr>
      <p:grpSpPr>
        <a:xfrm>
          <a:off x="0" y="0"/>
          <a:ext cx="0" cy="0"/>
          <a:chOff x="0" y="0"/>
          <a:chExt cx="0" cy="0"/>
        </a:xfrm>
      </p:grpSpPr>
      <p:sp>
        <p:nvSpPr>
          <p:cNvPr id="920" name="Google Shape;920;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Model</a:t>
            </a:r>
            <a:endParaRPr/>
          </a:p>
        </p:txBody>
      </p:sp>
      <p:sp>
        <p:nvSpPr>
          <p:cNvPr id="921" name="Google Shape;921;p28"/>
          <p:cNvSpPr txBox="1"/>
          <p:nvPr>
            <p:ph idx="1" type="subTitle"/>
          </p:nvPr>
        </p:nvSpPr>
        <p:spPr>
          <a:xfrm>
            <a:off x="974900" y="1138650"/>
            <a:ext cx="6790200" cy="150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Broad Post Promotion &amp; Subscription Our platform offers a dual business model combining broad post promotion and subscription services. Users can promote their messages to reach a larger audience, while premium subscriptions unlock advanced features like enhanced customization, additional storage, and exclusive content, ensuring a tailored experience for both individuals and businesses.</a:t>
            </a:r>
            <a:endParaRPr sz="2100"/>
          </a:p>
          <a:p>
            <a:pPr indent="0" lvl="0" marL="0" rtl="0" algn="l">
              <a:spcBef>
                <a:spcPts val="0"/>
              </a:spcBef>
              <a:spcAft>
                <a:spcPts val="0"/>
              </a:spcAft>
              <a:buNone/>
            </a:pPr>
            <a:r>
              <a:t/>
            </a:r>
            <a:endParaRPr sz="2100"/>
          </a:p>
          <a:p>
            <a:pPr indent="0" lvl="0" marL="0" rtl="0" algn="l">
              <a:spcBef>
                <a:spcPts val="0"/>
              </a:spcBef>
              <a:spcAft>
                <a:spcPts val="0"/>
              </a:spcAft>
              <a:buNone/>
            </a:pPr>
            <a:r>
              <a:t/>
            </a:r>
            <a:endParaRPr sz="2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5" name="Shape 925"/>
        <p:cNvGrpSpPr/>
        <p:nvPr/>
      </p:nvGrpSpPr>
      <p:grpSpPr>
        <a:xfrm>
          <a:off x="0" y="0"/>
          <a:ext cx="0" cy="0"/>
          <a:chOff x="0" y="0"/>
          <a:chExt cx="0" cy="0"/>
        </a:xfrm>
      </p:grpSpPr>
      <p:sp>
        <p:nvSpPr>
          <p:cNvPr id="926" name="Google Shape;926;p29"/>
          <p:cNvSpPr txBox="1"/>
          <p:nvPr/>
        </p:nvSpPr>
        <p:spPr>
          <a:xfrm>
            <a:off x="976525" y="380175"/>
            <a:ext cx="2410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dk1"/>
                </a:solidFill>
                <a:latin typeface="Epilogue"/>
                <a:ea typeface="Epilogue"/>
                <a:cs typeface="Epilogue"/>
                <a:sym typeface="Epilogue"/>
              </a:rPr>
              <a:t>Traction</a:t>
            </a:r>
            <a:endParaRPr b="1" sz="3000">
              <a:solidFill>
                <a:schemeClr val="dk1"/>
              </a:solidFill>
              <a:latin typeface="Epilogue"/>
              <a:ea typeface="Epilogue"/>
              <a:cs typeface="Epilogue"/>
              <a:sym typeface="Epilogue"/>
            </a:endParaRPr>
          </a:p>
        </p:txBody>
      </p:sp>
      <p:sp>
        <p:nvSpPr>
          <p:cNvPr id="927" name="Google Shape;927;p29"/>
          <p:cNvSpPr txBox="1"/>
          <p:nvPr/>
        </p:nvSpPr>
        <p:spPr>
          <a:xfrm>
            <a:off x="534250" y="1318600"/>
            <a:ext cx="71562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dk1"/>
                </a:solidFill>
                <a:latin typeface="Lato"/>
                <a:ea typeface="Lato"/>
                <a:cs typeface="Lato"/>
                <a:sym typeface="Lato"/>
              </a:rPr>
              <a:t>Cochat is in the development phase, focused on creating an organized, customizable messaging platform. The idea has been validated through market research and feedback, with core features like custom inboxes and Cochat Board Post in progress. A waitlist has been set up, capturing early interest ahead of the launch.</a:t>
            </a:r>
            <a:endParaRPr sz="2100">
              <a:solidFill>
                <a:schemeClr val="dk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Go-To Market Strategy </a:t>
            </a:r>
            <a:endParaRPr/>
          </a:p>
        </p:txBody>
      </p:sp>
      <p:sp>
        <p:nvSpPr>
          <p:cNvPr id="933" name="Google Shape;933;p30"/>
          <p:cNvSpPr txBox="1"/>
          <p:nvPr>
            <p:ph idx="3" type="subTitle"/>
          </p:nvPr>
        </p:nvSpPr>
        <p:spPr>
          <a:xfrm>
            <a:off x="1024226" y="1461675"/>
            <a:ext cx="6479700" cy="150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Cochat’s go-to-market strategy focuses on targeting remote teams, businesses, and professionals seeking organized communication. We’ll generate pre-launch buzz through social media, influencer partnerships, and a waitlist. During beta testing, feedback will refine features, followed by a launch campaign with PR and ads. Post-launch, we’ll build a community, offer customer support, and leverage partnerships to drive long-term growth and adoption.</a:t>
            </a:r>
            <a:endParaRPr sz="2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7" name="Shape 937"/>
        <p:cNvGrpSpPr/>
        <p:nvPr/>
      </p:nvGrpSpPr>
      <p:grpSpPr>
        <a:xfrm>
          <a:off x="0" y="0"/>
          <a:ext cx="0" cy="0"/>
          <a:chOff x="0" y="0"/>
          <a:chExt cx="0" cy="0"/>
        </a:xfrm>
      </p:grpSpPr>
      <p:sp>
        <p:nvSpPr>
          <p:cNvPr id="938" name="Google Shape;938;p31"/>
          <p:cNvSpPr txBox="1"/>
          <p:nvPr>
            <p:ph type="title"/>
          </p:nvPr>
        </p:nvSpPr>
        <p:spPr>
          <a:xfrm>
            <a:off x="742400" y="397825"/>
            <a:ext cx="43836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Competitive Analysis</a:t>
            </a:r>
            <a:endParaRPr sz="3000"/>
          </a:p>
        </p:txBody>
      </p:sp>
      <p:sp>
        <p:nvSpPr>
          <p:cNvPr id="939" name="Google Shape;939;p31"/>
          <p:cNvSpPr txBox="1"/>
          <p:nvPr/>
        </p:nvSpPr>
        <p:spPr>
          <a:xfrm>
            <a:off x="901150" y="1366625"/>
            <a:ext cx="71562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dk1"/>
                </a:solidFill>
                <a:latin typeface="Lato"/>
                <a:ea typeface="Lato"/>
                <a:cs typeface="Lato"/>
                <a:sym typeface="Lato"/>
              </a:rPr>
              <a:t>Cochat competes with platforms like WhatsApp, Telegram, and Slack, which lack advanced organization and customization features. Unlike these platforms, Cochat offers custom inboxes, message visibility control, and a Board Post feature for announcements. Its unique value lies in catering to both individual users and businesses, offering more flexible communication tools than competitors like Microsoft Teams and Discord.</a:t>
            </a:r>
            <a:endParaRPr sz="2100">
              <a:solidFill>
                <a:schemeClr val="dk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Multimedia Software Pitch Deck by Slidesgo">
  <a:themeElements>
    <a:clrScheme name="Simple Light">
      <a:dk1>
        <a:srgbClr val="35363B"/>
      </a:dk1>
      <a:lt1>
        <a:srgbClr val="F3F3F3"/>
      </a:lt1>
      <a:dk2>
        <a:srgbClr val="D9DDE3"/>
      </a:dk2>
      <a:lt2>
        <a:srgbClr val="BA0034"/>
      </a:lt2>
      <a:accent1>
        <a:srgbClr val="F8B85E"/>
      </a:accent1>
      <a:accent2>
        <a:srgbClr val="34909D"/>
      </a:accent2>
      <a:accent3>
        <a:srgbClr val="55C0ED"/>
      </a:accent3>
      <a:accent4>
        <a:srgbClr val="6F7082"/>
      </a:accent4>
      <a:accent5>
        <a:srgbClr val="CED0D6"/>
      </a:accent5>
      <a:accent6>
        <a:srgbClr val="42444F"/>
      </a:accent6>
      <a:hlink>
        <a:srgbClr val="35363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