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0" r:id="rId6"/>
    <p:sldId id="262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9"/>
            <p14:sldId id="260"/>
            <p14:sldId id="262"/>
            <p14:sldId id="264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66" d="100"/>
          <a:sy n="66" d="100"/>
        </p:scale>
        <p:origin x="4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06/04/2018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586" y="7818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DEVICES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5" y="4244865"/>
            <a:ext cx="259228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249081"/>
            <a:ext cx="2592288" cy="199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586" y="829228"/>
            <a:ext cx="34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MEMBRANE KEYBOARD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586" y="3623106"/>
            <a:ext cx="302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MECHANICAL KEYBOARD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1894" y="3658528"/>
            <a:ext cx="3004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MECHANICAL MOUSE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070" y="82976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OPTICAL MOUSE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94" y="4190373"/>
            <a:ext cx="3401049" cy="202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70" y="1321702"/>
            <a:ext cx="3722436" cy="235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42290" y="177281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2497516"/>
            <a:ext cx="3796043" cy="309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5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7" y="2326461"/>
            <a:ext cx="3854568" cy="286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2184" y="0"/>
            <a:ext cx="664947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DEVICES: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947" y="1753101"/>
            <a:ext cx="172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6211" y="35730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LASER PRINTER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761314"/>
            <a:ext cx="4464496" cy="2811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034" y="3927947"/>
            <a:ext cx="3069437" cy="28261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6211" y="2042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INKJET PRINTER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881" y="260648"/>
            <a:ext cx="7200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SMPS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127448" y="1249893"/>
            <a:ext cx="8945892" cy="1806550"/>
            <a:chOff x="-531864" y="-103481"/>
            <a:chExt cx="8945892" cy="1806550"/>
          </a:xfrm>
        </p:grpSpPr>
        <p:sp>
          <p:nvSpPr>
            <p:cNvPr id="3" name="Rectangle 2"/>
            <p:cNvSpPr/>
            <p:nvPr/>
          </p:nvSpPr>
          <p:spPr>
            <a:xfrm>
              <a:off x="764280" y="-88241"/>
              <a:ext cx="144016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STEP DOWN TRANSFORMER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16293" y="1017269"/>
              <a:ext cx="1224008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FEEDBACK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54640" y="-88241"/>
              <a:ext cx="109728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FILTER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09505" y="-88241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BRIDGE RECTIFIER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65520" y="-103481"/>
              <a:ext cx="1022649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VOLTAGE REGULATOR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53753" y="-88241"/>
              <a:ext cx="860275" cy="701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DC INPUT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531864" y="-84614"/>
              <a:ext cx="748329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AC INPUT</a:t>
              </a:r>
            </a:p>
          </p:txBody>
        </p:sp>
        <p:cxnSp>
          <p:nvCxnSpPr>
            <p:cNvPr id="15" name="Straight Arrow Connector 14"/>
            <p:cNvCxnSpPr>
              <a:stCxn id="13" idx="3"/>
              <a:endCxn id="3" idx="1"/>
            </p:cNvCxnSpPr>
            <p:nvPr/>
          </p:nvCxnSpPr>
          <p:spPr>
            <a:xfrm flipV="1">
              <a:off x="216465" y="254659"/>
              <a:ext cx="547815" cy="3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" idx="3"/>
              <a:endCxn id="12" idx="1"/>
            </p:cNvCxnSpPr>
            <p:nvPr/>
          </p:nvCxnSpPr>
          <p:spPr>
            <a:xfrm>
              <a:off x="2204440" y="254659"/>
              <a:ext cx="605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1" idx="1"/>
            </p:cNvCxnSpPr>
            <p:nvPr/>
          </p:nvCxnSpPr>
          <p:spPr>
            <a:xfrm>
              <a:off x="3952505" y="254659"/>
              <a:ext cx="5021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3"/>
              <a:endCxn id="4" idx="1"/>
            </p:cNvCxnSpPr>
            <p:nvPr/>
          </p:nvCxnSpPr>
          <p:spPr>
            <a:xfrm flipV="1">
              <a:off x="5551920" y="247039"/>
              <a:ext cx="513600" cy="7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3"/>
              <a:endCxn id="5" idx="1"/>
            </p:cNvCxnSpPr>
            <p:nvPr/>
          </p:nvCxnSpPr>
          <p:spPr>
            <a:xfrm>
              <a:off x="7088169" y="247039"/>
              <a:ext cx="465584" cy="15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" idx="2"/>
              <a:endCxn id="10" idx="3"/>
            </p:cNvCxnSpPr>
            <p:nvPr/>
          </p:nvCxnSpPr>
          <p:spPr>
            <a:xfrm rot="5400000">
              <a:off x="6638411" y="14689"/>
              <a:ext cx="747370" cy="194359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Elbow Connector 28"/>
          <p:cNvCxnSpPr>
            <a:stCxn id="10" idx="1"/>
            <a:endCxn id="12" idx="2"/>
          </p:cNvCxnSpPr>
          <p:nvPr/>
        </p:nvCxnSpPr>
        <p:spPr>
          <a:xfrm rot="10800000">
            <a:off x="5040317" y="1950933"/>
            <a:ext cx="1435288" cy="7626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8416" y="3439123"/>
            <a:ext cx="7200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Earthing: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32" y="3645024"/>
            <a:ext cx="4762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92" y="33265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MOTHERBOARD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124744"/>
            <a:ext cx="603088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5" y="1124744"/>
            <a:ext cx="393163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431704" y="155679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36" y="54868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839416" y="2204864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9416" y="22048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19936" y="22048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8526" y="2492896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ISC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367808" y="2492896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ISC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526" y="3140968"/>
            <a:ext cx="2793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30-40 Instructions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One cycle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Parallel Execution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Register set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Complexity in compiler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4586" y="3116695"/>
            <a:ext cx="296354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100-200 Instructions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cycles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Sequential Execution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Register set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Complexity in CPU(micro-programming)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4" y="404664"/>
            <a:ext cx="3620340" cy="27363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294" y="3573016"/>
            <a:ext cx="3754857" cy="25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849318" y="415652"/>
            <a:ext cx="4103687" cy="86360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endParaRPr lang="en-US" sz="3600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>
            <a:stCxn id="3" idx="2"/>
          </p:cNvCxnSpPr>
          <p:nvPr/>
        </p:nvCxnSpPr>
        <p:spPr>
          <a:xfrm flipH="1">
            <a:off x="5901161" y="1279252"/>
            <a:ext cx="1" cy="604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10938" y="1883390"/>
            <a:ext cx="8488907" cy="272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0938" y="1910687"/>
            <a:ext cx="0" cy="586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86404" y="1883390"/>
            <a:ext cx="0" cy="574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60310" y="2497540"/>
            <a:ext cx="208216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Memory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4051" y="2502486"/>
            <a:ext cx="246232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Secondary Memory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206171" y="2902857"/>
            <a:ext cx="4767" cy="372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7104" y="3292361"/>
            <a:ext cx="29752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7104" y="3292361"/>
            <a:ext cx="0" cy="382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2316" y="3292361"/>
            <a:ext cx="0" cy="382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24051" y="3255677"/>
            <a:ext cx="21211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24051" y="3275462"/>
            <a:ext cx="0" cy="382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745177" y="3252499"/>
            <a:ext cx="0" cy="382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99845" y="1897038"/>
            <a:ext cx="0" cy="642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04753" y="2497540"/>
            <a:ext cx="2085905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093" y="3674499"/>
            <a:ext cx="114641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42472" y="3674499"/>
            <a:ext cx="102754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093" y="4355531"/>
            <a:ext cx="167867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29329" y="4352881"/>
            <a:ext cx="155611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EPROM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EEPROM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887104" y="4060046"/>
            <a:ext cx="0" cy="266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49318" y="4065221"/>
            <a:ext cx="0" cy="266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82170" y="3660463"/>
            <a:ext cx="165137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Magnetic storage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38868" y="3644766"/>
            <a:ext cx="141936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Optical storage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05452" y="4540197"/>
            <a:ext cx="19347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Hard disk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Magnetic tapes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93457" y="4526976"/>
            <a:ext cx="161129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DVD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0699845" y="2935111"/>
            <a:ext cx="0" cy="586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571292" y="3521964"/>
            <a:ext cx="141936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624051" y="4289581"/>
            <a:ext cx="0" cy="2110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745177" y="4315885"/>
            <a:ext cx="0" cy="2110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86404" y="2897650"/>
            <a:ext cx="4767" cy="3726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23545</TotalTime>
  <Words>92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Mohammed Asik, K</cp:lastModifiedBy>
  <cp:revision>191</cp:revision>
  <dcterms:created xsi:type="dcterms:W3CDTF">2017-10-18T07:07:16Z</dcterms:created>
  <dcterms:modified xsi:type="dcterms:W3CDTF">2018-04-07T05:41:43Z</dcterms:modified>
</cp:coreProperties>
</file>