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30-03-2018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30/03/2018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53861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7848" y="1916832"/>
            <a:ext cx="12432704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             </a:t>
            </a: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Group 5</a:t>
            </a:r>
          </a:p>
          <a:p>
            <a:r>
              <a:rPr lang="en-US" dirty="0" smtClean="0"/>
              <a:t>							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Mohammed Asik	            093947				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Raavi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inay Kumar           093992						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Madhuri Sanapala	    093963					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Rohit Hurkadli	            094048 							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Bindu Shree		    093941</a:t>
            </a:r>
            <a:endParaRPr lang="en-US" sz="2400" u="sng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9759025" y="6290973"/>
            <a:ext cx="1016000" cy="365125"/>
          </a:xfrm>
          <a:prstGeom prst="rect">
            <a:avLst/>
          </a:prstGeom>
        </p:spPr>
        <p:txBody>
          <a:bodyPr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83698" y="3501008"/>
            <a:ext cx="11016604" cy="8636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DATA-LINK</a:t>
            </a:r>
            <a:r>
              <a:rPr lang="en-US" sz="4400" b="1" dirty="0" smtClean="0"/>
              <a:t> </a:t>
            </a:r>
            <a:br>
              <a:rPr lang="en-US" sz="4400" b="1" dirty="0" smtClean="0"/>
            </a:br>
            <a:r>
              <a:rPr lang="en-US" sz="4400" b="1" dirty="0"/>
              <a:t> </a:t>
            </a:r>
            <a:r>
              <a:rPr lang="en-US" sz="4400" b="1" dirty="0" smtClean="0"/>
              <a:t>                 LAYER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03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548680"/>
            <a:ext cx="9784410" cy="550373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1810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60648"/>
            <a:ext cx="7990923" cy="2808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81867" y="357301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Functionalities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98973" y="4180453"/>
            <a:ext cx="0" cy="474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7568" y="4654892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07568" y="4654892"/>
            <a:ext cx="0" cy="64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39816" y="4654892"/>
            <a:ext cx="0" cy="64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888088" y="4654892"/>
            <a:ext cx="0" cy="64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408368" y="4654892"/>
            <a:ext cx="0" cy="64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03512" y="5480453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FRAMING             ADDRESSING      FLOW CONTROL   ERROR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6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54" y="1601521"/>
            <a:ext cx="4055216" cy="266429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656342" y="548680"/>
            <a:ext cx="3816424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PROTOCOLS</a:t>
            </a:r>
            <a:endParaRPr lang="en-US" dirty="0"/>
          </a:p>
        </p:txBody>
      </p:sp>
      <p:cxnSp>
        <p:nvCxnSpPr>
          <p:cNvPr id="10" name="Straight Connector 9"/>
          <p:cNvCxnSpPr>
            <a:endCxn id="24" idx="6"/>
          </p:cNvCxnSpPr>
          <p:nvPr/>
        </p:nvCxnSpPr>
        <p:spPr>
          <a:xfrm>
            <a:off x="8564554" y="1340768"/>
            <a:ext cx="0" cy="375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64554" y="1520788"/>
            <a:ext cx="26642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Address Resolution Protocol</a:t>
            </a:r>
          </a:p>
        </p:txBody>
      </p:sp>
      <p:sp>
        <p:nvSpPr>
          <p:cNvPr id="17" name="Oval 16"/>
          <p:cNvSpPr/>
          <p:nvPr/>
        </p:nvSpPr>
        <p:spPr>
          <a:xfrm>
            <a:off x="5900258" y="2184514"/>
            <a:ext cx="26642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Asynchronous transfer mode</a:t>
            </a:r>
          </a:p>
        </p:txBody>
      </p:sp>
      <p:sp>
        <p:nvSpPr>
          <p:cNvPr id="18" name="Oval 17"/>
          <p:cNvSpPr/>
          <p:nvPr/>
        </p:nvSpPr>
        <p:spPr>
          <a:xfrm>
            <a:off x="8564554" y="2533263"/>
            <a:ext cx="26642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00258" y="3015684"/>
            <a:ext cx="26642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Ethernet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564554" y="3401722"/>
            <a:ext cx="26642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HDLC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00258" y="3977786"/>
            <a:ext cx="26642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FDDI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41228" y="4383836"/>
            <a:ext cx="26642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relay</a:t>
            </a:r>
          </a:p>
        </p:txBody>
      </p:sp>
      <p:sp>
        <p:nvSpPr>
          <p:cNvPr id="24" name="Oval 23"/>
          <p:cNvSpPr/>
          <p:nvPr/>
        </p:nvSpPr>
        <p:spPr>
          <a:xfrm>
            <a:off x="5900258" y="4808956"/>
            <a:ext cx="26642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MPLS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8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-387424"/>
            <a:ext cx="4248472" cy="4615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332656"/>
            <a:ext cx="3977779" cy="2808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5" y="3933056"/>
            <a:ext cx="455429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19192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22166</TotalTime>
  <Words>26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DATA-LINK                    LAYER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Mohammed Asik, K</cp:lastModifiedBy>
  <cp:revision>177</cp:revision>
  <dcterms:created xsi:type="dcterms:W3CDTF">2017-10-18T07:07:16Z</dcterms:created>
  <dcterms:modified xsi:type="dcterms:W3CDTF">2018-03-30T13:00:04Z</dcterms:modified>
</cp:coreProperties>
</file>